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626" r:id="rId2"/>
    <p:sldId id="563" r:id="rId3"/>
    <p:sldId id="627" r:id="rId4"/>
    <p:sldId id="628" r:id="rId5"/>
    <p:sldId id="632" r:id="rId6"/>
    <p:sldId id="633" r:id="rId7"/>
    <p:sldId id="609" r:id="rId8"/>
    <p:sldId id="616" r:id="rId9"/>
    <p:sldId id="620" r:id="rId10"/>
    <p:sldId id="621" r:id="rId11"/>
    <p:sldId id="637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2" autoAdjust="0"/>
    <p:restoredTop sz="94660"/>
  </p:normalViewPr>
  <p:slideViewPr>
    <p:cSldViewPr>
      <p:cViewPr>
        <p:scale>
          <a:sx n="50" d="100"/>
          <a:sy n="50" d="100"/>
        </p:scale>
        <p:origin x="-1200" y="-4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0.wdp"/><Relationship Id="rId3" Type="http://schemas.microsoft.com/office/2007/relationships/hdphoto" Target="../media/hdphoto7.wdp"/><Relationship Id="rId7" Type="http://schemas.openxmlformats.org/officeDocument/2006/relationships/image" Target="../media/image1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openxmlformats.org/officeDocument/2006/relationships/image" Target="../media/image22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26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0.jpeg"/><Relationship Id="rId12" Type="http://schemas.microsoft.com/office/2007/relationships/hdphoto" Target="../media/hdphoto1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0.jpeg"/><Relationship Id="rId12" Type="http://schemas.microsoft.com/office/2007/relationships/hdphoto" Target="../media/hdphoto1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20.png"/><Relationship Id="rId4" Type="http://schemas.microsoft.com/office/2007/relationships/hdphoto" Target="../media/hdphoto13.wdp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0001" y="1455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145160"/>
            <a:ext cx="52565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ambria" pitchFamily="18" charset="0"/>
              </a:rPr>
              <a:t>NGHE NHẠC</a:t>
            </a:r>
          </a:p>
          <a:p>
            <a:pPr algn="ctr"/>
            <a:r>
              <a:rPr lang="en-US" sz="4000" b="1" dirty="0" smtClean="0">
                <a:latin typeface="Cambria" pitchFamily="18" charset="0"/>
              </a:rPr>
              <a:t>KẾT HỢP VẬN ĐỘNG</a:t>
            </a:r>
            <a:endParaRPr lang="vi-VN" sz="4000" b="1" dirty="0"/>
          </a:p>
        </p:txBody>
      </p:sp>
    </p:spTree>
    <p:extLst>
      <p:ext uri="{BB962C8B-B14F-4D97-AF65-F5344CB8AC3E}">
        <p14:creationId xmlns:p14="http://schemas.microsoft.com/office/powerpoint/2010/main" val="2296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8858958" y="321350"/>
            <a:ext cx="2063552" cy="2893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284984"/>
            <a:ext cx="1656183" cy="989608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17" y="3861048"/>
            <a:ext cx="4326829" cy="68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902150" y="3315806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1" y="4533984"/>
            <a:ext cx="1895500" cy="7865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8980" r="25647" b="61519"/>
          <a:stretch/>
        </p:blipFill>
        <p:spPr bwMode="auto">
          <a:xfrm>
            <a:off x="3287688" y="5221983"/>
            <a:ext cx="6809075" cy="59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3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9408369" y="324577"/>
            <a:ext cx="2375518" cy="298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752" y="3140968"/>
            <a:ext cx="7539521" cy="3097472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5520" y="1411192"/>
            <a:ext cx="562115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600" b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Trò chơi: 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vi-VN" sz="3600" b="1" i="1" dirty="0" smtClean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IMG-9787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8001" r="1726" b="4330"/>
          <a:stretch/>
        </p:blipFill>
        <p:spPr>
          <a:xfrm>
            <a:off x="4439816" y="3356991"/>
            <a:ext cx="7056784" cy="2376265"/>
          </a:xfrm>
          <a:prstGeom prst="rect">
            <a:avLst/>
          </a:prstGeom>
        </p:spPr>
      </p:pic>
      <p:pic>
        <p:nvPicPr>
          <p:cNvPr id="12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1746" y="2276872"/>
            <a:ext cx="3115169" cy="397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773"/>
          <a:stretch/>
        </p:blipFill>
        <p:spPr bwMode="auto">
          <a:xfrm>
            <a:off x="401746" y="4365104"/>
            <a:ext cx="2381886" cy="190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7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1" y="332656"/>
            <a:ext cx="2735671" cy="376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IMG-978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2"/>
          <a:stretch/>
        </p:blipFill>
        <p:spPr>
          <a:xfrm>
            <a:off x="6240016" y="824617"/>
            <a:ext cx="5540216" cy="544972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403601"/>
            <a:ext cx="2664296" cy="42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4" name="Picture 13" descr="IMG-9787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1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439816" y="335635"/>
            <a:ext cx="1656184" cy="208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609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677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Cambria" pitchFamily="18" charset="0"/>
              </a:rPr>
              <a:t>HÁT</a:t>
            </a:r>
          </a:p>
          <a:p>
            <a:pPr algn="ctr"/>
            <a:r>
              <a:rPr lang="en-US" sz="3600" b="1" dirty="0" smtClean="0">
                <a:latin typeface="Cambria" pitchFamily="18" charset="0"/>
              </a:rPr>
              <a:t>NỐI TIẾP – HÒA GIỌNG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38420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429247"/>
            <a:ext cx="5696096" cy="2850989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59" y="332656"/>
            <a:ext cx="130659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799856" y="335634"/>
            <a:ext cx="1296144" cy="162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839416" y="1844824"/>
            <a:ext cx="44644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Nối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tiếp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: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1: </a:t>
            </a:r>
            <a:r>
              <a:rPr lang="en-US" sz="2000" i="1" dirty="0" err="1" smtClean="0">
                <a:latin typeface="Cambria" pitchFamily="18" charset="0"/>
              </a:rPr>
              <a:t>Tuổi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m</a:t>
            </a:r>
            <a:r>
              <a:rPr lang="en-US" sz="2000" i="1" dirty="0" err="1" smtClean="0">
                <a:latin typeface="Cambria" pitchFamily="18" charset="0"/>
              </a:rPr>
              <a:t>ùa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xuân</a:t>
            </a:r>
            <a:r>
              <a:rPr lang="en-US" sz="2000" i="1" dirty="0" smtClean="0">
                <a:latin typeface="Cambria" pitchFamily="18" charset="0"/>
              </a:rPr>
              <a:t>.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2: </a:t>
            </a:r>
            <a:r>
              <a:rPr lang="en-US" sz="2000" i="1" dirty="0" err="1" smtClean="0">
                <a:latin typeface="Cambria" pitchFamily="18" charset="0"/>
              </a:rPr>
              <a:t>Tuổi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t</a:t>
            </a:r>
            <a:r>
              <a:rPr lang="en-US" sz="2000" i="1" dirty="0" err="1" smtClean="0">
                <a:latin typeface="Cambria" pitchFamily="18" charset="0"/>
              </a:rPr>
              <a:t>ầm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cao</a:t>
            </a:r>
            <a:r>
              <a:rPr lang="en-US" sz="2000" i="1" dirty="0" smtClean="0">
                <a:latin typeface="Cambria" pitchFamily="18" charset="0"/>
              </a:rPr>
              <a:t>.</a:t>
            </a:r>
          </a:p>
          <a:p>
            <a:pPr algn="just"/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Hòa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ambria" pitchFamily="18" charset="0"/>
              </a:rPr>
              <a:t>giọng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: </a:t>
            </a:r>
          </a:p>
          <a:p>
            <a:pPr indent="461963" algn="just"/>
            <a:r>
              <a:rPr lang="en-US" sz="2000" b="1" dirty="0" err="1" smtClean="0">
                <a:latin typeface="Cambria" pitchFamily="18" charset="0"/>
              </a:rPr>
              <a:t>Nhóm</a:t>
            </a:r>
            <a:r>
              <a:rPr lang="en-US" sz="2000" b="1" dirty="0" smtClean="0">
                <a:latin typeface="Cambria" pitchFamily="18" charset="0"/>
              </a:rPr>
              <a:t> 1,2: </a:t>
            </a:r>
            <a:r>
              <a:rPr lang="en-US" sz="2000" i="1" dirty="0" smtClean="0">
                <a:latin typeface="Cambria" pitchFamily="18" charset="0"/>
              </a:rPr>
              <a:t>Bay </a:t>
            </a:r>
            <a:r>
              <a:rPr lang="en-US" sz="2000" i="1" dirty="0" err="1" smtClean="0">
                <a:latin typeface="Cambria" pitchFamily="18" charset="0"/>
              </a:rPr>
              <a:t>đi</a:t>
            </a:r>
            <a:r>
              <a:rPr lang="en-US" sz="2000" i="1" dirty="0" smtClean="0">
                <a:latin typeface="Cambria" pitchFamily="18" charset="0"/>
              </a:rPr>
              <a:t> …. </a:t>
            </a:r>
            <a:r>
              <a:rPr lang="en-US" sz="2000" i="1" dirty="0" err="1">
                <a:latin typeface="Cambria" pitchFamily="18" charset="0"/>
              </a:rPr>
              <a:t>t</a:t>
            </a:r>
            <a:r>
              <a:rPr lang="en-US" sz="2000" i="1" dirty="0" err="1" smtClean="0">
                <a:latin typeface="Cambria" pitchFamily="18" charset="0"/>
              </a:rPr>
              <a:t>uổi</a:t>
            </a:r>
            <a:r>
              <a:rPr lang="en-US" sz="2000" i="1" dirty="0" smtClean="0">
                <a:latin typeface="Cambria" pitchFamily="18" charset="0"/>
              </a:rPr>
              <a:t> </a:t>
            </a:r>
            <a:r>
              <a:rPr lang="en-US" sz="2000" i="1" dirty="0" err="1" smtClean="0">
                <a:latin typeface="Cambria" pitchFamily="18" charset="0"/>
              </a:rPr>
              <a:t>thơ</a:t>
            </a:r>
            <a:r>
              <a:rPr lang="en-US" sz="2000" i="1" dirty="0" smtClean="0">
                <a:latin typeface="Cambria" pitchFamily="18" charset="0"/>
              </a:rPr>
              <a:t>.</a:t>
            </a:r>
            <a:endParaRPr lang="vi-VN" sz="2000" i="1" dirty="0"/>
          </a:p>
        </p:txBody>
      </p:sp>
    </p:spTree>
    <p:extLst>
      <p:ext uri="{BB962C8B-B14F-4D97-AF65-F5344CB8AC3E}">
        <p14:creationId xmlns:p14="http://schemas.microsoft.com/office/powerpoint/2010/main" val="1273843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2780928"/>
            <a:ext cx="525658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VẬN ĐỘNG CƠ THỂ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THEO Ý THÍCH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49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xmlns="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xmlns="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3220868"/>
            <a:ext cx="2471564" cy="1025572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" t="8980"/>
          <a:stretch/>
        </p:blipFill>
        <p:spPr bwMode="auto">
          <a:xfrm>
            <a:off x="3143672" y="4221088"/>
            <a:ext cx="802225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16769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FB47F5-A9FC-A46F-8B2E-F1372EC6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3487F2-C868-4F7E-80CF-919F9E02D53A}"/>
              </a:ext>
            </a:extLst>
          </p:cNvPr>
          <p:cNvSpPr txBox="1"/>
          <p:nvPr/>
        </p:nvSpPr>
        <p:spPr>
          <a:xfrm>
            <a:off x="1345020" y="4004289"/>
            <a:ext cx="10066322" cy="1776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717032"/>
            <a:ext cx="561266" cy="743222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097403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8566</TotalTime>
  <Words>99</Words>
  <Application>Microsoft Office PowerPoint</Application>
  <PresentationFormat>Custom</PresentationFormat>
  <Paragraphs>20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704</cp:revision>
  <dcterms:created xsi:type="dcterms:W3CDTF">2010-04-30T18:19:48Z</dcterms:created>
  <dcterms:modified xsi:type="dcterms:W3CDTF">2025-11-24T08:04:31Z</dcterms:modified>
</cp:coreProperties>
</file>