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617" r:id="rId2"/>
    <p:sldId id="543" r:id="rId3"/>
    <p:sldId id="542" r:id="rId4"/>
    <p:sldId id="496" r:id="rId5"/>
    <p:sldId id="609" r:id="rId6"/>
    <p:sldId id="618" r:id="rId7"/>
    <p:sldId id="614" r:id="rId8"/>
    <p:sldId id="619" r:id="rId9"/>
    <p:sldId id="60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ED2B21-1171-78DC-7100-D1F9B0B78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79" cy="2107753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52348" y="1504753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476672"/>
            <a:ext cx="717232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54009" b="48951"/>
          <a:stretch/>
        </p:blipFill>
        <p:spPr>
          <a:xfrm>
            <a:off x="897186" y="1953970"/>
            <a:ext cx="3240360" cy="1883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3146" b="51301"/>
          <a:stretch/>
        </p:blipFill>
        <p:spPr>
          <a:xfrm>
            <a:off x="8040216" y="1893599"/>
            <a:ext cx="3301151" cy="1796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54400" t="51554"/>
          <a:stretch/>
        </p:blipFill>
        <p:spPr>
          <a:xfrm>
            <a:off x="6339615" y="3995854"/>
            <a:ext cx="3212769" cy="1787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50702" r="53181"/>
          <a:stretch/>
        </p:blipFill>
        <p:spPr>
          <a:xfrm>
            <a:off x="2135560" y="3995854"/>
            <a:ext cx="3298669" cy="1818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348880"/>
            <a:ext cx="11233248" cy="368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1027"/>
          <a:stretch/>
        </p:blipFill>
        <p:spPr>
          <a:xfrm>
            <a:off x="479376" y="437155"/>
            <a:ext cx="6057900" cy="872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40" y="1480197"/>
            <a:ext cx="7239000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08" y="3571902"/>
            <a:ext cx="1072919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348880"/>
            <a:ext cx="11233248" cy="368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1027"/>
          <a:stretch/>
        </p:blipFill>
        <p:spPr>
          <a:xfrm>
            <a:off x="479376" y="437155"/>
            <a:ext cx="6057900" cy="872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1456384"/>
            <a:ext cx="455295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3295050"/>
            <a:ext cx="1081318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60" y="404664"/>
            <a:ext cx="11103159" cy="1160748"/>
          </a:xfrm>
          <a:prstGeom prst="rect">
            <a:avLst/>
          </a:prstGeom>
        </p:spPr>
      </p:pic>
      <p:pic>
        <p:nvPicPr>
          <p:cNvPr id="1026" name="Picture 2" descr="image-removebg-preview - 2023-02-18T21324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1" y="1565412"/>
            <a:ext cx="10585176" cy="42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351117"/>
            <a:ext cx="1389535" cy="83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61318"/>
            <a:ext cx="4950038" cy="58857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9100" y="1916832"/>
            <a:ext cx="5639050" cy="4357509"/>
            <a:chOff x="319100" y="1916832"/>
            <a:chExt cx="5639050" cy="4357509"/>
          </a:xfrm>
        </p:grpSpPr>
        <p:grpSp>
          <p:nvGrpSpPr>
            <p:cNvPr id="11" name="Group 10"/>
            <p:cNvGrpSpPr/>
            <p:nvPr/>
          </p:nvGrpSpPr>
          <p:grpSpPr>
            <a:xfrm>
              <a:off x="319100" y="1916832"/>
              <a:ext cx="5639050" cy="4357509"/>
              <a:chOff x="319100" y="1916832"/>
              <a:chExt cx="5639050" cy="43575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9100" y="2047541"/>
                <a:ext cx="5639050" cy="42268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3863752" y="1916832"/>
                <a:ext cx="432048" cy="144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07528" y="1954986"/>
              <a:ext cx="873768" cy="825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438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237406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C9FA4A-99E9-794E-B134-31FC60BAA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1359"/>
            <a:ext cx="3600400" cy="1153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2B94F-269D-33A2-2EAA-4C891B107943}"/>
              </a:ext>
            </a:extLst>
          </p:cNvPr>
          <p:cNvSpPr/>
          <p:nvPr/>
        </p:nvSpPr>
        <p:spPr>
          <a:xfrm>
            <a:off x="731404" y="4691827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816B9C-80B0-B96E-E4B9-62637F7FA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9" y="328073"/>
            <a:ext cx="11314865" cy="28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8577</TotalTime>
  <Words>24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684</cp:revision>
  <dcterms:created xsi:type="dcterms:W3CDTF">2010-04-30T18:19:48Z</dcterms:created>
  <dcterms:modified xsi:type="dcterms:W3CDTF">2025-11-24T07:59:24Z</dcterms:modified>
</cp:coreProperties>
</file>