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91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0" y="-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7.wav"/><Relationship Id="rId7" Type="http://schemas.microsoft.com/office/2007/relationships/hdphoto" Target="../media/hdphoto1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9.wav"/><Relationship Id="rId7" Type="http://schemas.openxmlformats.org/officeDocument/2006/relationships/image" Target="../media/image2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21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15.wav"/><Relationship Id="rId7" Type="http://schemas.openxmlformats.org/officeDocument/2006/relationships/image" Target="../media/image2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01EA84-0DBA-132C-B9CE-56F29EECD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33" y="110674"/>
            <a:ext cx="5377667" cy="12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485640" y="1334036"/>
            <a:ext cx="10079100" cy="1637764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19F49C6-283C-4045-94CE-D18A58DFC6B9}"/>
              </a:ext>
            </a:extLst>
          </p:cNvPr>
          <p:cNvSpPr/>
          <p:nvPr/>
        </p:nvSpPr>
        <p:spPr>
          <a:xfrm>
            <a:off x="2181240" y="6038608"/>
            <a:ext cx="2970238" cy="43839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FAAD591-1C9D-AB2B-9261-86B4E1E97DAD}"/>
              </a:ext>
            </a:extLst>
          </p:cNvPr>
          <p:cNvSpPr/>
          <p:nvPr/>
        </p:nvSpPr>
        <p:spPr>
          <a:xfrm>
            <a:off x="5855735" y="6043923"/>
            <a:ext cx="2970238" cy="43839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171841"/>
            <a:ext cx="10129680" cy="2447759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457200" y="1446007"/>
            <a:ext cx="10072800" cy="1449593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BC07296-4A69-4B61-95D8-B40E7DD3E5A2}"/>
              </a:ext>
            </a:extLst>
          </p:cNvPr>
          <p:cNvSpPr/>
          <p:nvPr/>
        </p:nvSpPr>
        <p:spPr>
          <a:xfrm>
            <a:off x="2209800" y="6019722"/>
            <a:ext cx="2971800" cy="45727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2BFA6C3-F408-FDFF-079C-ADC4CB97B2A7}"/>
              </a:ext>
            </a:extLst>
          </p:cNvPr>
          <p:cNvSpPr/>
          <p:nvPr/>
        </p:nvSpPr>
        <p:spPr>
          <a:xfrm>
            <a:off x="5821079" y="6019722"/>
            <a:ext cx="2971800" cy="45727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485640" y="1254542"/>
            <a:ext cx="10029960" cy="2707858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247BA50-F80D-48C0-B889-FD6F4EF3BB5E}"/>
              </a:ext>
            </a:extLst>
          </p:cNvPr>
          <p:cNvSpPr/>
          <p:nvPr/>
        </p:nvSpPr>
        <p:spPr>
          <a:xfrm>
            <a:off x="2167111" y="6030766"/>
            <a:ext cx="2993850" cy="44623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1,2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265F5E7-E1D6-43BB-315B-8467E75D0E9B}"/>
              </a:ext>
            </a:extLst>
          </p:cNvPr>
          <p:cNvSpPr/>
          <p:nvPr/>
        </p:nvSpPr>
        <p:spPr>
          <a:xfrm>
            <a:off x="5864829" y="6030766"/>
            <a:ext cx="2993850" cy="44623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1,2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2014560" y="2874334"/>
            <a:ext cx="7205640" cy="27274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492060" y="1248617"/>
            <a:ext cx="10072680" cy="1751743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A93837A-676A-485B-B241-1927C903546D}"/>
              </a:ext>
            </a:extLst>
          </p:cNvPr>
          <p:cNvSpPr/>
          <p:nvPr/>
        </p:nvSpPr>
        <p:spPr>
          <a:xfrm>
            <a:off x="2209800" y="6056852"/>
            <a:ext cx="2971800" cy="4963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F9303E7-B5AA-4E33-BC8C-48807038E9F2}"/>
              </a:ext>
            </a:extLst>
          </p:cNvPr>
          <p:cNvSpPr/>
          <p:nvPr/>
        </p:nvSpPr>
        <p:spPr>
          <a:xfrm>
            <a:off x="5791200" y="6056852"/>
            <a:ext cx="2971800" cy="496348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577798" y="1325064"/>
            <a:ext cx="9861601" cy="1613844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4F2AE78-EFE5-43E1-A57C-1B22A5582B0C}"/>
              </a:ext>
            </a:extLst>
          </p:cNvPr>
          <p:cNvSpPr/>
          <p:nvPr/>
        </p:nvSpPr>
        <p:spPr>
          <a:xfrm>
            <a:off x="2209800" y="6048240"/>
            <a:ext cx="2970239" cy="5049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2C32AC7-28E5-EAA8-E323-22EF7CFFB52B}"/>
              </a:ext>
            </a:extLst>
          </p:cNvPr>
          <p:cNvSpPr/>
          <p:nvPr/>
        </p:nvSpPr>
        <p:spPr>
          <a:xfrm>
            <a:off x="5820298" y="6048240"/>
            <a:ext cx="2970239" cy="5049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551206" y="1175939"/>
            <a:ext cx="9811993" cy="2695197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0053D3E-C6D0-4B07-91D7-1AC0FD6E4578}"/>
              </a:ext>
            </a:extLst>
          </p:cNvPr>
          <p:cNvSpPr/>
          <p:nvPr/>
        </p:nvSpPr>
        <p:spPr>
          <a:xfrm>
            <a:off x="2170808" y="6096000"/>
            <a:ext cx="2988174" cy="44886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3,4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F05CA9C-BEB2-433F-450B-01A7051B6170}"/>
              </a:ext>
            </a:extLst>
          </p:cNvPr>
          <p:cNvSpPr/>
          <p:nvPr/>
        </p:nvSpPr>
        <p:spPr>
          <a:xfrm>
            <a:off x="5829181" y="6096000"/>
            <a:ext cx="2988174" cy="44886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3,4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29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0495495-75A6-4023-BA7C-D4E16310A392}"/>
              </a:ext>
            </a:extLst>
          </p:cNvPr>
          <p:cNvSpPr/>
          <p:nvPr/>
        </p:nvSpPr>
        <p:spPr>
          <a:xfrm>
            <a:off x="303120" y="304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7D79402-805E-4EE8-9752-846696671409}"/>
              </a:ext>
            </a:extLst>
          </p:cNvPr>
          <p:cNvSpPr/>
          <p:nvPr/>
        </p:nvSpPr>
        <p:spPr>
          <a:xfrm>
            <a:off x="319069" y="36222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LOP MỘT THÂ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=""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5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9FC68A3-0E2B-4ACF-9424-B13DB507DABE}"/>
              </a:ext>
            </a:extLst>
          </p:cNvPr>
          <p:cNvSpPr/>
          <p:nvPr/>
        </p:nvSpPr>
        <p:spPr>
          <a:xfrm>
            <a:off x="7772400" y="224556"/>
            <a:ext cx="1699800" cy="47172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TO NHỎ ĐÔ RÊ MI RÊ ĐO Đ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762000" y="1350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HÁT: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657440" y="2042817"/>
            <a:ext cx="450036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3200" b="1" strike="noStrike" spc="-1" dirty="0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="" xmlns:a16="http://schemas.microsoft.com/office/drawing/2014/main" id="{5F0D3B7B-D8D4-85A3-41D7-640356060A86}"/>
              </a:ext>
            </a:extLst>
          </p:cNvPr>
          <p:cNvSpPr/>
          <p:nvPr/>
        </p:nvSpPr>
        <p:spPr>
          <a:xfrm>
            <a:off x="4700520" y="2594157"/>
            <a:ext cx="2500560" cy="546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2800" b="0" i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Bùi</a:t>
            </a:r>
            <a:r>
              <a:rPr lang="en-US" sz="2800" b="0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Anh </a:t>
            </a:r>
            <a:r>
              <a:rPr lang="en-US" sz="2800" b="0" i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Tôn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7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8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6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sp>
        <p:nvSpPr>
          <p:cNvPr id="201" name="Rectangle 200">
            <a:extLst>
              <a:ext uri="{FF2B5EF4-FFF2-40B4-BE49-F238E27FC236}">
                <a16:creationId xmlns="" xmlns:a16="http://schemas.microsoft.com/office/drawing/2014/main" id="{56EA6764-0E10-4B10-A0C2-8FF512D03AC1}"/>
              </a:ext>
            </a:extLst>
          </p:cNvPr>
          <p:cNvSpPr/>
          <p:nvPr/>
        </p:nvSpPr>
        <p:spPr>
          <a:xfrm>
            <a:off x="2378855" y="6061591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M BIET BUP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</p:childTnLst>
        </p:cTn>
      </p:par>
    </p:tnLst>
    <p:bldLst>
      <p:bldP spid="2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HÁT: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 dirty="0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4271940" y="24343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Bùi</a:t>
            </a:r>
            <a:r>
              <a:rPr lang="en-US" sz="3000" b="0" i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Anh </a:t>
            </a:r>
            <a:r>
              <a:rPr lang="en-US" sz="3000" b="0" i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Tôn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7F3E006-AFD4-4AA0-8424-DD79310F8415}"/>
              </a:ext>
            </a:extLst>
          </p:cNvPr>
          <p:cNvSpPr/>
          <p:nvPr/>
        </p:nvSpPr>
        <p:spPr>
          <a:xfrm>
            <a:off x="304800" y="304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LOP MOT THA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=""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243D252-35CD-402E-99FF-C1AABF528706}"/>
              </a:ext>
            </a:extLst>
          </p:cNvPr>
          <p:cNvSpPr/>
          <p:nvPr/>
        </p:nvSpPr>
        <p:spPr>
          <a:xfrm>
            <a:off x="327929" y="3429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LOP MỘT THÂ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=""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7384</TotalTime>
  <Words>293</Words>
  <Application>Microsoft Office PowerPoint</Application>
  <PresentationFormat>Custom</PresentationFormat>
  <Paragraphs>66</Paragraphs>
  <Slides>23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623</cp:revision>
  <dcterms:created xsi:type="dcterms:W3CDTF">2010-04-30T21:19:48Z</dcterms:created>
  <dcterms:modified xsi:type="dcterms:W3CDTF">2025-11-04T07:14:08Z</dcterms:modified>
  <dc:language>en-US</dc:language>
</cp:coreProperties>
</file>