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1"/>
  </p:notesMasterIdLst>
  <p:sldIdLst>
    <p:sldId id="291" r:id="rId2"/>
    <p:sldId id="480" r:id="rId3"/>
    <p:sldId id="419" r:id="rId4"/>
    <p:sldId id="420" r:id="rId5"/>
    <p:sldId id="488" r:id="rId6"/>
    <p:sldId id="489" r:id="rId7"/>
    <p:sldId id="497" r:id="rId8"/>
    <p:sldId id="494" r:id="rId9"/>
    <p:sldId id="495" r:id="rId10"/>
  </p:sldIdLst>
  <p:sldSz cx="10972800" cy="6858000"/>
  <p:notesSz cx="6858000" cy="9144000"/>
  <p:defaultTextStyle>
    <a:defPPr>
      <a:defRPr lang="en-US"/>
    </a:defPPr>
    <a:lvl1pPr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569913" indent="-112713"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1141413" indent="-227013"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712913" indent="-341313"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2284413" indent="-455613"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3CB"/>
    <a:srgbClr val="CCFFFF"/>
    <a:srgbClr val="FFFF00"/>
    <a:srgbClr val="FF0000"/>
    <a:srgbClr val="66FF66"/>
    <a:srgbClr val="FFFFCC"/>
    <a:srgbClr val="FBF4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4" autoAdjust="0"/>
    <p:restoredTop sz="94660"/>
  </p:normalViewPr>
  <p:slideViewPr>
    <p:cSldViewPr>
      <p:cViewPr varScale="1">
        <p:scale>
          <a:sx n="65" d="100"/>
          <a:sy n="65" d="100"/>
        </p:scale>
        <p:origin x="-912" y="-108"/>
      </p:cViewPr>
      <p:guideLst>
        <p:guide orient="horz" pos="2160"/>
        <p:guide pos="345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520B4E3E-2166-4609-92F7-68013244CFAD}" type="slidenum">
              <a:rPr lang="en-US" altLang="en-US"/>
              <a:pPr/>
              <a:t>‹#›</a:t>
            </a:fld>
            <a:endParaRPr lang="en-US" altLang="en-US"/>
          </a:p>
        </p:txBody>
      </p:sp>
    </p:spTree>
    <p:extLst>
      <p:ext uri="{BB962C8B-B14F-4D97-AF65-F5344CB8AC3E}">
        <p14:creationId xmlns:p14="http://schemas.microsoft.com/office/powerpoint/2010/main" val="9718292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1pPr>
    <a:lvl2pPr marL="569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2pPr>
    <a:lvl3pPr marL="1141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3pPr>
    <a:lvl4pPr marL="1712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4pPr>
    <a:lvl5pPr marL="2284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5pPr>
    <a:lvl6pPr marL="2857271" algn="l" defTabSz="1142909" rtl="0" eaLnBrk="1" latinLnBrk="0" hangingPunct="1">
      <a:defRPr sz="1500" kern="1200">
        <a:solidFill>
          <a:schemeClr val="tx1"/>
        </a:solidFill>
        <a:latin typeface="+mn-lt"/>
        <a:ea typeface="+mn-ea"/>
        <a:cs typeface="+mn-cs"/>
      </a:defRPr>
    </a:lvl6pPr>
    <a:lvl7pPr marL="3428726" algn="l" defTabSz="1142909" rtl="0" eaLnBrk="1" latinLnBrk="0" hangingPunct="1">
      <a:defRPr sz="1500" kern="1200">
        <a:solidFill>
          <a:schemeClr val="tx1"/>
        </a:solidFill>
        <a:latin typeface="+mn-lt"/>
        <a:ea typeface="+mn-ea"/>
        <a:cs typeface="+mn-cs"/>
      </a:defRPr>
    </a:lvl7pPr>
    <a:lvl8pPr marL="4000180" algn="l" defTabSz="1142909" rtl="0" eaLnBrk="1" latinLnBrk="0" hangingPunct="1">
      <a:defRPr sz="1500" kern="1200">
        <a:solidFill>
          <a:schemeClr val="tx1"/>
        </a:solidFill>
        <a:latin typeface="+mn-lt"/>
        <a:ea typeface="+mn-ea"/>
        <a:cs typeface="+mn-cs"/>
      </a:defRPr>
    </a:lvl8pPr>
    <a:lvl9pPr marL="4571634" algn="l" defTabSz="1142909" rtl="0" eaLnBrk="1" latinLnBrk="0" hangingPunct="1">
      <a:defRPr sz="1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599"/>
          </a:xfrm>
        </p:spPr>
        <p:txBody>
          <a:bodyPr anchor="b"/>
          <a:lstStyle>
            <a:lvl1pPr algn="ctr">
              <a:defRPr sz="7500"/>
            </a:lvl1pPr>
          </a:lstStyle>
          <a:p>
            <a:r>
              <a:rPr lang="en-US"/>
              <a:t>Click to edit Master title style</a:t>
            </a:r>
          </a:p>
        </p:txBody>
      </p:sp>
      <p:sp>
        <p:nvSpPr>
          <p:cNvPr id="3" name="Subtitle 2"/>
          <p:cNvSpPr>
            <a:spLocks noGrp="1"/>
          </p:cNvSpPr>
          <p:nvPr>
            <p:ph type="subTitle" idx="1"/>
          </p:nvPr>
        </p:nvSpPr>
        <p:spPr>
          <a:xfrm>
            <a:off x="1371600" y="3602037"/>
            <a:ext cx="8229600" cy="1655763"/>
          </a:xfrm>
        </p:spPr>
        <p:txBody>
          <a:bodyPr/>
          <a:lstStyle>
            <a:lvl1pPr marL="0" indent="0" algn="ctr">
              <a:buNone/>
              <a:defRPr sz="3000"/>
            </a:lvl1pPr>
            <a:lvl2pPr marL="571454" indent="0" algn="ctr">
              <a:buNone/>
              <a:defRPr sz="2500"/>
            </a:lvl2pPr>
            <a:lvl3pPr marL="1142909" indent="0" algn="ctr">
              <a:buNone/>
              <a:defRPr sz="2200"/>
            </a:lvl3pPr>
            <a:lvl4pPr marL="1714363" indent="0" algn="ctr">
              <a:buNone/>
              <a:defRPr sz="2000"/>
            </a:lvl4pPr>
            <a:lvl5pPr marL="2285817" indent="0" algn="ctr">
              <a:buNone/>
              <a:defRPr sz="2000"/>
            </a:lvl5pPr>
            <a:lvl6pPr marL="2857271" indent="0" algn="ctr">
              <a:buNone/>
              <a:defRPr sz="2000"/>
            </a:lvl6pPr>
            <a:lvl7pPr marL="3428726" indent="0" algn="ctr">
              <a:buNone/>
              <a:defRPr sz="2000"/>
            </a:lvl7pPr>
            <a:lvl8pPr marL="4000180" indent="0" algn="ctr">
              <a:buNone/>
              <a:defRPr sz="2000"/>
            </a:lvl8pPr>
            <a:lvl9pPr marL="4571634" indent="0" algn="ctr">
              <a:buNone/>
              <a:defRPr sz="20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F970BA3-E4C3-48A1-9C04-F0A06D6CF52A}" type="slidenum">
              <a:rPr lang="en-US" altLang="en-US"/>
              <a:pPr/>
              <a:t>‹#›</a:t>
            </a:fld>
            <a:endParaRPr lang="en-US" altLang="en-US"/>
          </a:p>
        </p:txBody>
      </p:sp>
    </p:spTree>
    <p:extLst>
      <p:ext uri="{BB962C8B-B14F-4D97-AF65-F5344CB8AC3E}">
        <p14:creationId xmlns:p14="http://schemas.microsoft.com/office/powerpoint/2010/main" val="2947878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620C51C-9CD1-49EA-A254-2148595386C4}" type="slidenum">
              <a:rPr lang="en-US" altLang="en-US"/>
              <a:pPr/>
              <a:t>‹#›</a:t>
            </a:fld>
            <a:endParaRPr lang="en-US" altLang="en-US"/>
          </a:p>
        </p:txBody>
      </p:sp>
    </p:spTree>
    <p:extLst>
      <p:ext uri="{BB962C8B-B14F-4D97-AF65-F5344CB8AC3E}">
        <p14:creationId xmlns:p14="http://schemas.microsoft.com/office/powerpoint/2010/main" val="2546564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1" y="274639"/>
            <a:ext cx="2468880" cy="58515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274639"/>
            <a:ext cx="7223760" cy="58515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A3B27C4-B40E-4411-9690-F5C5B7B506FA}" type="slidenum">
              <a:rPr lang="en-US" altLang="en-US"/>
              <a:pPr/>
              <a:t>‹#›</a:t>
            </a:fld>
            <a:endParaRPr lang="en-US" altLang="en-US"/>
          </a:p>
        </p:txBody>
      </p:sp>
    </p:spTree>
    <p:extLst>
      <p:ext uri="{BB962C8B-B14F-4D97-AF65-F5344CB8AC3E}">
        <p14:creationId xmlns:p14="http://schemas.microsoft.com/office/powerpoint/2010/main" val="2019778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48640" y="274639"/>
            <a:ext cx="9875520" cy="5851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159F579-F7FE-4DB9-B238-64BBFC8ABDB9}" type="slidenum">
              <a:rPr lang="en-US" altLang="en-US"/>
              <a:pPr/>
              <a:t>‹#›</a:t>
            </a:fld>
            <a:endParaRPr lang="en-US" altLang="en-US"/>
          </a:p>
        </p:txBody>
      </p:sp>
    </p:spTree>
    <p:extLst>
      <p:ext uri="{BB962C8B-B14F-4D97-AF65-F5344CB8AC3E}">
        <p14:creationId xmlns:p14="http://schemas.microsoft.com/office/powerpoint/2010/main" val="720314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7"/>
            <a:ext cx="9875520" cy="1143000"/>
          </a:xfrm>
        </p:spPr>
        <p:txBody>
          <a:bodyPr/>
          <a:lstStyle/>
          <a:p>
            <a:r>
              <a:rPr lang="en-US"/>
              <a:t>Click to edit Master title style</a:t>
            </a:r>
          </a:p>
        </p:txBody>
      </p:sp>
      <p:sp>
        <p:nvSpPr>
          <p:cNvPr id="3" name="Content Placeholder 2"/>
          <p:cNvSpPr>
            <a:spLocks noGrp="1"/>
          </p:cNvSpPr>
          <p:nvPr>
            <p:ph sz="half" idx="1"/>
          </p:nvPr>
        </p:nvSpPr>
        <p:spPr>
          <a:xfrm>
            <a:off x="5486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577840" y="1600203"/>
            <a:ext cx="484632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577840" y="3938588"/>
            <a:ext cx="484632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CB5E7315-043F-4392-8190-E3D3D83648EE}" type="slidenum">
              <a:rPr lang="en-US" altLang="en-US"/>
              <a:pPr/>
              <a:t>‹#›</a:t>
            </a:fld>
            <a:endParaRPr lang="en-US" altLang="en-US"/>
          </a:p>
        </p:txBody>
      </p:sp>
    </p:spTree>
    <p:extLst>
      <p:ext uri="{BB962C8B-B14F-4D97-AF65-F5344CB8AC3E}">
        <p14:creationId xmlns:p14="http://schemas.microsoft.com/office/powerpoint/2010/main" val="1774715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00E2FC4-244B-4CC5-8D53-B3BF3338762D}" type="slidenum">
              <a:rPr lang="en-US" altLang="en-US"/>
              <a:pPr/>
              <a:t>‹#›</a:t>
            </a:fld>
            <a:endParaRPr lang="en-US" altLang="en-US"/>
          </a:p>
        </p:txBody>
      </p:sp>
    </p:spTree>
    <p:extLst>
      <p:ext uri="{BB962C8B-B14F-4D97-AF65-F5344CB8AC3E}">
        <p14:creationId xmlns:p14="http://schemas.microsoft.com/office/powerpoint/2010/main" val="89141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7" y="1709739"/>
            <a:ext cx="9464040" cy="2852737"/>
          </a:xfrm>
        </p:spPr>
        <p:txBody>
          <a:bodyPr anchor="b"/>
          <a:lstStyle>
            <a:lvl1pPr>
              <a:defRPr sz="7500"/>
            </a:lvl1pPr>
          </a:lstStyle>
          <a:p>
            <a:r>
              <a:rPr lang="en-US"/>
              <a:t>Click to edit Master title style</a:t>
            </a:r>
          </a:p>
        </p:txBody>
      </p:sp>
      <p:sp>
        <p:nvSpPr>
          <p:cNvPr id="3" name="Text Placeholder 2"/>
          <p:cNvSpPr>
            <a:spLocks noGrp="1"/>
          </p:cNvSpPr>
          <p:nvPr>
            <p:ph type="body" idx="1"/>
          </p:nvPr>
        </p:nvSpPr>
        <p:spPr>
          <a:xfrm>
            <a:off x="748667" y="4589466"/>
            <a:ext cx="9464040" cy="1500188"/>
          </a:xfrm>
        </p:spPr>
        <p:txBody>
          <a:bodyPr/>
          <a:lstStyle>
            <a:lvl1pPr marL="0" indent="0">
              <a:buNone/>
              <a:defRPr sz="3000"/>
            </a:lvl1pPr>
            <a:lvl2pPr marL="571454" indent="0">
              <a:buNone/>
              <a:defRPr sz="2500"/>
            </a:lvl2pPr>
            <a:lvl3pPr marL="1142909" indent="0">
              <a:buNone/>
              <a:defRPr sz="2200"/>
            </a:lvl3pPr>
            <a:lvl4pPr marL="1714363" indent="0">
              <a:buNone/>
              <a:defRPr sz="2000"/>
            </a:lvl4pPr>
            <a:lvl5pPr marL="2285817" indent="0">
              <a:buNone/>
              <a:defRPr sz="2000"/>
            </a:lvl5pPr>
            <a:lvl6pPr marL="2857271" indent="0">
              <a:buNone/>
              <a:defRPr sz="2000"/>
            </a:lvl6pPr>
            <a:lvl7pPr marL="3428726" indent="0">
              <a:buNone/>
              <a:defRPr sz="2000"/>
            </a:lvl7pPr>
            <a:lvl8pPr marL="4000180" indent="0">
              <a:buNone/>
              <a:defRPr sz="2000"/>
            </a:lvl8pPr>
            <a:lvl9pPr marL="4571634" indent="0">
              <a:buNone/>
              <a:defRPr sz="20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84E3D66-EDAC-4826-B806-DD84407B1331}" type="slidenum">
              <a:rPr lang="en-US" altLang="en-US"/>
              <a:pPr/>
              <a:t>‹#›</a:t>
            </a:fld>
            <a:endParaRPr lang="en-US" altLang="en-US"/>
          </a:p>
        </p:txBody>
      </p:sp>
    </p:spTree>
    <p:extLst>
      <p:ext uri="{BB962C8B-B14F-4D97-AF65-F5344CB8AC3E}">
        <p14:creationId xmlns:p14="http://schemas.microsoft.com/office/powerpoint/2010/main" val="3752231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0C8FFCA-2B15-453F-9D31-A929D60984CD}" type="slidenum">
              <a:rPr lang="en-US" altLang="en-US"/>
              <a:pPr/>
              <a:t>‹#›</a:t>
            </a:fld>
            <a:endParaRPr lang="en-US" altLang="en-US"/>
          </a:p>
        </p:txBody>
      </p:sp>
    </p:spTree>
    <p:extLst>
      <p:ext uri="{BB962C8B-B14F-4D97-AF65-F5344CB8AC3E}">
        <p14:creationId xmlns:p14="http://schemas.microsoft.com/office/powerpoint/2010/main" val="286434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6287" y="365126"/>
            <a:ext cx="9464040" cy="1325562"/>
          </a:xfrm>
        </p:spPr>
        <p:txBody>
          <a:bodyPr/>
          <a:lstStyle/>
          <a:p>
            <a:r>
              <a:rPr lang="en-US"/>
              <a:t>Click to edit Master title style</a:t>
            </a:r>
          </a:p>
        </p:txBody>
      </p:sp>
      <p:sp>
        <p:nvSpPr>
          <p:cNvPr id="3" name="Text Placeholder 2"/>
          <p:cNvSpPr>
            <a:spLocks noGrp="1"/>
          </p:cNvSpPr>
          <p:nvPr>
            <p:ph type="body" idx="1"/>
          </p:nvPr>
        </p:nvSpPr>
        <p:spPr>
          <a:xfrm>
            <a:off x="756289" y="1681163"/>
            <a:ext cx="4642484"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4" name="Content Placeholder 3"/>
          <p:cNvSpPr>
            <a:spLocks noGrp="1"/>
          </p:cNvSpPr>
          <p:nvPr>
            <p:ph sz="half" idx="2"/>
          </p:nvPr>
        </p:nvSpPr>
        <p:spPr>
          <a:xfrm>
            <a:off x="756289" y="2505075"/>
            <a:ext cx="464248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54980" y="1681163"/>
            <a:ext cx="4665346"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6" name="Content Placeholder 5"/>
          <p:cNvSpPr>
            <a:spLocks noGrp="1"/>
          </p:cNvSpPr>
          <p:nvPr>
            <p:ph sz="quarter" idx="4"/>
          </p:nvPr>
        </p:nvSpPr>
        <p:spPr>
          <a:xfrm>
            <a:off x="5554980" y="2505075"/>
            <a:ext cx="466534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550F673-8EDC-4CE6-A6DB-91451A62C812}" type="slidenum">
              <a:rPr lang="en-US" altLang="en-US"/>
              <a:pPr/>
              <a:t>‹#›</a:t>
            </a:fld>
            <a:endParaRPr lang="en-US" altLang="en-US"/>
          </a:p>
        </p:txBody>
      </p:sp>
    </p:spTree>
    <p:extLst>
      <p:ext uri="{BB962C8B-B14F-4D97-AF65-F5344CB8AC3E}">
        <p14:creationId xmlns:p14="http://schemas.microsoft.com/office/powerpoint/2010/main" val="4174355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AFD91B7-62EB-4156-BB76-77B534377E22}" type="slidenum">
              <a:rPr lang="en-US" altLang="en-US"/>
              <a:pPr/>
              <a:t>‹#›</a:t>
            </a:fld>
            <a:endParaRPr lang="en-US" altLang="en-US"/>
          </a:p>
        </p:txBody>
      </p:sp>
    </p:spTree>
    <p:extLst>
      <p:ext uri="{BB962C8B-B14F-4D97-AF65-F5344CB8AC3E}">
        <p14:creationId xmlns:p14="http://schemas.microsoft.com/office/powerpoint/2010/main" val="730197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8020CA8-57F9-47A7-BF5F-3AE5C5AED2BD}" type="slidenum">
              <a:rPr lang="en-US" altLang="en-US"/>
              <a:pPr/>
              <a:t>‹#›</a:t>
            </a:fld>
            <a:endParaRPr lang="en-US" altLang="en-US"/>
          </a:p>
        </p:txBody>
      </p:sp>
    </p:spTree>
    <p:extLst>
      <p:ext uri="{BB962C8B-B14F-4D97-AF65-F5344CB8AC3E}">
        <p14:creationId xmlns:p14="http://schemas.microsoft.com/office/powerpoint/2010/main" val="2392105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7" y="457199"/>
            <a:ext cx="3539490" cy="1600200"/>
          </a:xfrm>
        </p:spPr>
        <p:txBody>
          <a:bodyPr anchor="b"/>
          <a:lstStyle>
            <a:lvl1pPr>
              <a:defRPr sz="4000"/>
            </a:lvl1pPr>
          </a:lstStyle>
          <a:p>
            <a:r>
              <a:rPr lang="en-US"/>
              <a:t>Click to edit Master title style</a:t>
            </a:r>
          </a:p>
        </p:txBody>
      </p:sp>
      <p:sp>
        <p:nvSpPr>
          <p:cNvPr id="3" name="Content Placeholder 2"/>
          <p:cNvSpPr>
            <a:spLocks noGrp="1"/>
          </p:cNvSpPr>
          <p:nvPr>
            <p:ph idx="1"/>
          </p:nvPr>
        </p:nvSpPr>
        <p:spPr>
          <a:xfrm>
            <a:off x="4665346" y="987428"/>
            <a:ext cx="5554980" cy="487362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6287" y="2057403"/>
            <a:ext cx="3539490"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22857B0-D9DC-4E46-AB9F-F439303AEC3A}" type="slidenum">
              <a:rPr lang="en-US" altLang="en-US"/>
              <a:pPr/>
              <a:t>‹#›</a:t>
            </a:fld>
            <a:endParaRPr lang="en-US" altLang="en-US"/>
          </a:p>
        </p:txBody>
      </p:sp>
    </p:spTree>
    <p:extLst>
      <p:ext uri="{BB962C8B-B14F-4D97-AF65-F5344CB8AC3E}">
        <p14:creationId xmlns:p14="http://schemas.microsoft.com/office/powerpoint/2010/main" val="1611184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7" y="457199"/>
            <a:ext cx="3539490" cy="1600200"/>
          </a:xfrm>
        </p:spPr>
        <p:txBody>
          <a:bodyPr anchor="b"/>
          <a:lstStyle>
            <a:lvl1pPr>
              <a:defRPr sz="4000"/>
            </a:lvl1pPr>
          </a:lstStyle>
          <a:p>
            <a:r>
              <a:rPr lang="en-US"/>
              <a:t>Click to edit Master title style</a:t>
            </a:r>
          </a:p>
        </p:txBody>
      </p:sp>
      <p:sp>
        <p:nvSpPr>
          <p:cNvPr id="3" name="Picture Placeholder 2"/>
          <p:cNvSpPr>
            <a:spLocks noGrp="1"/>
          </p:cNvSpPr>
          <p:nvPr>
            <p:ph type="pic" idx="1"/>
          </p:nvPr>
        </p:nvSpPr>
        <p:spPr>
          <a:xfrm>
            <a:off x="4665346" y="987428"/>
            <a:ext cx="5554980" cy="4873626"/>
          </a:xfrm>
        </p:spPr>
        <p:txBody>
          <a:bodyPr/>
          <a:lstStyle>
            <a:lvl1pPr marL="0" indent="0">
              <a:buNone/>
              <a:defRPr sz="4000"/>
            </a:lvl1pPr>
            <a:lvl2pPr marL="571454" indent="0">
              <a:buNone/>
              <a:defRPr sz="3500"/>
            </a:lvl2pPr>
            <a:lvl3pPr marL="1142909" indent="0">
              <a:buNone/>
              <a:defRPr sz="3000"/>
            </a:lvl3pPr>
            <a:lvl4pPr marL="1714363" indent="0">
              <a:buNone/>
              <a:defRPr sz="2500"/>
            </a:lvl4pPr>
            <a:lvl5pPr marL="2285817" indent="0">
              <a:buNone/>
              <a:defRPr sz="2500"/>
            </a:lvl5pPr>
            <a:lvl6pPr marL="2857271" indent="0">
              <a:buNone/>
              <a:defRPr sz="2500"/>
            </a:lvl6pPr>
            <a:lvl7pPr marL="3428726" indent="0">
              <a:buNone/>
              <a:defRPr sz="2500"/>
            </a:lvl7pPr>
            <a:lvl8pPr marL="4000180" indent="0">
              <a:buNone/>
              <a:defRPr sz="2500"/>
            </a:lvl8pPr>
            <a:lvl9pPr marL="4571634" indent="0">
              <a:buNone/>
              <a:defRPr sz="2500"/>
            </a:lvl9pPr>
          </a:lstStyle>
          <a:p>
            <a:pPr lvl="0"/>
            <a:endParaRPr lang="en-US" noProof="0"/>
          </a:p>
        </p:txBody>
      </p:sp>
      <p:sp>
        <p:nvSpPr>
          <p:cNvPr id="4" name="Text Placeholder 3"/>
          <p:cNvSpPr>
            <a:spLocks noGrp="1"/>
          </p:cNvSpPr>
          <p:nvPr>
            <p:ph type="body" sz="half" idx="2"/>
          </p:nvPr>
        </p:nvSpPr>
        <p:spPr>
          <a:xfrm>
            <a:off x="756287" y="2057403"/>
            <a:ext cx="3539490"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875EE1B-B98D-4E4E-8ECE-DC8C947E7995}" type="slidenum">
              <a:rPr lang="en-US" altLang="en-US"/>
              <a:pPr/>
              <a:t>‹#›</a:t>
            </a:fld>
            <a:endParaRPr lang="en-US" altLang="en-US"/>
          </a:p>
        </p:txBody>
      </p:sp>
    </p:spTree>
    <p:extLst>
      <p:ext uri="{BB962C8B-B14F-4D97-AF65-F5344CB8AC3E}">
        <p14:creationId xmlns:p14="http://schemas.microsoft.com/office/powerpoint/2010/main" val="302993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9275" y="274638"/>
            <a:ext cx="9874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ctr" anchorCtr="0" compatLnSpc="1">
            <a:prstTxWarp prst="textNoShape">
              <a:avLst/>
            </a:prstTxWarp>
          </a:bodyPr>
          <a:lstStyle/>
          <a:p>
            <a:pPr lvl="0"/>
            <a:r>
              <a:rPr lang="en-US" altLang="en-US"/>
              <a:t>Click to edit Master title style</a:t>
            </a:r>
          </a:p>
        </p:txBody>
      </p:sp>
      <p:sp>
        <p:nvSpPr>
          <p:cNvPr id="27651" name="Rectangle 3"/>
          <p:cNvSpPr>
            <a:spLocks noGrp="1" noChangeArrowheads="1"/>
          </p:cNvSpPr>
          <p:nvPr>
            <p:ph type="body" idx="1"/>
          </p:nvPr>
        </p:nvSpPr>
        <p:spPr bwMode="auto">
          <a:xfrm>
            <a:off x="549275" y="1600200"/>
            <a:ext cx="98742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652" name="Rectangle 4"/>
          <p:cNvSpPr>
            <a:spLocks noGrp="1" noChangeArrowheads="1"/>
          </p:cNvSpPr>
          <p:nvPr>
            <p:ph type="dt" sz="half" idx="2"/>
          </p:nvPr>
        </p:nvSpPr>
        <p:spPr bwMode="auto">
          <a:xfrm>
            <a:off x="549275" y="6245225"/>
            <a:ext cx="2559050"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l" eaLnBrk="1" hangingPunct="1">
              <a:defRPr sz="1700">
                <a:latin typeface="+mn-lt"/>
              </a:defRPr>
            </a:lvl1pPr>
          </a:lstStyle>
          <a:p>
            <a:pPr>
              <a:defRPr/>
            </a:pPr>
            <a:endParaRPr lang="en-US"/>
          </a:p>
        </p:txBody>
      </p:sp>
      <p:sp>
        <p:nvSpPr>
          <p:cNvPr id="27653" name="Rectangle 5"/>
          <p:cNvSpPr>
            <a:spLocks noGrp="1" noChangeArrowheads="1"/>
          </p:cNvSpPr>
          <p:nvPr>
            <p:ph type="ftr" sz="quarter" idx="3"/>
          </p:nvPr>
        </p:nvSpPr>
        <p:spPr bwMode="auto">
          <a:xfrm>
            <a:off x="3749675" y="6245225"/>
            <a:ext cx="3473450"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ctr" eaLnBrk="1" hangingPunct="1">
              <a:defRPr sz="1700">
                <a:latin typeface="+mn-lt"/>
              </a:defRPr>
            </a:lvl1pPr>
          </a:lstStyle>
          <a:p>
            <a:pPr>
              <a:defRPr/>
            </a:pPr>
            <a:endParaRPr lang="en-US"/>
          </a:p>
        </p:txBody>
      </p:sp>
      <p:sp>
        <p:nvSpPr>
          <p:cNvPr id="27654" name="Rectangle 6"/>
          <p:cNvSpPr>
            <a:spLocks noGrp="1" noChangeArrowheads="1"/>
          </p:cNvSpPr>
          <p:nvPr>
            <p:ph type="sldNum" sz="quarter" idx="4"/>
          </p:nvPr>
        </p:nvSpPr>
        <p:spPr bwMode="auto">
          <a:xfrm>
            <a:off x="7864475" y="6245225"/>
            <a:ext cx="2559050"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r" eaLnBrk="1" hangingPunct="1">
              <a:defRPr sz="1700">
                <a:latin typeface="Arial" panose="020B0604020202020204" pitchFamily="34" charset="0"/>
              </a:defRPr>
            </a:lvl1pPr>
          </a:lstStyle>
          <a:p>
            <a:fld id="{CF6D9B7F-7398-433F-BF85-383DC484299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anim calcmode="lin" valueType="num">
                                      <p:cBhvr>
                                        <p:cTn id="13"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1000"/>
                                        <p:tgtEl>
                                          <p:spTgt spid="27651">
                                            <p:txEl>
                                              <p:pRg st="3" end="3"/>
                                            </p:txEl>
                                          </p:spTgt>
                                        </p:tgtEl>
                                      </p:cBhvr>
                                    </p:animEffect>
                                    <p:anim calcmode="lin" valueType="num">
                                      <p:cBhvr>
                                        <p:cTn id="23"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1000"/>
                                        <p:tgtEl>
                                          <p:spTgt spid="27651">
                                            <p:txEl>
                                              <p:pRg st="4" end="4"/>
                                            </p:txEl>
                                          </p:spTgt>
                                        </p:tgtEl>
                                      </p:cBhvr>
                                    </p:animEffect>
                                    <p:anim calcmode="lin" valueType="num">
                                      <p:cBhvr>
                                        <p:cTn id="28"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5500" kern="1200">
          <a:solidFill>
            <a:schemeClr val="tx2"/>
          </a:solidFill>
          <a:latin typeface="+mj-lt"/>
          <a:ea typeface="+mj-ea"/>
          <a:cs typeface="+mj-cs"/>
        </a:defRPr>
      </a:lvl1pPr>
      <a:lvl2pPr algn="ctr" rtl="0" eaLnBrk="0" fontAlgn="base" hangingPunct="0">
        <a:spcBef>
          <a:spcPct val="0"/>
        </a:spcBef>
        <a:spcAft>
          <a:spcPct val="0"/>
        </a:spcAft>
        <a:defRPr sz="5500">
          <a:solidFill>
            <a:schemeClr val="tx2"/>
          </a:solidFill>
          <a:latin typeface="Arial" panose="020B0604020202020204" pitchFamily="34" charset="0"/>
        </a:defRPr>
      </a:lvl2pPr>
      <a:lvl3pPr algn="ctr" rtl="0" eaLnBrk="0" fontAlgn="base" hangingPunct="0">
        <a:spcBef>
          <a:spcPct val="0"/>
        </a:spcBef>
        <a:spcAft>
          <a:spcPct val="0"/>
        </a:spcAft>
        <a:defRPr sz="5500">
          <a:solidFill>
            <a:schemeClr val="tx2"/>
          </a:solidFill>
          <a:latin typeface="Arial" panose="020B0604020202020204" pitchFamily="34" charset="0"/>
        </a:defRPr>
      </a:lvl3pPr>
      <a:lvl4pPr algn="ctr" rtl="0" eaLnBrk="0" fontAlgn="base" hangingPunct="0">
        <a:spcBef>
          <a:spcPct val="0"/>
        </a:spcBef>
        <a:spcAft>
          <a:spcPct val="0"/>
        </a:spcAft>
        <a:defRPr sz="5500">
          <a:solidFill>
            <a:schemeClr val="tx2"/>
          </a:solidFill>
          <a:latin typeface="Arial" panose="020B0604020202020204" pitchFamily="34" charset="0"/>
        </a:defRPr>
      </a:lvl4pPr>
      <a:lvl5pPr algn="ctr" rtl="0" eaLnBrk="0" fontAlgn="base" hangingPunct="0">
        <a:spcBef>
          <a:spcPct val="0"/>
        </a:spcBef>
        <a:spcAft>
          <a:spcPct val="0"/>
        </a:spcAft>
        <a:defRPr sz="5500">
          <a:solidFill>
            <a:schemeClr val="tx2"/>
          </a:solidFill>
          <a:latin typeface="Arial" panose="020B0604020202020204" pitchFamily="34" charset="0"/>
        </a:defRPr>
      </a:lvl5pPr>
      <a:lvl6pPr marL="571454" algn="ctr" rtl="0" fontAlgn="base">
        <a:spcBef>
          <a:spcPct val="0"/>
        </a:spcBef>
        <a:spcAft>
          <a:spcPct val="0"/>
        </a:spcAft>
        <a:defRPr sz="5500">
          <a:solidFill>
            <a:schemeClr val="tx2"/>
          </a:solidFill>
          <a:latin typeface="Arial" panose="020B0604020202020204" pitchFamily="34" charset="0"/>
        </a:defRPr>
      </a:lvl6pPr>
      <a:lvl7pPr marL="1142909" algn="ctr" rtl="0" fontAlgn="base">
        <a:spcBef>
          <a:spcPct val="0"/>
        </a:spcBef>
        <a:spcAft>
          <a:spcPct val="0"/>
        </a:spcAft>
        <a:defRPr sz="5500">
          <a:solidFill>
            <a:schemeClr val="tx2"/>
          </a:solidFill>
          <a:latin typeface="Arial" panose="020B0604020202020204" pitchFamily="34" charset="0"/>
        </a:defRPr>
      </a:lvl7pPr>
      <a:lvl8pPr marL="1714363" algn="ctr" rtl="0" fontAlgn="base">
        <a:spcBef>
          <a:spcPct val="0"/>
        </a:spcBef>
        <a:spcAft>
          <a:spcPct val="0"/>
        </a:spcAft>
        <a:defRPr sz="5500">
          <a:solidFill>
            <a:schemeClr val="tx2"/>
          </a:solidFill>
          <a:latin typeface="Arial" panose="020B0604020202020204" pitchFamily="34" charset="0"/>
        </a:defRPr>
      </a:lvl8pPr>
      <a:lvl9pPr marL="2285817" algn="ctr" rtl="0" fontAlgn="base">
        <a:spcBef>
          <a:spcPct val="0"/>
        </a:spcBef>
        <a:spcAft>
          <a:spcPct val="0"/>
        </a:spcAft>
        <a:defRPr sz="5500">
          <a:solidFill>
            <a:schemeClr val="tx2"/>
          </a:solidFill>
          <a:latin typeface="Arial" panose="020B0604020202020204" pitchFamily="34" charset="0"/>
        </a:defRPr>
      </a:lvl9pPr>
    </p:titleStyle>
    <p:bodyStyle>
      <a:lvl1pPr marL="427038" indent="-427038" algn="l" rtl="0" eaLnBrk="0" fontAlgn="base" hangingPunct="0">
        <a:spcBef>
          <a:spcPct val="20000"/>
        </a:spcBef>
        <a:spcAft>
          <a:spcPct val="0"/>
        </a:spcAft>
        <a:buChar char="•"/>
        <a:defRPr sz="4000" kern="1200">
          <a:solidFill>
            <a:schemeClr val="tx1"/>
          </a:solidFill>
          <a:latin typeface="+mn-lt"/>
          <a:ea typeface="+mn-ea"/>
          <a:cs typeface="+mn-cs"/>
        </a:defRPr>
      </a:lvl1pPr>
      <a:lvl2pPr marL="927100" indent="-355600" algn="l" rtl="0" eaLnBrk="0" fontAlgn="base" hangingPunct="0">
        <a:spcBef>
          <a:spcPct val="20000"/>
        </a:spcBef>
        <a:spcAft>
          <a:spcPct val="0"/>
        </a:spcAft>
        <a:buChar char="–"/>
        <a:defRPr sz="3500" kern="1200">
          <a:solidFill>
            <a:schemeClr val="tx1"/>
          </a:solidFill>
          <a:latin typeface="+mn-lt"/>
          <a:ea typeface="+mn-ea"/>
          <a:cs typeface="+mn-cs"/>
        </a:defRPr>
      </a:lvl2pPr>
      <a:lvl3pPr marL="1427163" indent="-284163" algn="l" rtl="0" eaLnBrk="0" fontAlgn="base" hangingPunct="0">
        <a:spcBef>
          <a:spcPct val="20000"/>
        </a:spcBef>
        <a:spcAft>
          <a:spcPct val="0"/>
        </a:spcAft>
        <a:buChar char="•"/>
        <a:defRPr sz="3000" kern="1200">
          <a:solidFill>
            <a:schemeClr val="tx1"/>
          </a:solidFill>
          <a:latin typeface="+mn-lt"/>
          <a:ea typeface="+mn-ea"/>
          <a:cs typeface="+mn-cs"/>
        </a:defRPr>
      </a:lvl3pPr>
      <a:lvl4pPr marL="1998663" indent="-284163" algn="l" rtl="0" eaLnBrk="0" fontAlgn="base" hangingPunct="0">
        <a:spcBef>
          <a:spcPct val="20000"/>
        </a:spcBef>
        <a:spcAft>
          <a:spcPct val="0"/>
        </a:spcAft>
        <a:buChar char="–"/>
        <a:defRPr sz="2500" kern="1200">
          <a:solidFill>
            <a:schemeClr val="tx1"/>
          </a:solidFill>
          <a:latin typeface="+mn-lt"/>
          <a:ea typeface="+mn-ea"/>
          <a:cs typeface="+mn-cs"/>
        </a:defRPr>
      </a:lvl4pPr>
      <a:lvl5pPr marL="2570163" indent="-284163" algn="l" rtl="0" eaLnBrk="0" fontAlgn="base" hangingPunct="0">
        <a:spcBef>
          <a:spcPct val="20000"/>
        </a:spcBef>
        <a:spcAft>
          <a:spcPct val="0"/>
        </a:spcAft>
        <a:buChar char="»"/>
        <a:defRPr sz="2500" kern="1200">
          <a:solidFill>
            <a:schemeClr val="tx1"/>
          </a:solidFill>
          <a:latin typeface="+mn-lt"/>
          <a:ea typeface="+mn-ea"/>
          <a:cs typeface="+mn-cs"/>
        </a:defRPr>
      </a:lvl5pPr>
      <a:lvl6pPr marL="3142999"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6pPr>
      <a:lvl7pPr marL="3714453"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7pPr>
      <a:lvl8pPr marL="4285907"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8pPr>
      <a:lvl9pPr marL="4857361"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42909" rtl="0" eaLnBrk="1" latinLnBrk="0" hangingPunct="1">
        <a:defRPr sz="2200" kern="1200">
          <a:solidFill>
            <a:schemeClr val="tx1"/>
          </a:solidFill>
          <a:latin typeface="+mn-lt"/>
          <a:ea typeface="+mn-ea"/>
          <a:cs typeface="+mn-cs"/>
        </a:defRPr>
      </a:lvl1pPr>
      <a:lvl2pPr marL="571454" algn="l" defTabSz="1142909" rtl="0" eaLnBrk="1" latinLnBrk="0" hangingPunct="1">
        <a:defRPr sz="2200" kern="1200">
          <a:solidFill>
            <a:schemeClr val="tx1"/>
          </a:solidFill>
          <a:latin typeface="+mn-lt"/>
          <a:ea typeface="+mn-ea"/>
          <a:cs typeface="+mn-cs"/>
        </a:defRPr>
      </a:lvl2pPr>
      <a:lvl3pPr marL="1142909" algn="l" defTabSz="1142909" rtl="0" eaLnBrk="1" latinLnBrk="0" hangingPunct="1">
        <a:defRPr sz="2200" kern="1200">
          <a:solidFill>
            <a:schemeClr val="tx1"/>
          </a:solidFill>
          <a:latin typeface="+mn-lt"/>
          <a:ea typeface="+mn-ea"/>
          <a:cs typeface="+mn-cs"/>
        </a:defRPr>
      </a:lvl3pPr>
      <a:lvl4pPr marL="1714363" algn="l" defTabSz="1142909" rtl="0" eaLnBrk="1" latinLnBrk="0" hangingPunct="1">
        <a:defRPr sz="2200" kern="1200">
          <a:solidFill>
            <a:schemeClr val="tx1"/>
          </a:solidFill>
          <a:latin typeface="+mn-lt"/>
          <a:ea typeface="+mn-ea"/>
          <a:cs typeface="+mn-cs"/>
        </a:defRPr>
      </a:lvl4pPr>
      <a:lvl5pPr marL="2285817" algn="l" defTabSz="1142909" rtl="0" eaLnBrk="1" latinLnBrk="0" hangingPunct="1">
        <a:defRPr sz="2200" kern="1200">
          <a:solidFill>
            <a:schemeClr val="tx1"/>
          </a:solidFill>
          <a:latin typeface="+mn-lt"/>
          <a:ea typeface="+mn-ea"/>
          <a:cs typeface="+mn-cs"/>
        </a:defRPr>
      </a:lvl5pPr>
      <a:lvl6pPr marL="2857271" algn="l" defTabSz="1142909" rtl="0" eaLnBrk="1" latinLnBrk="0" hangingPunct="1">
        <a:defRPr sz="2200" kern="1200">
          <a:solidFill>
            <a:schemeClr val="tx1"/>
          </a:solidFill>
          <a:latin typeface="+mn-lt"/>
          <a:ea typeface="+mn-ea"/>
          <a:cs typeface="+mn-cs"/>
        </a:defRPr>
      </a:lvl6pPr>
      <a:lvl7pPr marL="3428726" algn="l" defTabSz="1142909" rtl="0" eaLnBrk="1" latinLnBrk="0" hangingPunct="1">
        <a:defRPr sz="2200" kern="1200">
          <a:solidFill>
            <a:schemeClr val="tx1"/>
          </a:solidFill>
          <a:latin typeface="+mn-lt"/>
          <a:ea typeface="+mn-ea"/>
          <a:cs typeface="+mn-cs"/>
        </a:defRPr>
      </a:lvl7pPr>
      <a:lvl8pPr marL="4000180" algn="l" defTabSz="1142909" rtl="0" eaLnBrk="1" latinLnBrk="0" hangingPunct="1">
        <a:defRPr sz="2200" kern="1200">
          <a:solidFill>
            <a:schemeClr val="tx1"/>
          </a:solidFill>
          <a:latin typeface="+mn-lt"/>
          <a:ea typeface="+mn-ea"/>
          <a:cs typeface="+mn-cs"/>
        </a:defRPr>
      </a:lvl8pPr>
      <a:lvl9pPr marL="4571634" algn="l" defTabSz="1142909"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audio" Target="file:///C:\Users\NGUYEN\Desktop\danh%20sach%20HS\tiet%2015%20lop%203\Sang%20Xuan%20Doc%20Tau%20dan%20tranh%20-%20Linh%20Thao%20(mp3cut.net).mp3" TargetMode="External"/><Relationship Id="rId1" Type="http://schemas.openxmlformats.org/officeDocument/2006/relationships/audio" Target="file:///C:\Users\thanhthoi\Desktop\THI%20GVDG\V.A%20&#8211;%20&#272;&#224;n%20G&#224;%20Con%20(mp3cut.net).mp3" TargetMode="External"/><Relationship Id="rId6" Type="http://schemas.openxmlformats.org/officeDocument/2006/relationships/image" Target="../media/image6.jpeg"/><Relationship Id="rId11" Type="http://schemas.openxmlformats.org/officeDocument/2006/relationships/image" Target="../media/image2.gif"/><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16.gif"/></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2" descr="D:\GIÁO ÁN 1 2020-2021\HÌNH SOẠN GIÁO ÁN\Chủ đề\Untitled.png"/>
          <p:cNvPicPr/>
          <p:nvPr/>
        </p:nvPicPr>
        <p:blipFill>
          <a:blip r:embed="rId2">
            <a:lum contrast="30000"/>
          </a:blip>
          <a:stretch/>
        </p:blipFill>
        <p:spPr>
          <a:xfrm>
            <a:off x="0" y="0"/>
            <a:ext cx="5410620" cy="6858000"/>
          </a:xfrm>
          <a:prstGeom prst="rect">
            <a:avLst/>
          </a:prstGeom>
          <a:ln w="0">
            <a:noFill/>
          </a:ln>
        </p:spPr>
      </p:pic>
      <p:pic>
        <p:nvPicPr>
          <p:cNvPr id="49" name="Picture 8" descr="000o"/>
          <p:cNvPicPr/>
          <p:nvPr/>
        </p:nvPicPr>
        <p:blipFill>
          <a:blip r:embed="rId3"/>
          <a:stretch/>
        </p:blipFill>
        <p:spPr>
          <a:xfrm>
            <a:off x="-39600" y="-4680"/>
            <a:ext cx="11012400" cy="101520"/>
          </a:xfrm>
          <a:prstGeom prst="rect">
            <a:avLst/>
          </a:prstGeom>
          <a:ln w="0">
            <a:noFill/>
          </a:ln>
        </p:spPr>
      </p:pic>
      <p:pic>
        <p:nvPicPr>
          <p:cNvPr id="50" name="Picture 9" descr="000o"/>
          <p:cNvPicPr/>
          <p:nvPr/>
        </p:nvPicPr>
        <p:blipFill>
          <a:blip r:embed="rId3"/>
          <a:stretch/>
        </p:blipFill>
        <p:spPr>
          <a:xfrm>
            <a:off x="-39600" y="6753240"/>
            <a:ext cx="10994760" cy="101520"/>
          </a:xfrm>
          <a:prstGeom prst="rect">
            <a:avLst/>
          </a:prstGeom>
          <a:ln w="0">
            <a:noFill/>
          </a:ln>
        </p:spPr>
      </p:pic>
      <p:pic>
        <p:nvPicPr>
          <p:cNvPr id="51" name="Picture 10" descr="000o"/>
          <p:cNvPicPr/>
          <p:nvPr/>
        </p:nvPicPr>
        <p:blipFill>
          <a:blip r:embed="rId3"/>
          <a:stretch/>
        </p:blipFill>
        <p:spPr>
          <a:xfrm rot="16200000">
            <a:off x="-3331080" y="3378600"/>
            <a:ext cx="6707160" cy="123840"/>
          </a:xfrm>
          <a:prstGeom prst="rect">
            <a:avLst/>
          </a:prstGeom>
          <a:ln w="0">
            <a:noFill/>
          </a:ln>
        </p:spPr>
      </p:pic>
      <p:pic>
        <p:nvPicPr>
          <p:cNvPr id="52" name="Picture 11" descr="000o"/>
          <p:cNvPicPr/>
          <p:nvPr/>
        </p:nvPicPr>
        <p:blipFill>
          <a:blip r:embed="rId3"/>
          <a:stretch/>
        </p:blipFill>
        <p:spPr>
          <a:xfrm rot="16200000">
            <a:off x="7557120" y="3378600"/>
            <a:ext cx="6707160" cy="123840"/>
          </a:xfrm>
          <a:prstGeom prst="rect">
            <a:avLst/>
          </a:prstGeom>
          <a:ln w="0">
            <a:noFill/>
          </a:ln>
        </p:spPr>
      </p:pic>
      <p:sp>
        <p:nvSpPr>
          <p:cNvPr id="6" name="Rectangle 5">
            <a:extLst>
              <a:ext uri="{FF2B5EF4-FFF2-40B4-BE49-F238E27FC236}">
                <a16:creationId xmlns:a16="http://schemas.microsoft.com/office/drawing/2014/main" xmlns="" id="{43750CF9-6506-F4C0-8173-3644C1DA9E14}"/>
              </a:ext>
            </a:extLst>
          </p:cNvPr>
          <p:cNvSpPr>
            <a:spLocks noChangeArrowheads="1"/>
          </p:cNvSpPr>
          <p:nvPr/>
        </p:nvSpPr>
        <p:spPr bwMode="auto">
          <a:xfrm>
            <a:off x="5962493" y="1504703"/>
            <a:ext cx="4279477" cy="65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243" tIns="47621" rIns="95243" bIns="47621">
            <a:spAutoFit/>
          </a:bodyPr>
          <a:lstStyle/>
          <a:p>
            <a:pPr algn="ctr" eaLnBrk="1" hangingPunct="1"/>
            <a:r>
              <a:rPr lang="en-US" sz="3600" b="1" dirty="0">
                <a:solidFill>
                  <a:srgbClr val="1713CB"/>
                </a:solidFill>
                <a:latin typeface="Times New Roman" panose="02020603050405020304" pitchFamily="18" charset="0"/>
                <a:cs typeface="Times New Roman" panose="02020603050405020304" pitchFamily="18" charset="0"/>
              </a:rPr>
              <a:t>TIẾT 1</a:t>
            </a:r>
          </a:p>
        </p:txBody>
      </p:sp>
      <p:pic>
        <p:nvPicPr>
          <p:cNvPr id="3" name="Picture 2">
            <a:extLst>
              <a:ext uri="{FF2B5EF4-FFF2-40B4-BE49-F238E27FC236}">
                <a16:creationId xmlns:a16="http://schemas.microsoft.com/office/drawing/2014/main" xmlns="" id="{C6CE0465-C71E-3BFB-FB96-10698199D2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8065" y="104799"/>
            <a:ext cx="5680604" cy="1561719"/>
          </a:xfrm>
          <a:prstGeom prst="rect">
            <a:avLst/>
          </a:prstGeom>
        </p:spPr>
      </p:pic>
    </p:spTree>
    <p:extLst>
      <p:ext uri="{BB962C8B-B14F-4D97-AF65-F5344CB8AC3E}">
        <p14:creationId xmlns:p14="http://schemas.microsoft.com/office/powerpoint/2010/main" val="2719066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V.A – Đàn Gà Con (mp3cut.net).mp3">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2143125" y="2571750"/>
            <a:ext cx="365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Sang Xuan Doc Tau dan tranh - Linh Thao (mp3cut.net).mp3">
            <a:hlinkClick r:id="" action="ppaction://media"/>
          </p:cNvPr>
          <p:cNvPicPr>
            <a:picLocks noRot="1" noChangeAspect="1"/>
          </p:cNvPicPr>
          <p:nvPr>
            <a:audioFile r:link="rId2"/>
          </p:nvPr>
        </p:nvPicPr>
        <p:blipFill>
          <a:blip r:embed="rId5" cstate="print"/>
          <a:stretch>
            <a:fillRect/>
          </a:stretch>
        </p:blipFill>
        <p:spPr>
          <a:xfrm>
            <a:off x="5032138" y="1046518"/>
            <a:ext cx="1064736" cy="814184"/>
          </a:xfrm>
          <a:prstGeom prst="ellipse">
            <a:avLst/>
          </a:prstGeom>
          <a:ln>
            <a:noFill/>
          </a:ln>
          <a:effectLst>
            <a:softEdge rad="112500"/>
          </a:effectLst>
        </p:spPr>
      </p:pic>
      <p:pic>
        <p:nvPicPr>
          <p:cNvPr id="4100"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7938"/>
            <a:ext cx="109728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63"/>
          <p:cNvSpPr>
            <a:spLocks noChangeArrowheads="1"/>
          </p:cNvSpPr>
          <p:nvPr/>
        </p:nvSpPr>
        <p:spPr bwMode="gray">
          <a:xfrm rot="5400000">
            <a:off x="1678781" y="5450682"/>
            <a:ext cx="928687" cy="1714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4102" name="Rectangle 63"/>
          <p:cNvSpPr>
            <a:spLocks noChangeArrowheads="1"/>
          </p:cNvSpPr>
          <p:nvPr/>
        </p:nvSpPr>
        <p:spPr bwMode="gray">
          <a:xfrm rot="5400000">
            <a:off x="7250906" y="1227932"/>
            <a:ext cx="928687" cy="1714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grpSp>
        <p:nvGrpSpPr>
          <p:cNvPr id="2" name="Group 5"/>
          <p:cNvGrpSpPr>
            <a:grpSpLocks/>
          </p:cNvGrpSpPr>
          <p:nvPr/>
        </p:nvGrpSpPr>
        <p:grpSpPr bwMode="auto">
          <a:xfrm>
            <a:off x="2753229" y="5937704"/>
            <a:ext cx="6086518" cy="636600"/>
            <a:chOff x="384" y="1344"/>
            <a:chExt cx="1294" cy="381"/>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grpSpPr>
        <p:sp>
          <p:nvSpPr>
            <p:cNvPr id="8198" name="AutoShape 6"/>
            <p:cNvSpPr>
              <a:spLocks noChangeArrowheads="1"/>
            </p:cNvSpPr>
            <p:nvPr/>
          </p:nvSpPr>
          <p:spPr bwMode="gray">
            <a:xfrm>
              <a:off x="384" y="1344"/>
              <a:ext cx="1294" cy="381"/>
            </a:xfrm>
            <a:prstGeom prst="roundRect">
              <a:avLst>
                <a:gd name="adj" fmla="val 10889"/>
              </a:avLst>
            </a:prstGeom>
            <a:grp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endParaRPr>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headEnd/>
              <a:tailEnd/>
            </a:ln>
          </p:spPr>
          <p:txBody>
            <a:bodyPr/>
            <a:lstStyle/>
            <a:p>
              <a:pPr fontAlgn="auto">
                <a:spcBef>
                  <a:spcPts val="0"/>
                </a:spcBef>
                <a:spcAft>
                  <a:spcPts val="0"/>
                </a:spcAft>
                <a:defRPr/>
              </a:pPr>
              <a:endParaRPr lang="vi-VN">
                <a:latin typeface="+mn-lt"/>
              </a:endParaRPr>
            </a:p>
          </p:txBody>
        </p:sp>
      </p:grpSp>
      <p:sp>
        <p:nvSpPr>
          <p:cNvPr id="8209" name="AutoShape 17"/>
          <p:cNvSpPr>
            <a:spLocks noChangeArrowheads="1"/>
          </p:cNvSpPr>
          <p:nvPr/>
        </p:nvSpPr>
        <p:spPr bwMode="gray">
          <a:xfrm>
            <a:off x="628616" y="0"/>
            <a:ext cx="9824119" cy="1210474"/>
          </a:xfrm>
          <a:prstGeom prst="roundRect">
            <a:avLst>
              <a:gd name="adj" fmla="val 50000"/>
            </a:avLst>
          </a:prstGeom>
          <a:solidFill>
            <a:srgbClr val="FFFF00"/>
          </a:solidFill>
          <a:ln w="38100" cap="rnd" algn="ctr">
            <a:solidFill>
              <a:schemeClr val="tx1"/>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6000" tIns="36000" rIns="36000" bIns="36000" anchor="ctr"/>
          <a:lstStyle/>
          <a:p>
            <a:pPr fontAlgn="auto">
              <a:spcBef>
                <a:spcPts val="0"/>
              </a:spcBef>
              <a:spcAft>
                <a:spcPts val="0"/>
              </a:spcAft>
              <a:defRPr/>
            </a:pPr>
            <a:endParaRPr lang="en-US" sz="4000" b="1">
              <a:solidFill>
                <a:srgbClr val="FFFF00"/>
              </a:solidFill>
              <a:effectLst>
                <a:outerShdw blurRad="38100" dist="38100" dir="2700000" algn="tl">
                  <a:srgbClr val="000000">
                    <a:alpha val="43137"/>
                  </a:srgbClr>
                </a:outerShdw>
              </a:effectLst>
              <a:latin typeface="+mn-lt"/>
            </a:endParaRPr>
          </a:p>
        </p:txBody>
      </p:sp>
      <p:grpSp>
        <p:nvGrpSpPr>
          <p:cNvPr id="4107" name="Group 27"/>
          <p:cNvGrpSpPr>
            <a:grpSpLocks/>
          </p:cNvGrpSpPr>
          <p:nvPr/>
        </p:nvGrpSpPr>
        <p:grpSpPr bwMode="auto">
          <a:xfrm>
            <a:off x="1543050" y="5848350"/>
            <a:ext cx="1190625" cy="930275"/>
            <a:chOff x="1872" y="1824"/>
            <a:chExt cx="2014" cy="1821"/>
          </a:xfrm>
        </p:grpSpPr>
        <p:sp>
          <p:nvSpPr>
            <p:cNvPr id="8220" name="AutoShape 28"/>
            <p:cNvSpPr>
              <a:spLocks noChangeArrowheads="1"/>
            </p:cNvSpPr>
            <p:nvPr/>
          </p:nvSpPr>
          <p:spPr bwMode="gray">
            <a:xfrm rot="16200000" flipH="1">
              <a:off x="1822" y="2704"/>
              <a:ext cx="308" cy="207"/>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endParaRPr>
            </a:p>
          </p:txBody>
        </p:sp>
        <p:sp>
          <p:nvSpPr>
            <p:cNvPr id="8221" name="AutoShape 29"/>
            <p:cNvSpPr>
              <a:spLocks noChangeArrowheads="1"/>
            </p:cNvSpPr>
            <p:nvPr/>
          </p:nvSpPr>
          <p:spPr bwMode="gray">
            <a:xfrm rot="5400000" flipH="1">
              <a:off x="3629" y="2670"/>
              <a:ext cx="308" cy="207"/>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endParaRPr>
            </a:p>
          </p:txBody>
        </p:sp>
        <p:sp>
          <p:nvSpPr>
            <p:cNvPr id="4238"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4239"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8225" name="Oval 33"/>
            <p:cNvSpPr>
              <a:spLocks noChangeArrowheads="1"/>
            </p:cNvSpPr>
            <p:nvPr/>
          </p:nvSpPr>
          <p:spPr bwMode="gray">
            <a:xfrm>
              <a:off x="2256" y="2001"/>
              <a:ext cx="438" cy="101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endParaRPr>
            </a:p>
          </p:txBody>
        </p:sp>
        <p:sp>
          <p:nvSpPr>
            <p:cNvPr id="4241" name="Oval 34"/>
            <p:cNvSpPr>
              <a:spLocks noChangeArrowheads="1"/>
            </p:cNvSpPr>
            <p:nvPr/>
          </p:nvSpPr>
          <p:spPr bwMode="gray">
            <a:xfrm>
              <a:off x="2254" y="2000"/>
              <a:ext cx="439" cy="101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8227" name="Oval 35"/>
            <p:cNvSpPr>
              <a:spLocks noChangeArrowheads="1"/>
            </p:cNvSpPr>
            <p:nvPr/>
          </p:nvSpPr>
          <p:spPr bwMode="gray">
            <a:xfrm>
              <a:off x="2337" y="2082"/>
              <a:ext cx="1096" cy="101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endParaRPr>
            </a:p>
          </p:txBody>
        </p:sp>
        <p:sp>
          <p:nvSpPr>
            <p:cNvPr id="4243" name="Oval 36"/>
            <p:cNvSpPr>
              <a:spLocks noChangeArrowheads="1"/>
            </p:cNvSpPr>
            <p:nvPr/>
          </p:nvSpPr>
          <p:spPr bwMode="gray">
            <a:xfrm>
              <a:off x="2337" y="2083"/>
              <a:ext cx="1096" cy="101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grpSp>
      <p:sp>
        <p:nvSpPr>
          <p:cNvPr id="4108" name="Text Box 26"/>
          <p:cNvSpPr txBox="1">
            <a:spLocks noChangeArrowheads="1"/>
          </p:cNvSpPr>
          <p:nvPr/>
        </p:nvSpPr>
        <p:spPr bwMode="gray">
          <a:xfrm>
            <a:off x="914400" y="344488"/>
            <a:ext cx="9109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3600" b="1">
                <a:solidFill>
                  <a:srgbClr val="0000FF"/>
                </a:solidFill>
                <a:cs typeface="Times New Roman" panose="02020603050405020304" pitchFamily="18" charset="0"/>
              </a:rPr>
              <a:t>TRÒ CHƠI </a:t>
            </a:r>
            <a:r>
              <a:rPr lang="en-US" altLang="en-US" sz="3600" b="1">
                <a:solidFill>
                  <a:srgbClr val="FF0000"/>
                </a:solidFill>
                <a:cs typeface="Times New Roman" panose="02020603050405020304" pitchFamily="18" charset="0"/>
              </a:rPr>
              <a:t>“BÔNG HOA TẶNG BẠN”</a:t>
            </a:r>
          </a:p>
        </p:txBody>
      </p:sp>
      <p:sp>
        <p:nvSpPr>
          <p:cNvPr id="123" name="Rectangle 122"/>
          <p:cNvSpPr/>
          <p:nvPr/>
        </p:nvSpPr>
        <p:spPr>
          <a:xfrm>
            <a:off x="1543050" y="1239838"/>
            <a:ext cx="8143875" cy="44751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srgbClr val="FFFFFF"/>
              </a:solidFill>
              <a:ea typeface="ＭＳ Ｐゴシック" pitchFamily="-105" charset="-128"/>
            </a:endParaRPr>
          </a:p>
        </p:txBody>
      </p:sp>
      <p:grpSp>
        <p:nvGrpSpPr>
          <p:cNvPr id="4110" name="Group 79"/>
          <p:cNvGrpSpPr>
            <a:grpSpLocks/>
          </p:cNvGrpSpPr>
          <p:nvPr/>
        </p:nvGrpSpPr>
        <p:grpSpPr bwMode="auto">
          <a:xfrm>
            <a:off x="1800225" y="1293813"/>
            <a:ext cx="7629525" cy="4206875"/>
            <a:chOff x="2000726" y="634536"/>
            <a:chExt cx="4304139" cy="4878451"/>
          </a:xfrm>
        </p:grpSpPr>
        <p:sp>
          <p:nvSpPr>
            <p:cNvPr id="29744" name="Rectangle 18"/>
            <p:cNvSpPr>
              <a:spLocks noChangeArrowheads="1"/>
            </p:cNvSpPr>
            <p:nvPr/>
          </p:nvSpPr>
          <p:spPr bwMode="auto">
            <a:xfrm>
              <a:off x="2000726" y="890424"/>
              <a:ext cx="4304139" cy="4622563"/>
            </a:xfrm>
            <a:prstGeom prst="rect">
              <a:avLst/>
            </a:prstGeom>
            <a:solidFill>
              <a:schemeClr val="bg1"/>
            </a:solidFill>
            <a:ln w="9525">
              <a:noFill/>
              <a:miter lim="800000"/>
              <a:headEnd/>
              <a:tailEnd/>
            </a:ln>
            <a:effectLst>
              <a:outerShdw dist="22987" dir="5400000" algn="tl" rotWithShape="0">
                <a:srgbClr val="808080">
                  <a:alpha val="34998"/>
                </a:srgbClr>
              </a:outerShdw>
            </a:effectLst>
          </p:spPr>
          <p:txBody>
            <a:bodyPr anchor="ctr"/>
            <a:lstStyle/>
            <a:p>
              <a:pPr>
                <a:defRPr/>
              </a:pPr>
              <a:endParaRPr lang="en-US">
                <a:solidFill>
                  <a:srgbClr val="FFFFFF"/>
                </a:solidFill>
                <a:latin typeface="Calibri" pitchFamily="34" charset="0"/>
              </a:endParaRPr>
            </a:p>
          </p:txBody>
        </p:sp>
        <p:grpSp>
          <p:nvGrpSpPr>
            <p:cNvPr id="4122" name="Group 6"/>
            <p:cNvGrpSpPr>
              <a:grpSpLocks/>
            </p:cNvGrpSpPr>
            <p:nvPr/>
          </p:nvGrpSpPr>
          <p:grpSpPr bwMode="auto">
            <a:xfrm rot="5400000">
              <a:off x="4011106" y="-1209869"/>
              <a:ext cx="409004" cy="4097814"/>
              <a:chOff x="647700" y="1895914"/>
              <a:chExt cx="687637" cy="4092212"/>
            </a:xfrm>
          </p:grpSpPr>
          <p:grpSp>
            <p:nvGrpSpPr>
              <p:cNvPr id="4123" name="Gruppe 165"/>
              <p:cNvGrpSpPr>
                <a:grpSpLocks/>
              </p:cNvGrpSpPr>
              <p:nvPr/>
            </p:nvGrpSpPr>
            <p:grpSpPr bwMode="auto">
              <a:xfrm rot="-5400000">
                <a:off x="-62911" y="2592803"/>
                <a:ext cx="2098530" cy="697975"/>
                <a:chOff x="2377545" y="1309160"/>
                <a:chExt cx="1969032" cy="428624"/>
              </a:xfrm>
            </p:grpSpPr>
            <p:grpSp>
              <p:nvGrpSpPr>
                <p:cNvPr id="4180" name="Gruppe 131"/>
                <p:cNvGrpSpPr>
                  <a:grpSpLocks/>
                </p:cNvGrpSpPr>
                <p:nvPr/>
              </p:nvGrpSpPr>
              <p:grpSpPr bwMode="auto">
                <a:xfrm>
                  <a:off x="4105406" y="1312335"/>
                  <a:ext cx="241171" cy="425449"/>
                  <a:chOff x="4003802" y="1329269"/>
                  <a:chExt cx="241171" cy="425449"/>
                </a:xfrm>
              </p:grpSpPr>
              <p:sp>
                <p:nvSpPr>
                  <p:cNvPr id="215"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16" name="Freeform 191"/>
                  <p:cNvSpPr>
                    <a:spLocks/>
                  </p:cNvSpPr>
                  <p:nvPr/>
                </p:nvSpPr>
                <p:spPr bwMode="auto">
                  <a:xfrm>
                    <a:off x="3954006" y="1324838"/>
                    <a:ext cx="264337" cy="404839"/>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4181" name="Gruppe 132"/>
                <p:cNvGrpSpPr>
                  <a:grpSpLocks/>
                </p:cNvGrpSpPr>
                <p:nvPr/>
              </p:nvGrpSpPr>
              <p:grpSpPr bwMode="auto">
                <a:xfrm>
                  <a:off x="3934048" y="1312335"/>
                  <a:ext cx="242758" cy="425449"/>
                  <a:chOff x="4004898" y="1329269"/>
                  <a:chExt cx="242758" cy="425449"/>
                </a:xfrm>
              </p:grpSpPr>
              <p:sp>
                <p:nvSpPr>
                  <p:cNvPr id="213"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14" name="Freeform 191"/>
                  <p:cNvSpPr>
                    <a:spLocks/>
                  </p:cNvSpPr>
                  <p:nvPr/>
                </p:nvSpPr>
                <p:spPr bwMode="auto">
                  <a:xfrm>
                    <a:off x="3978768" y="1324838"/>
                    <a:ext cx="255105" cy="404839"/>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4182" name="Gruppe 135"/>
                <p:cNvGrpSpPr>
                  <a:grpSpLocks/>
                </p:cNvGrpSpPr>
                <p:nvPr/>
              </p:nvGrpSpPr>
              <p:grpSpPr bwMode="auto">
                <a:xfrm>
                  <a:off x="3759517" y="1312335"/>
                  <a:ext cx="241171" cy="425449"/>
                  <a:chOff x="4002823" y="1329269"/>
                  <a:chExt cx="241171" cy="425449"/>
                </a:xfrm>
              </p:grpSpPr>
              <p:sp>
                <p:nvSpPr>
                  <p:cNvPr id="211"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12" name="Freeform 191"/>
                  <p:cNvSpPr>
                    <a:spLocks/>
                  </p:cNvSpPr>
                  <p:nvPr/>
                </p:nvSpPr>
                <p:spPr bwMode="auto">
                  <a:xfrm>
                    <a:off x="3959895" y="1324838"/>
                    <a:ext cx="271889" cy="404839"/>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4183" name="Gruppe 138"/>
                <p:cNvGrpSpPr>
                  <a:grpSpLocks/>
                </p:cNvGrpSpPr>
                <p:nvPr/>
              </p:nvGrpSpPr>
              <p:grpSpPr bwMode="auto">
                <a:xfrm>
                  <a:off x="3586573" y="1312335"/>
                  <a:ext cx="241171" cy="425449"/>
                  <a:chOff x="4002335" y="1329269"/>
                  <a:chExt cx="241171" cy="425449"/>
                </a:xfrm>
              </p:grpSpPr>
              <p:sp>
                <p:nvSpPr>
                  <p:cNvPr id="209"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10" name="Freeform 191"/>
                  <p:cNvSpPr>
                    <a:spLocks/>
                  </p:cNvSpPr>
                  <p:nvPr/>
                </p:nvSpPr>
                <p:spPr bwMode="auto">
                  <a:xfrm>
                    <a:off x="3958645" y="1324838"/>
                    <a:ext cx="246714" cy="404839"/>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4184" name="Gruppe 141"/>
                <p:cNvGrpSpPr>
                  <a:grpSpLocks/>
                </p:cNvGrpSpPr>
                <p:nvPr/>
              </p:nvGrpSpPr>
              <p:grpSpPr bwMode="auto">
                <a:xfrm>
                  <a:off x="3415214" y="1312335"/>
                  <a:ext cx="241171" cy="425449"/>
                  <a:chOff x="4003432" y="1329269"/>
                  <a:chExt cx="241171" cy="425449"/>
                </a:xfrm>
              </p:grpSpPr>
              <p:sp>
                <p:nvSpPr>
                  <p:cNvPr id="207"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08" name="Freeform 191"/>
                  <p:cNvSpPr>
                    <a:spLocks/>
                  </p:cNvSpPr>
                  <p:nvPr/>
                </p:nvSpPr>
                <p:spPr bwMode="auto">
                  <a:xfrm>
                    <a:off x="3960750" y="1324838"/>
                    <a:ext cx="263497" cy="404839"/>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4185" name="Gruppe 144"/>
                <p:cNvGrpSpPr>
                  <a:grpSpLocks/>
                </p:cNvGrpSpPr>
                <p:nvPr/>
              </p:nvGrpSpPr>
              <p:grpSpPr bwMode="auto">
                <a:xfrm>
                  <a:off x="3239096" y="1309160"/>
                  <a:ext cx="241171" cy="428624"/>
                  <a:chOff x="3999770" y="1326094"/>
                  <a:chExt cx="241171" cy="428624"/>
                </a:xfrm>
              </p:grpSpPr>
              <p:sp>
                <p:nvSpPr>
                  <p:cNvPr id="205"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06" name="Freeform 191"/>
                  <p:cNvSpPr>
                    <a:spLocks/>
                  </p:cNvSpPr>
                  <p:nvPr/>
                </p:nvSpPr>
                <p:spPr bwMode="auto">
                  <a:xfrm>
                    <a:off x="3976283" y="1321037"/>
                    <a:ext cx="218182"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4186" name="Gruppe 147"/>
                <p:cNvGrpSpPr>
                  <a:grpSpLocks/>
                </p:cNvGrpSpPr>
                <p:nvPr/>
              </p:nvGrpSpPr>
              <p:grpSpPr bwMode="auto">
                <a:xfrm>
                  <a:off x="3066152" y="1309160"/>
                  <a:ext cx="241171" cy="428624"/>
                  <a:chOff x="3999282" y="1326094"/>
                  <a:chExt cx="241171" cy="428624"/>
                </a:xfrm>
              </p:grpSpPr>
              <p:sp>
                <p:nvSpPr>
                  <p:cNvPr id="203"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04" name="Freeform 191"/>
                  <p:cNvSpPr>
                    <a:spLocks/>
                  </p:cNvSpPr>
                  <p:nvPr/>
                </p:nvSpPr>
                <p:spPr bwMode="auto">
                  <a:xfrm>
                    <a:off x="3945662" y="1321037"/>
                    <a:ext cx="285315"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4187" name="Gruppe 150"/>
                <p:cNvGrpSpPr>
                  <a:grpSpLocks/>
                </p:cNvGrpSpPr>
                <p:nvPr/>
              </p:nvGrpSpPr>
              <p:grpSpPr bwMode="auto">
                <a:xfrm>
                  <a:off x="2894794" y="1309160"/>
                  <a:ext cx="241171" cy="428624"/>
                  <a:chOff x="4000380" y="1326094"/>
                  <a:chExt cx="241171" cy="428624"/>
                </a:xfrm>
              </p:grpSpPr>
              <p:sp>
                <p:nvSpPr>
                  <p:cNvPr id="201"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02" name="Freeform 191"/>
                  <p:cNvSpPr>
                    <a:spLocks/>
                  </p:cNvSpPr>
                  <p:nvPr/>
                </p:nvSpPr>
                <p:spPr bwMode="auto">
                  <a:xfrm>
                    <a:off x="3949446" y="1321037"/>
                    <a:ext cx="300420"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4188" name="Gruppe 153"/>
                <p:cNvGrpSpPr>
                  <a:grpSpLocks/>
                </p:cNvGrpSpPr>
                <p:nvPr/>
              </p:nvGrpSpPr>
              <p:grpSpPr bwMode="auto">
                <a:xfrm>
                  <a:off x="2721849" y="1309160"/>
                  <a:ext cx="241171" cy="428624"/>
                  <a:chOff x="3999891" y="1326094"/>
                  <a:chExt cx="241171" cy="428624"/>
                </a:xfrm>
              </p:grpSpPr>
              <p:sp>
                <p:nvSpPr>
                  <p:cNvPr id="199"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00" name="Freeform 191"/>
                  <p:cNvSpPr>
                    <a:spLocks/>
                  </p:cNvSpPr>
                  <p:nvPr/>
                </p:nvSpPr>
                <p:spPr bwMode="auto">
                  <a:xfrm>
                    <a:off x="3969175" y="1321037"/>
                    <a:ext cx="230770"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4189" name="Gruppe 156"/>
                <p:cNvGrpSpPr>
                  <a:grpSpLocks/>
                </p:cNvGrpSpPr>
                <p:nvPr/>
              </p:nvGrpSpPr>
              <p:grpSpPr bwMode="auto">
                <a:xfrm>
                  <a:off x="2550490" y="1309160"/>
                  <a:ext cx="241171" cy="428624"/>
                  <a:chOff x="4000988" y="1326094"/>
                  <a:chExt cx="241171" cy="428624"/>
                </a:xfrm>
              </p:grpSpPr>
              <p:sp>
                <p:nvSpPr>
                  <p:cNvPr id="196"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98" name="Freeform 191"/>
                  <p:cNvSpPr>
                    <a:spLocks/>
                  </p:cNvSpPr>
                  <p:nvPr/>
                </p:nvSpPr>
                <p:spPr bwMode="auto">
                  <a:xfrm>
                    <a:off x="3986386" y="1321037"/>
                    <a:ext cx="219861"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4190" name="Gruppe 159"/>
                <p:cNvGrpSpPr>
                  <a:grpSpLocks/>
                </p:cNvGrpSpPr>
                <p:nvPr/>
              </p:nvGrpSpPr>
              <p:grpSpPr bwMode="auto">
                <a:xfrm>
                  <a:off x="2377545" y="1309160"/>
                  <a:ext cx="241171" cy="428624"/>
                  <a:chOff x="4000499" y="1326094"/>
                  <a:chExt cx="241171" cy="428624"/>
                </a:xfrm>
              </p:grpSpPr>
              <p:sp>
                <p:nvSpPr>
                  <p:cNvPr id="189"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91" name="Freeform 191"/>
                  <p:cNvSpPr>
                    <a:spLocks/>
                  </p:cNvSpPr>
                  <p:nvPr/>
                </p:nvSpPr>
                <p:spPr bwMode="auto">
                  <a:xfrm>
                    <a:off x="3986813" y="1321037"/>
                    <a:ext cx="201399"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grpSp>
            <p:nvGrpSpPr>
              <p:cNvPr id="4124" name="Gruppe 165"/>
              <p:cNvGrpSpPr>
                <a:grpSpLocks/>
              </p:cNvGrpSpPr>
              <p:nvPr/>
            </p:nvGrpSpPr>
            <p:grpSpPr bwMode="auto">
              <a:xfrm rot="-5400000">
                <a:off x="-62900" y="4589867"/>
                <a:ext cx="2098530" cy="697979"/>
                <a:chOff x="2377546" y="1309160"/>
                <a:chExt cx="1969032" cy="428624"/>
              </a:xfrm>
            </p:grpSpPr>
            <p:grpSp>
              <p:nvGrpSpPr>
                <p:cNvPr id="4125" name="Gruppe 131"/>
                <p:cNvGrpSpPr>
                  <a:grpSpLocks/>
                </p:cNvGrpSpPr>
                <p:nvPr/>
              </p:nvGrpSpPr>
              <p:grpSpPr bwMode="auto">
                <a:xfrm>
                  <a:off x="4105407" y="1312335"/>
                  <a:ext cx="241171" cy="425449"/>
                  <a:chOff x="4003803" y="1329269"/>
                  <a:chExt cx="241171" cy="425449"/>
                </a:xfrm>
              </p:grpSpPr>
              <p:sp>
                <p:nvSpPr>
                  <p:cNvPr id="176"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77" name="Freeform 191"/>
                  <p:cNvSpPr>
                    <a:spLocks/>
                  </p:cNvSpPr>
                  <p:nvPr/>
                </p:nvSpPr>
                <p:spPr bwMode="auto">
                  <a:xfrm>
                    <a:off x="3985036" y="1328633"/>
                    <a:ext cx="219022"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4126" name="Gruppe 132"/>
                <p:cNvGrpSpPr>
                  <a:grpSpLocks/>
                </p:cNvGrpSpPr>
                <p:nvPr/>
              </p:nvGrpSpPr>
              <p:grpSpPr bwMode="auto">
                <a:xfrm>
                  <a:off x="3934048" y="1312334"/>
                  <a:ext cx="242757" cy="425450"/>
                  <a:chOff x="4004898" y="1329268"/>
                  <a:chExt cx="242757" cy="425450"/>
                </a:xfrm>
              </p:grpSpPr>
              <p:sp>
                <p:nvSpPr>
                  <p:cNvPr id="174"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75" name="Freeform 191"/>
                  <p:cNvSpPr>
                    <a:spLocks/>
                  </p:cNvSpPr>
                  <p:nvPr/>
                </p:nvSpPr>
                <p:spPr bwMode="auto">
                  <a:xfrm>
                    <a:off x="3967001" y="1328633"/>
                    <a:ext cx="202238"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4127" name="Gruppe 135"/>
                <p:cNvGrpSpPr>
                  <a:grpSpLocks/>
                </p:cNvGrpSpPr>
                <p:nvPr/>
              </p:nvGrpSpPr>
              <p:grpSpPr bwMode="auto">
                <a:xfrm>
                  <a:off x="3759517" y="1312335"/>
                  <a:ext cx="241171" cy="425449"/>
                  <a:chOff x="4002823" y="1329269"/>
                  <a:chExt cx="241171" cy="425449"/>
                </a:xfrm>
              </p:grpSpPr>
              <p:sp>
                <p:nvSpPr>
                  <p:cNvPr id="172"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73" name="Freeform 191"/>
                  <p:cNvSpPr>
                    <a:spLocks/>
                  </p:cNvSpPr>
                  <p:nvPr/>
                </p:nvSpPr>
                <p:spPr bwMode="auto">
                  <a:xfrm>
                    <a:off x="3943093" y="1328633"/>
                    <a:ext cx="268532"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4128" name="Gruppe 138"/>
                <p:cNvGrpSpPr>
                  <a:grpSpLocks/>
                </p:cNvGrpSpPr>
                <p:nvPr/>
              </p:nvGrpSpPr>
              <p:grpSpPr bwMode="auto">
                <a:xfrm>
                  <a:off x="3586572" y="1312335"/>
                  <a:ext cx="241171" cy="425449"/>
                  <a:chOff x="4002334" y="1329269"/>
                  <a:chExt cx="241171" cy="425449"/>
                </a:xfrm>
              </p:grpSpPr>
              <p:sp>
                <p:nvSpPr>
                  <p:cNvPr id="170"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71" name="Freeform 191"/>
                  <p:cNvSpPr>
                    <a:spLocks/>
                  </p:cNvSpPr>
                  <p:nvPr/>
                </p:nvSpPr>
                <p:spPr bwMode="auto">
                  <a:xfrm>
                    <a:off x="3959465" y="1328633"/>
                    <a:ext cx="226574"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4129" name="Gruppe 141"/>
                <p:cNvGrpSpPr>
                  <a:grpSpLocks/>
                </p:cNvGrpSpPr>
                <p:nvPr/>
              </p:nvGrpSpPr>
              <p:grpSpPr bwMode="auto">
                <a:xfrm>
                  <a:off x="3415214" y="1312335"/>
                  <a:ext cx="241171" cy="425449"/>
                  <a:chOff x="4003432" y="1329269"/>
                  <a:chExt cx="241171" cy="425449"/>
                </a:xfrm>
              </p:grpSpPr>
              <p:sp>
                <p:nvSpPr>
                  <p:cNvPr id="168"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69" name="Freeform 191"/>
                  <p:cNvSpPr>
                    <a:spLocks/>
                  </p:cNvSpPr>
                  <p:nvPr/>
                </p:nvSpPr>
                <p:spPr bwMode="auto">
                  <a:xfrm>
                    <a:off x="3963249" y="1328633"/>
                    <a:ext cx="227413"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4130" name="Gruppe 144"/>
                <p:cNvGrpSpPr>
                  <a:grpSpLocks/>
                </p:cNvGrpSpPr>
                <p:nvPr/>
              </p:nvGrpSpPr>
              <p:grpSpPr bwMode="auto">
                <a:xfrm>
                  <a:off x="3239097" y="1309160"/>
                  <a:ext cx="241171" cy="428624"/>
                  <a:chOff x="3999771" y="1326094"/>
                  <a:chExt cx="241171" cy="428624"/>
                </a:xfrm>
              </p:grpSpPr>
              <p:sp>
                <p:nvSpPr>
                  <p:cNvPr id="166"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67" name="Freeform 191"/>
                  <p:cNvSpPr>
                    <a:spLocks/>
                  </p:cNvSpPr>
                  <p:nvPr/>
                </p:nvSpPr>
                <p:spPr bwMode="auto">
                  <a:xfrm>
                    <a:off x="3940181" y="1326732"/>
                    <a:ext cx="219021"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4131" name="Gruppe 147"/>
                <p:cNvGrpSpPr>
                  <a:grpSpLocks/>
                </p:cNvGrpSpPr>
                <p:nvPr/>
              </p:nvGrpSpPr>
              <p:grpSpPr bwMode="auto">
                <a:xfrm>
                  <a:off x="3066152" y="1309160"/>
                  <a:ext cx="241171" cy="428624"/>
                  <a:chOff x="3999282" y="1326094"/>
                  <a:chExt cx="241171" cy="428624"/>
                </a:xfrm>
              </p:grpSpPr>
              <p:sp>
                <p:nvSpPr>
                  <p:cNvPr id="164"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65" name="Freeform 191"/>
                  <p:cNvSpPr>
                    <a:spLocks/>
                  </p:cNvSpPr>
                  <p:nvPr/>
                </p:nvSpPr>
                <p:spPr bwMode="auto">
                  <a:xfrm>
                    <a:off x="3966622" y="1326732"/>
                    <a:ext cx="213147"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4132" name="Gruppe 150"/>
                <p:cNvGrpSpPr>
                  <a:grpSpLocks/>
                </p:cNvGrpSpPr>
                <p:nvPr/>
              </p:nvGrpSpPr>
              <p:grpSpPr bwMode="auto">
                <a:xfrm>
                  <a:off x="2894794" y="1309160"/>
                  <a:ext cx="241171" cy="428624"/>
                  <a:chOff x="4000380" y="1326094"/>
                  <a:chExt cx="241171" cy="428624"/>
                </a:xfrm>
              </p:grpSpPr>
              <p:sp>
                <p:nvSpPr>
                  <p:cNvPr id="162"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63" name="Freeform 191"/>
                  <p:cNvSpPr>
                    <a:spLocks/>
                  </p:cNvSpPr>
                  <p:nvPr/>
                </p:nvSpPr>
                <p:spPr bwMode="auto">
                  <a:xfrm>
                    <a:off x="3966211" y="1326732"/>
                    <a:ext cx="217343"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4133" name="Gruppe 153"/>
                <p:cNvGrpSpPr>
                  <a:grpSpLocks/>
                </p:cNvGrpSpPr>
                <p:nvPr/>
              </p:nvGrpSpPr>
              <p:grpSpPr bwMode="auto">
                <a:xfrm>
                  <a:off x="2721850" y="1309160"/>
                  <a:ext cx="241171" cy="428624"/>
                  <a:chOff x="3999892" y="1326094"/>
                  <a:chExt cx="241171" cy="428624"/>
                </a:xfrm>
              </p:grpSpPr>
              <p:sp>
                <p:nvSpPr>
                  <p:cNvPr id="160"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61" name="Freeform 191"/>
                  <p:cNvSpPr>
                    <a:spLocks/>
                  </p:cNvSpPr>
                  <p:nvPr/>
                </p:nvSpPr>
                <p:spPr bwMode="auto">
                  <a:xfrm>
                    <a:off x="3937268" y="1326732"/>
                    <a:ext cx="262658"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4134" name="Gruppe 156"/>
                <p:cNvGrpSpPr>
                  <a:grpSpLocks/>
                </p:cNvGrpSpPr>
                <p:nvPr/>
              </p:nvGrpSpPr>
              <p:grpSpPr bwMode="auto">
                <a:xfrm>
                  <a:off x="2550491" y="1309160"/>
                  <a:ext cx="241171" cy="428624"/>
                  <a:chOff x="4000989" y="1326094"/>
                  <a:chExt cx="241171" cy="428624"/>
                </a:xfrm>
              </p:grpSpPr>
              <p:sp>
                <p:nvSpPr>
                  <p:cNvPr id="158"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59" name="Freeform 191"/>
                  <p:cNvSpPr>
                    <a:spLocks/>
                  </p:cNvSpPr>
                  <p:nvPr/>
                </p:nvSpPr>
                <p:spPr bwMode="auto">
                  <a:xfrm>
                    <a:off x="3934339" y="1326732"/>
                    <a:ext cx="266015"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4135" name="Gruppe 159"/>
                <p:cNvGrpSpPr>
                  <a:grpSpLocks/>
                </p:cNvGrpSpPr>
                <p:nvPr/>
              </p:nvGrpSpPr>
              <p:grpSpPr bwMode="auto">
                <a:xfrm>
                  <a:off x="2377546" y="1309160"/>
                  <a:ext cx="241171" cy="428624"/>
                  <a:chOff x="4000500" y="1326094"/>
                  <a:chExt cx="241171" cy="428624"/>
                </a:xfrm>
              </p:grpSpPr>
              <p:sp>
                <p:nvSpPr>
                  <p:cNvPr id="155"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57" name="Freeform 191"/>
                  <p:cNvSpPr>
                    <a:spLocks/>
                  </p:cNvSpPr>
                  <p:nvPr/>
                </p:nvSpPr>
                <p:spPr bwMode="auto">
                  <a:xfrm>
                    <a:off x="3948193" y="1326732"/>
                    <a:ext cx="243357"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grpSp>
      </p:grpSp>
      <p:pic>
        <p:nvPicPr>
          <p:cNvPr id="4111" name="Picture 13" descr="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888" y="5643563"/>
            <a:ext cx="136842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2" descr="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29750" y="5332413"/>
            <a:ext cx="1477963"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2" descr="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88" y="100013"/>
            <a:ext cx="1465262"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3" descr="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44100" y="117475"/>
            <a:ext cx="94297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8" descr="000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9" descr="000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10" descr="000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11" descr="000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9" name="AutoShape 151" descr="Kết quả hình ảnh cho rong rắn lên mấy"/>
          <p:cNvSpPr>
            <a:spLocks noChangeAspect="1" noChangeArrowheads="1"/>
          </p:cNvSpPr>
          <p:nvPr/>
        </p:nvSpPr>
        <p:spPr bwMode="auto">
          <a:xfrm>
            <a:off x="5449888" y="-144463"/>
            <a:ext cx="366712"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4120" name="Text Box 26"/>
          <p:cNvSpPr txBox="1">
            <a:spLocks noChangeArrowheads="1"/>
          </p:cNvSpPr>
          <p:nvPr/>
        </p:nvSpPr>
        <p:spPr bwMode="gray">
          <a:xfrm>
            <a:off x="2128838" y="2214563"/>
            <a:ext cx="692943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en-US" altLang="en-US" sz="3200" b="1">
                <a:solidFill>
                  <a:srgbClr val="0000FF"/>
                </a:solidFill>
                <a:cs typeface="Times New Roman" panose="02020603050405020304" pitchFamily="18" charset="0"/>
              </a:rPr>
              <a:t>Thể lệ: </a:t>
            </a:r>
            <a:r>
              <a:rPr lang="en-US" altLang="en-US" sz="3200">
                <a:cs typeface="Times New Roman" panose="02020603050405020304" pitchFamily="18" charset="0"/>
              </a:rPr>
              <a:t>HS vừa hát vừa chuyền bông hoa cho đến hết bài. Người cuối cùng nhận hoa sẽ thực hiện yêu cầu “tặng hoa và gửi một lời chúc đến người bạn mình yêu thích nhất trong lớp” </a:t>
            </a:r>
            <a:endParaRPr lang="en-US" altLang="en-US" sz="3200" b="1">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179"/>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1" descr="D:\GIÁO ÁN 1 2020-2021\HÌNH SOẠN GIÁO ÁN\Học hát\CHAO NGUOI BAN MOI DEN\ư.png"/>
          <p:cNvPicPr>
            <a:picLocks noChangeAspect="1" noChangeArrowheads="1"/>
          </p:cNvPicPr>
          <p:nvPr/>
        </p:nvPicPr>
        <p:blipFill>
          <a:blip r:embed="rId3">
            <a:lum contrast="40000"/>
            <a:extLst>
              <a:ext uri="{28A0092B-C50C-407E-A947-70E740481C1C}">
                <a14:useLocalDpi xmlns:a14="http://schemas.microsoft.com/office/drawing/2010/main" val="0"/>
              </a:ext>
            </a:extLst>
          </a:blip>
          <a:srcRect t="18864"/>
          <a:stretch>
            <a:fillRect/>
          </a:stretch>
        </p:blipFill>
        <p:spPr bwMode="auto">
          <a:xfrm>
            <a:off x="469900" y="1928813"/>
            <a:ext cx="10072688"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8" descr="000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 descr="000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0" descr="000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1" descr="000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9"/>
          <p:cNvSpPr txBox="1">
            <a:spLocks noChangeArrowheads="1"/>
          </p:cNvSpPr>
          <p:nvPr/>
        </p:nvSpPr>
        <p:spPr bwMode="auto">
          <a:xfrm>
            <a:off x="715962" y="1106488"/>
            <a:ext cx="93769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eaLnBrk="1" hangingPunct="1">
              <a:spcBef>
                <a:spcPct val="50000"/>
              </a:spcBef>
            </a:pPr>
            <a:r>
              <a:rPr lang="en-US" altLang="en-US" sz="3000" b="1" dirty="0" err="1">
                <a:solidFill>
                  <a:srgbClr val="1713CB"/>
                </a:solidFill>
                <a:cs typeface="Times New Roman" panose="02020603050405020304" pitchFamily="18" charset="0"/>
              </a:rPr>
              <a:t>Hát</a:t>
            </a:r>
            <a:endParaRPr lang="en-US" altLang="en-US" sz="4000" b="1" dirty="0">
              <a:solidFill>
                <a:srgbClr val="1713CB"/>
              </a:solidFill>
              <a:cs typeface="Times New Roman" panose="02020603050405020304" pitchFamily="18" charset="0"/>
            </a:endParaRPr>
          </a:p>
        </p:txBody>
      </p:sp>
      <p:sp>
        <p:nvSpPr>
          <p:cNvPr id="20490" name="Text Box 10"/>
          <p:cNvSpPr txBox="1">
            <a:spLocks noChangeArrowheads="1"/>
          </p:cNvSpPr>
          <p:nvPr/>
        </p:nvSpPr>
        <p:spPr bwMode="auto">
          <a:xfrm>
            <a:off x="2343150" y="1357313"/>
            <a:ext cx="65722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500" b="1"/>
              <a:t>CHÀO NGƯỜI BẠN MỚI ĐẾN</a:t>
            </a:r>
          </a:p>
        </p:txBody>
      </p:sp>
      <p:sp>
        <p:nvSpPr>
          <p:cNvPr id="13" name="Rectangle 3"/>
          <p:cNvSpPr>
            <a:spLocks noChangeArrowheads="1"/>
          </p:cNvSpPr>
          <p:nvPr/>
        </p:nvSpPr>
        <p:spPr bwMode="auto">
          <a:xfrm>
            <a:off x="5200650" y="1993900"/>
            <a:ext cx="30003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eaLnBrk="1" hangingPunct="1"/>
            <a:r>
              <a:rPr lang="en-US" altLang="en-US" sz="3000" i="1">
                <a:solidFill>
                  <a:srgbClr val="FF0000"/>
                </a:solidFill>
                <a:cs typeface="Times New Roman" panose="02020603050405020304" pitchFamily="18" charset="0"/>
              </a:rPr>
              <a:t>Lương Bằng Vinh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500" fill="hold"/>
                                        <p:tgtEl>
                                          <p:spTgt spid="14340"/>
                                        </p:tgtEl>
                                        <p:attrNameLst>
                                          <p:attrName>ppt_w</p:attrName>
                                        </p:attrNameLst>
                                      </p:cBhvr>
                                      <p:tavLst>
                                        <p:tav tm="0">
                                          <p:val>
                                            <p:fltVal val="0"/>
                                          </p:val>
                                        </p:tav>
                                        <p:tav tm="100000">
                                          <p:val>
                                            <p:strVal val="#ppt_w"/>
                                          </p:val>
                                        </p:tav>
                                      </p:tavLst>
                                    </p:anim>
                                    <p:anim calcmode="lin" valueType="num">
                                      <p:cBhvr>
                                        <p:cTn id="8" dur="500" fill="hold"/>
                                        <p:tgtEl>
                                          <p:spTgt spid="1434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0490"/>
                                        </p:tgtEl>
                                        <p:attrNameLst>
                                          <p:attrName>style.visibility</p:attrName>
                                        </p:attrNameLst>
                                      </p:cBhvr>
                                      <p:to>
                                        <p:strVal val="visible"/>
                                      </p:to>
                                    </p:set>
                                    <p:anim calcmode="lin" valueType="num">
                                      <p:cBhvr>
                                        <p:cTn id="11" dur="500" fill="hold"/>
                                        <p:tgtEl>
                                          <p:spTgt spid="20490"/>
                                        </p:tgtEl>
                                        <p:attrNameLst>
                                          <p:attrName>ppt_w</p:attrName>
                                        </p:attrNameLst>
                                      </p:cBhvr>
                                      <p:tavLst>
                                        <p:tav tm="0">
                                          <p:val>
                                            <p:fltVal val="0"/>
                                          </p:val>
                                        </p:tav>
                                        <p:tav tm="100000">
                                          <p:val>
                                            <p:strVal val="#ppt_w"/>
                                          </p:val>
                                        </p:tav>
                                      </p:tavLst>
                                    </p:anim>
                                    <p:anim calcmode="lin" valueType="num">
                                      <p:cBhvr>
                                        <p:cTn id="12" dur="500" fill="hold"/>
                                        <p:tgtEl>
                                          <p:spTgt spid="20490"/>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20490" grpId="0"/>
      <p:bldP spid="1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F680CFC-89E7-4A80-A25E-CEA99E560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786" y="2999"/>
            <a:ext cx="9303228" cy="6852002"/>
          </a:xfrm>
          <a:prstGeom prst="rect">
            <a:avLst/>
          </a:prstGeom>
        </p:spPr>
      </p:pic>
      <p:pic>
        <p:nvPicPr>
          <p:cNvPr id="6149" name="Picture 8"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9"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0"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1"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 descr="Kết quả hình ảnh cho nền powerpoint đẹp"/>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t="3616" b="4849"/>
          <a:stretch>
            <a:fillRect/>
          </a:stretch>
        </p:blipFill>
        <p:spPr bwMode="auto">
          <a:xfrm>
            <a:off x="-19050" y="0"/>
            <a:ext cx="10991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6"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34405">
            <a:off x="6854825" y="4481513"/>
            <a:ext cx="2478088"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2213" y="4654550"/>
            <a:ext cx="2713037"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164196" y="2204864"/>
            <a:ext cx="6609485" cy="23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7200" b="1" dirty="0">
                <a:solidFill>
                  <a:srgbClr val="0000FF"/>
                </a:solidFill>
                <a:cs typeface="Times New Roman" panose="02020603050405020304" pitchFamily="18" charset="0"/>
              </a:rPr>
              <a:t>HÁT KẾT HỢP</a:t>
            </a:r>
          </a:p>
          <a:p>
            <a:pPr eaLnBrk="1" hangingPunct="1"/>
            <a:r>
              <a:rPr lang="en-US" altLang="en-US" sz="7200" b="1" dirty="0">
                <a:solidFill>
                  <a:srgbClr val="0000FF"/>
                </a:solidFill>
                <a:cs typeface="Times New Roman" panose="02020603050405020304" pitchFamily="18" charset="0"/>
              </a:rPr>
              <a:t>GÕ ĐỆM</a:t>
            </a:r>
          </a:p>
        </p:txBody>
      </p:sp>
      <p:pic>
        <p:nvPicPr>
          <p:cNvPr id="19462" name="Picture 8"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9"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0"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1"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9" descr="D:\GIÁO ÁN 1 2020-2021\HÌNH SOẠN GIÁO ÁN\Học hát\CHAO NGUOI BAN MOI DEN\Picture1 - Copy -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42863"/>
            <a:ext cx="9572625" cy="677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8"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9"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0"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1"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 descr="Kết quả hình ảnh cho nền powerpoint đẹp"/>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t="3616" b="4849"/>
          <a:stretch>
            <a:fillRect/>
          </a:stretch>
        </p:blipFill>
        <p:spPr bwMode="auto">
          <a:xfrm>
            <a:off x="-19050" y="0"/>
            <a:ext cx="10991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6"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34405">
            <a:off x="6854825" y="4481513"/>
            <a:ext cx="2478088"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2213" y="4654550"/>
            <a:ext cx="2713037"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1313645" y="2204864"/>
            <a:ext cx="8310590" cy="214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6600" b="1" dirty="0">
                <a:solidFill>
                  <a:srgbClr val="0000FF"/>
                </a:solidFill>
                <a:cs typeface="Times New Roman" panose="02020603050405020304" pitchFamily="18" charset="0"/>
              </a:rPr>
              <a:t>HÁT KẾT HỢP</a:t>
            </a:r>
          </a:p>
          <a:p>
            <a:pPr eaLnBrk="1" hangingPunct="1"/>
            <a:r>
              <a:rPr lang="en-US" altLang="en-US" sz="6600" b="1" dirty="0">
                <a:solidFill>
                  <a:srgbClr val="0000FF"/>
                </a:solidFill>
                <a:cs typeface="Times New Roman" panose="02020603050405020304" pitchFamily="18" charset="0"/>
              </a:rPr>
              <a:t>BODY PERCUSSION</a:t>
            </a:r>
          </a:p>
        </p:txBody>
      </p:sp>
      <p:pic>
        <p:nvPicPr>
          <p:cNvPr id="19462" name="Picture 8"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9"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0"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1"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359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2" descr="D:\GIÁO ÁN 1 2020-2021\HÌNH SOẠN GIÁO ÁN\Học hát\CHAO NGUOI BAN MOI DEN\Picture1 - Copy - Copy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28575"/>
            <a:ext cx="9358312" cy="679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8"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9"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0"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1"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11" descr="D:\GIÁO ÁN 1 2020-2021\HÌNH SOẠN GIÁO ÁN\Học hát\CHAO NGUOI BAN MOI DEN\ư.png"/>
          <p:cNvPicPr>
            <a:picLocks noChangeAspect="1" noChangeArrowheads="1"/>
          </p:cNvPicPr>
          <p:nvPr/>
        </p:nvPicPr>
        <p:blipFill>
          <a:blip r:embed="rId3">
            <a:lum contrast="40000"/>
            <a:extLst>
              <a:ext uri="{28A0092B-C50C-407E-A947-70E740481C1C}">
                <a14:useLocalDpi xmlns:a14="http://schemas.microsoft.com/office/drawing/2010/main" val="0"/>
              </a:ext>
            </a:extLst>
          </a:blip>
          <a:srcRect t="18864"/>
          <a:stretch>
            <a:fillRect/>
          </a:stretch>
        </p:blipFill>
        <p:spPr bwMode="auto">
          <a:xfrm>
            <a:off x="469900" y="1928813"/>
            <a:ext cx="10072688"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8" descr="000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9" descr="000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0" descr="000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1" descr="000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9"/>
          <p:cNvSpPr txBox="1">
            <a:spLocks noChangeArrowheads="1"/>
          </p:cNvSpPr>
          <p:nvPr/>
        </p:nvSpPr>
        <p:spPr bwMode="auto">
          <a:xfrm>
            <a:off x="971550" y="1038251"/>
            <a:ext cx="19716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eaLnBrk="1" hangingPunct="1">
              <a:spcBef>
                <a:spcPct val="50000"/>
              </a:spcBef>
            </a:pPr>
            <a:r>
              <a:rPr lang="en-US" altLang="en-US" sz="3000" b="1" dirty="0" err="1">
                <a:solidFill>
                  <a:srgbClr val="1713CB"/>
                </a:solidFill>
                <a:cs typeface="Times New Roman" panose="02020603050405020304" pitchFamily="18" charset="0"/>
              </a:rPr>
              <a:t>Hát</a:t>
            </a:r>
            <a:endParaRPr lang="en-US" altLang="en-US" sz="4000" b="1" dirty="0">
              <a:solidFill>
                <a:srgbClr val="1713CB"/>
              </a:solidFill>
              <a:cs typeface="Times New Roman" panose="02020603050405020304" pitchFamily="18" charset="0"/>
            </a:endParaRPr>
          </a:p>
        </p:txBody>
      </p:sp>
      <p:sp>
        <p:nvSpPr>
          <p:cNvPr id="22537" name="Text Box 10"/>
          <p:cNvSpPr txBox="1">
            <a:spLocks noChangeArrowheads="1"/>
          </p:cNvSpPr>
          <p:nvPr/>
        </p:nvSpPr>
        <p:spPr bwMode="auto">
          <a:xfrm>
            <a:off x="2343150" y="1357313"/>
            <a:ext cx="65722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500" b="1"/>
              <a:t>CHÀO NGƯỜI BẠN MỚI ĐẾN</a:t>
            </a:r>
          </a:p>
        </p:txBody>
      </p:sp>
      <p:sp>
        <p:nvSpPr>
          <p:cNvPr id="22538" name="Rectangle 3"/>
          <p:cNvSpPr>
            <a:spLocks noChangeArrowheads="1"/>
          </p:cNvSpPr>
          <p:nvPr/>
        </p:nvSpPr>
        <p:spPr bwMode="auto">
          <a:xfrm>
            <a:off x="5200650" y="1993900"/>
            <a:ext cx="30003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eaLnBrk="1" hangingPunct="1"/>
            <a:r>
              <a:rPr lang="en-US" altLang="en-US" sz="3000" i="1">
                <a:solidFill>
                  <a:srgbClr val="FF0000"/>
                </a:solidFill>
                <a:cs typeface="Times New Roman" panose="02020603050405020304" pitchFamily="18" charset="0"/>
              </a:rPr>
              <a:t>Lương Bằng Vinh</a:t>
            </a:r>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7283</TotalTime>
  <Words>81</Words>
  <Application>Microsoft Office PowerPoint</Application>
  <PresentationFormat>Custom</PresentationFormat>
  <Paragraphs>13</Paragraphs>
  <Slides>9</Slides>
  <Notes>0</Notes>
  <HiddenSlides>0</HiddenSlides>
  <MMClips>2</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Minh Hien</dc:creator>
  <cp:lastModifiedBy>Admin</cp:lastModifiedBy>
  <cp:revision>620</cp:revision>
  <dcterms:created xsi:type="dcterms:W3CDTF">2010-04-30T18:19:48Z</dcterms:created>
  <dcterms:modified xsi:type="dcterms:W3CDTF">2025-12-01T08:04:37Z</dcterms:modified>
</cp:coreProperties>
</file>