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575" r:id="rId2"/>
    <p:sldId id="611" r:id="rId3"/>
    <p:sldId id="542" r:id="rId4"/>
    <p:sldId id="577" r:id="rId5"/>
    <p:sldId id="583" r:id="rId6"/>
    <p:sldId id="614" r:id="rId7"/>
    <p:sldId id="585" r:id="rId8"/>
    <p:sldId id="615" r:id="rId9"/>
    <p:sldId id="603" r:id="rId10"/>
    <p:sldId id="56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624392" y="1455777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1026" name="Picture 2" descr="image-removebg-preview (6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56" y="-1"/>
            <a:ext cx="6819843" cy="19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3846911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về giai điệu bài hát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Tết là tết?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3717032"/>
            <a:ext cx="561266" cy="743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8E7EE16-AC27-42BB-904A-E535509175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860652"/>
            <a:ext cx="561266" cy="743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9C84AE-89AB-421F-8A3E-FCEE9A1A9C66}"/>
              </a:ext>
            </a:extLst>
          </p:cNvPr>
          <p:cNvSpPr txBox="1"/>
          <p:nvPr/>
        </p:nvSpPr>
        <p:spPr>
          <a:xfrm>
            <a:off x="1343472" y="4931922"/>
            <a:ext cx="10066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ambria" pitchFamily="18" charset="0"/>
              </a:rPr>
              <a:t>Nội</a:t>
            </a:r>
            <a:r>
              <a:rPr lang="en-US" sz="3200" dirty="0" smtClean="0">
                <a:latin typeface="Cambria" pitchFamily="18" charset="0"/>
              </a:rPr>
              <a:t> dung </a:t>
            </a:r>
            <a:r>
              <a:rPr lang="en-US" sz="3200" dirty="0" err="1" smtClean="0">
                <a:latin typeface="Cambria" pitchFamily="18" charset="0"/>
              </a:rPr>
              <a:t>bài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hát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nói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về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điều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gì</a:t>
            </a:r>
            <a:r>
              <a:rPr lang="en-US" sz="3200" dirty="0" smtClean="0">
                <a:latin typeface="Cambria" pitchFamily="18" charset="0"/>
              </a:rPr>
              <a:t>?</a:t>
            </a:r>
            <a:endParaRPr lang="vi-VN" sz="3200" i="1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16536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2C2EF23-6BE7-281F-2F3F-8EB039510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154" y="2062198"/>
            <a:ext cx="2759566" cy="417624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5760B7E-B839-60E3-B0FA-2491933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379048"/>
            <a:ext cx="6120680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“Ai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 smtClean="0">
                <a:solidFill>
                  <a:srgbClr val="1713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dirty="0">
              <a:solidFill>
                <a:srgbClr val="1713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8394" y="2686268"/>
            <a:ext cx="7128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luân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phiên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ngược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lặp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thua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. Đội thắng được nhận sticker, kẹo hoặc tràng vỗ tay của cả lớp.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49" y="3905245"/>
            <a:ext cx="306705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4902603"/>
            <a:ext cx="43434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49" y="3943810"/>
            <a:ext cx="3067050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056" y="4941168"/>
            <a:ext cx="4343400" cy="4953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37" y="258562"/>
            <a:ext cx="1389535" cy="83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606" y="480601"/>
            <a:ext cx="5309593" cy="568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8" y="3395547"/>
            <a:ext cx="5922429" cy="28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606" y="480601"/>
            <a:ext cx="5309593" cy="5684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8" y="3395547"/>
            <a:ext cx="5922429" cy="2866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AEC5F1A-C82C-BC1C-CCC8-3FBA23438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89" y="258562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606" y="480601"/>
            <a:ext cx="5309593" cy="568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28" y="3395547"/>
            <a:ext cx="5922429" cy="2866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AEC5F1A-C82C-BC1C-CCC8-3FBA23438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89" y="258562"/>
            <a:ext cx="1389535" cy="83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626" y="2060848"/>
            <a:ext cx="5162178" cy="1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9149</TotalTime>
  <Words>105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694</cp:revision>
  <dcterms:created xsi:type="dcterms:W3CDTF">2010-04-30T18:19:48Z</dcterms:created>
  <dcterms:modified xsi:type="dcterms:W3CDTF">2025-12-01T08:34:27Z</dcterms:modified>
</cp:coreProperties>
</file>