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624" r:id="rId2"/>
    <p:sldId id="611" r:id="rId3"/>
    <p:sldId id="542" r:id="rId4"/>
    <p:sldId id="577" r:id="rId5"/>
    <p:sldId id="583" r:id="rId6"/>
    <p:sldId id="614" r:id="rId7"/>
    <p:sldId id="585" r:id="rId8"/>
    <p:sldId id="603" r:id="rId9"/>
    <p:sldId id="560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>
        <p:scale>
          <a:sx n="50" d="100"/>
          <a:sy n="50" d="100"/>
        </p:scale>
        <p:origin x="-1212" y="-4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8.wdp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10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09" l="0" r="100000">
                        <a14:foregroundMark x1="14152" y1="25121" x2="14152" y2="25121"/>
                        <a14:foregroundMark x1="92181" y1="61836" x2="92181" y2="61836"/>
                        <a14:foregroundMark x1="89289" y1="53623" x2="89210" y2="57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9" y="-3991"/>
            <a:ext cx="6736908" cy="198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9624392" y="1455777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991"/>
            <a:ext cx="5447928" cy="686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4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752" y="2274534"/>
            <a:ext cx="7539521" cy="3963906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:a16="http://schemas.microsoft.com/office/drawing/2014/main" xmlns="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2C2EF23-6BE7-281F-2F3F-8EB039510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154" y="2062198"/>
            <a:ext cx="2759566" cy="4176242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95760B7E-B839-60E3-B0FA-249193354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1379048"/>
            <a:ext cx="6120680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“Ai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  <a:endParaRPr lang="en-US" sz="3200" dirty="0">
              <a:solidFill>
                <a:srgbClr val="1713C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5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xmlns="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73D2D16-53E8-1B69-AD0C-3E1A931070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996952"/>
            <a:ext cx="2309167" cy="137978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4052246"/>
            <a:ext cx="6984776" cy="83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4941168"/>
            <a:ext cx="4453313" cy="55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240016" y="428637"/>
            <a:ext cx="5363921" cy="5800460"/>
            <a:chOff x="6339154" y="428637"/>
            <a:chExt cx="5363921" cy="580046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62" t="26919" r="11657" b="15231"/>
            <a:stretch/>
          </p:blipFill>
          <p:spPr>
            <a:xfrm>
              <a:off x="6339154" y="830188"/>
              <a:ext cx="5363921" cy="539890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31" t="22747" r="29817" b="72270"/>
            <a:stretch/>
          </p:blipFill>
          <p:spPr>
            <a:xfrm>
              <a:off x="7896200" y="428637"/>
              <a:ext cx="2539160" cy="425860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593" y="258562"/>
            <a:ext cx="1389535" cy="83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73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5720" y="2967335"/>
            <a:ext cx="5112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800" b="1" dirty="0">
                <a:latin typeface="Cambria" pitchFamily="18" charset="0"/>
              </a:rPr>
              <a:t>THEO NHẠC ĐỆM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22475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593" y="258562"/>
            <a:ext cx="1389535" cy="83028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240016" y="428637"/>
            <a:ext cx="5363921" cy="5800460"/>
            <a:chOff x="6339154" y="428637"/>
            <a:chExt cx="5363921" cy="580046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62" t="26919" r="11657" b="15231"/>
            <a:stretch/>
          </p:blipFill>
          <p:spPr>
            <a:xfrm>
              <a:off x="6339154" y="830188"/>
              <a:ext cx="5363921" cy="539890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31" t="22747" r="29817" b="72270"/>
            <a:stretch/>
          </p:blipFill>
          <p:spPr>
            <a:xfrm>
              <a:off x="7896200" y="428637"/>
              <a:ext cx="2539160" cy="4258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4746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400" b="1" dirty="0">
                <a:latin typeface="Cambria" pitchFamily="18" charset="0"/>
              </a:rPr>
              <a:t>KẾT HỢP GÕ ĐỆM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29437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HÁT KẾT HỢP</a:t>
            </a:r>
          </a:p>
          <a:p>
            <a:pPr algn="ctr"/>
            <a:r>
              <a:rPr lang="en-US" sz="4400" b="1" dirty="0" smtClean="0">
                <a:latin typeface="Cambria" pitchFamily="18" charset="0"/>
              </a:rPr>
              <a:t>BODY PERCUSSION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6890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1FB47F5-A9FC-A46F-8B2E-F1372EC6B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-45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72816"/>
            <a:ext cx="11809312" cy="4536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3487F2-C868-4F7E-80CF-919F9E02D53A}"/>
              </a:ext>
            </a:extLst>
          </p:cNvPr>
          <p:cNvSpPr txBox="1"/>
          <p:nvPr/>
        </p:nvSpPr>
        <p:spPr>
          <a:xfrm>
            <a:off x="1343472" y="4295998"/>
            <a:ext cx="100663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Duyên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dáng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uân</a:t>
            </a:r>
            <a:r>
              <a:rPr lang="vi-VN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BBF145-3852-4890-BA4F-1AE126E58D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4166119"/>
            <a:ext cx="561266" cy="743222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31027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2165367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10044</TotalTime>
  <Words>42</Words>
  <Application>Microsoft Office PowerPoint</Application>
  <PresentationFormat>Custom</PresentationFormat>
  <Paragraphs>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717</cp:revision>
  <dcterms:created xsi:type="dcterms:W3CDTF">2010-04-30T18:19:48Z</dcterms:created>
  <dcterms:modified xsi:type="dcterms:W3CDTF">2025-12-01T08:42:58Z</dcterms:modified>
</cp:coreProperties>
</file>