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91" r:id="rId2"/>
    <p:sldId id="480" r:id="rId3"/>
    <p:sldId id="419" r:id="rId4"/>
    <p:sldId id="505" r:id="rId5"/>
    <p:sldId id="507" r:id="rId6"/>
    <p:sldId id="508" r:id="rId7"/>
    <p:sldId id="506" r:id="rId8"/>
    <p:sldId id="518" r:id="rId9"/>
    <p:sldId id="511" r:id="rId10"/>
    <p:sldId id="513" r:id="rId11"/>
    <p:sldId id="514" r:id="rId12"/>
    <p:sldId id="487" r:id="rId13"/>
    <p:sldId id="516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3A4B5C-5B6C-4714-9B8A-42C4F6B25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EE87-5F96-4967-9B73-157DC21C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8BD7-7F82-4A9D-BF74-512F31B9C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9C38-BBBB-4A55-991E-0914ADD6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D040-45C1-418A-9603-67314020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7EAE-DDD4-4B4A-80AA-17367E06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3DEC1-34A8-441B-B712-2391EA85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48762-EB51-4A0E-8700-A04BA754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3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DA8F-9C11-4565-9A27-9B393F31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AA92-BCA7-41EE-B699-3F02AF76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A2D2-5D60-4592-9BE0-4FCC86CE9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077-332C-4285-B1A0-72302DE7C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5444-54D6-4FB2-9D88-7BF37577D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4A90-A76A-4949-B0C0-8AE03117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A3F84F4D-CEF5-4DFF-BE07-0F59F3C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2.gi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CE0465-C71E-3BFB-FB96-10698199D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5" y="104799"/>
            <a:ext cx="5680604" cy="15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2143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00275" y="1500188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pic>
        <p:nvPicPr>
          <p:cNvPr id="14341" name="Picture 10" descr="D:\GIÁO ÁN 1 2020-2021\HÌNH SOẠN GIÁO ÁN\Thường thức âm nhạc\trống cái\Tranh hồ thiên nga_HTS - Copy (2)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>
            <a:fillRect/>
          </a:stretch>
        </p:blipFill>
        <p:spPr bwMode="auto">
          <a:xfrm>
            <a:off x="442913" y="2143125"/>
            <a:ext cx="1011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AutoShape 4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AutoShape 6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6" name="Picture 7" descr="D:\GIÁO ÁN 1 2020-2021\HÌNH SOẠN GIÁO ÁN\Nghe nhạc\Trống cái - Copy - Copy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071563"/>
            <a:ext cx="362743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9" descr="Swan lake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00525" y="4929188"/>
            <a:ext cx="4143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Pi-ốt I-lích Trai-cốp-xki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4588" y="2286000"/>
            <a:ext cx="63547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1650" y="2071688"/>
            <a:ext cx="7227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VẬN ĐỘNG</a:t>
            </a:r>
          </a:p>
        </p:txBody>
      </p:sp>
      <p:pic>
        <p:nvPicPr>
          <p:cNvPr id="1946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2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4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428625"/>
            <a:ext cx="950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Đây là âm thanh gì?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3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1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8639"/>
                    <a:ext cx="262658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7090" y="1328639"/>
                    <a:ext cx="256783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8217" y="1328639"/>
                    <a:ext cx="271889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6966" y="1328639"/>
                    <a:ext cx="246714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9072" y="1328639"/>
                    <a:ext cx="263497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4605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3984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7768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5818" y="1321037"/>
                    <a:ext cx="23244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4707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5135" y="1321037"/>
                    <a:ext cx="19972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6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2435"/>
                    <a:ext cx="21734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5323" y="1332435"/>
                    <a:ext cx="202238" cy="399135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1415" y="1332435"/>
                    <a:ext cx="268532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7787" y="1332435"/>
                    <a:ext cx="22657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1571" y="1332435"/>
                    <a:ext cx="227413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8502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4944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4533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3911" y="1326732"/>
                    <a:ext cx="2643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0982" y="1326732"/>
                    <a:ext cx="26769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6515" y="1326732"/>
                    <a:ext cx="2416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245" name="Picture 149" descr="D:\GIÁO ÁN 1 2020-2021\HÌNH SOẠN GIÁO ÁN\Thường thức âm nhạc\trống cái\Trống cái - Copy (2).jpg"/>
          <p:cNvPicPr>
            <a:picLocks noChangeAspect="1" noChangeArrowheads="1"/>
          </p:cNvPicPr>
          <p:nvPr/>
        </p:nvPicPr>
        <p:blipFill>
          <a:blip r:embed="rId1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484" r="5797" b="3125"/>
          <a:stretch>
            <a:fillRect/>
          </a:stretch>
        </p:blipFill>
        <p:spPr bwMode="auto">
          <a:xfrm>
            <a:off x="3200400" y="1714500"/>
            <a:ext cx="5018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4343400" y="2643188"/>
            <a:ext cx="2500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343775" y="214313"/>
            <a:ext cx="242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CẤU TẠO</a:t>
            </a:r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14400" y="1270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TRỐNG CÁI</a:t>
            </a:r>
          </a:p>
        </p:txBody>
      </p:sp>
      <p:pic>
        <p:nvPicPr>
          <p:cNvPr id="6149" name="Picture 2" descr="D:\GIÁO ÁN 1 2020-2021\HÌNH SOẠN GIÁO ÁN\Thường thức âm nhạc\trống cái\Trống cái_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9023" r="24489" b="7516"/>
          <a:stretch>
            <a:fillRect/>
          </a:stretch>
        </p:blipFill>
        <p:spPr bwMode="auto">
          <a:xfrm>
            <a:off x="4129088" y="1428750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72338" y="2428875"/>
            <a:ext cx="2000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Mặt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8838" y="278606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Thân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7463" y="135731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Dùi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:\GIÁO ÁN 1 2020-2021\HÌNH SOẠN GIÁO ÁN\Thường thức âm nhạc\trống cái\Múa lân đêm trăng rằm_HTS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D:\GIÁO ÁN 1 2020-2021\HÌNH SOẠN GIÁO ÁN\Thường thức âm nhạc\trống cái\Cô giáo dạy các bạn biết về trống cái_HT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0" y="0"/>
            <a:ext cx="1075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0025" y="285750"/>
            <a:ext cx="4429125" cy="2357438"/>
          </a:xfrm>
          <a:prstGeom prst="wedgeEllipseCallout">
            <a:avLst>
              <a:gd name="adj1" fmla="val 72927"/>
              <a:gd name="adj2" fmla="val 1404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400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pic>
        <p:nvPicPr>
          <p:cNvPr id="12293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26834" b="11905"/>
          <a:stretch>
            <a:fillRect/>
          </a:stretch>
        </p:blipFill>
        <p:spPr bwMode="auto">
          <a:xfrm>
            <a:off x="2128838" y="3355975"/>
            <a:ext cx="7215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71525" y="2500313"/>
            <a:ext cx="8072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Gõ và đọc theo hình tiết tấu.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7841</TotalTime>
  <Words>72</Words>
  <Application>Microsoft Office PowerPoint</Application>
  <PresentationFormat>Custom</PresentationFormat>
  <Paragraphs>21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633</cp:revision>
  <dcterms:created xsi:type="dcterms:W3CDTF">2010-04-30T18:19:48Z</dcterms:created>
  <dcterms:modified xsi:type="dcterms:W3CDTF">2025-12-15T07:22:17Z</dcterms:modified>
</cp:coreProperties>
</file>