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482" r:id="rId2"/>
    <p:sldId id="563" r:id="rId3"/>
    <p:sldId id="586" r:id="rId4"/>
    <p:sldId id="587" r:id="rId5"/>
    <p:sldId id="588" r:id="rId6"/>
    <p:sldId id="590" r:id="rId7"/>
    <p:sldId id="592" r:id="rId8"/>
    <p:sldId id="576" r:id="rId9"/>
    <p:sldId id="593" r:id="rId10"/>
    <p:sldId id="595" r:id="rId11"/>
    <p:sldId id="596" r:id="rId12"/>
    <p:sldId id="594" r:id="rId13"/>
    <p:sldId id="598" r:id="rId14"/>
    <p:sldId id="585" r:id="rId15"/>
    <p:sldId id="578" r:id="rId16"/>
    <p:sldId id="599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4" autoAdjust="0"/>
    <p:restoredTop sz="9466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23B26E-D55F-4B50-B7A1-C5E80E76BA0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85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23B26E-D55F-4B50-B7A1-C5E80E76BA0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7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464201" y="2204864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 – CHỦ ĐỀ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0C891B2-5536-473E-978C-89BA28AA1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588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7E35AD6-4691-4930-B8F7-FC8FAF96D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79" y="-1"/>
            <a:ext cx="7388723" cy="2156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4" y="1124744"/>
            <a:ext cx="10369152" cy="5101138"/>
            <a:chOff x="7968208" y="-2937582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=""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2937582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8705" y="-1048893"/>
              <a:ext cx="3856029" cy="1073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6000" b="1" dirty="0">
                  <a:latin typeface="Cambria" pitchFamily="18" charset="0"/>
                  <a:cs typeface="Times New Roman" pitchFamily="18" charset="0"/>
                </a:rPr>
                <a:t>THẢO LUẬN</a:t>
              </a:r>
            </a:p>
          </p:txBody>
        </p:sp>
      </p:grpSp>
      <p:pic>
        <p:nvPicPr>
          <p:cNvPr id="8" name="Picture 13">
            <a:extLst>
              <a:ext uri="{FF2B5EF4-FFF2-40B4-BE49-F238E27FC236}">
                <a16:creationId xmlns="" xmlns:a16="http://schemas.microsoft.com/office/drawing/2014/main" id="{1A76EE6C-AE49-404C-A29D-8597CB49C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968831" y="332656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175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5010326-9432-4108-88FE-BB3F68D74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C3728D1-84F4-675C-D672-46C679B8A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1968745"/>
            <a:ext cx="11233248" cy="42334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D1AA21-23CD-4B87-9AED-6B83DF17E5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4079776" y="-4524"/>
            <a:ext cx="3600400" cy="19442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CBBF145-3852-4890-BA4F-1AE126E58D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809691" y="2609167"/>
            <a:ext cx="561266" cy="743222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837DB538-DD84-4073-B829-9E0CCD72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574" y="731027"/>
            <a:ext cx="2562803" cy="8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43" tIns="47621" rIns="95243" bIns="47621">
            <a:spAutoFit/>
          </a:bodyPr>
          <a:lstStyle/>
          <a:p>
            <a:pPr algn="ctr" eaLnBrk="1" hangingPunct="1"/>
            <a:r>
              <a:rPr lang="en-US" sz="4800" b="1" dirty="0">
                <a:latin typeface="Cambria" pitchFamily="18" charset="0"/>
                <a:cs typeface="Times New Roman" pitchFamily="18" charset="0"/>
              </a:rPr>
              <a:t>CÂU HỎI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6989FE8-FA09-EB8C-18EC-DE0E303F27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809691" y="5079727"/>
            <a:ext cx="561266" cy="7432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91616A8-65D6-CE93-238C-37A316CB2F9B}"/>
              </a:ext>
            </a:extLst>
          </p:cNvPr>
          <p:cNvSpPr txBox="1"/>
          <p:nvPr/>
        </p:nvSpPr>
        <p:spPr>
          <a:xfrm>
            <a:off x="1377344" y="2447552"/>
            <a:ext cx="10058684" cy="3275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1480B6F-E50C-00BE-7660-3166B30513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99058" y="3439560"/>
            <a:ext cx="561266" cy="7432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B55ADD9-57D7-7F92-281D-FB5E9A6DCB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820115" y="4249334"/>
            <a:ext cx="561266" cy="74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6242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5010326-9432-4108-88FE-BB3F68D74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D1AA21-23CD-4B87-9AED-6B83DF17E5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4079776" y="-4524"/>
            <a:ext cx="3600400" cy="1944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921FFCD-3C30-4921-8198-B48EEACF6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72816"/>
            <a:ext cx="11809312" cy="45365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CBBF145-3852-4890-BA4F-1AE126E58D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50021" y="3784145"/>
            <a:ext cx="561266" cy="743222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837DB538-DD84-4073-B829-9E0CCD72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574" y="731027"/>
            <a:ext cx="2562803" cy="8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43" tIns="47621" rIns="95243" bIns="47621">
            <a:spAutoFit/>
          </a:bodyPr>
          <a:lstStyle/>
          <a:p>
            <a:pPr algn="ctr" eaLnBrk="1" hangingPunct="1"/>
            <a:r>
              <a:rPr lang="en-US" sz="4800" b="1" dirty="0">
                <a:latin typeface="Cambria" pitchFamily="18" charset="0"/>
                <a:cs typeface="Times New Roman" pitchFamily="18" charset="0"/>
              </a:rPr>
              <a:t>CÂU HỎI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52D4B2F-9B27-C263-54FF-CC5B500377FB}"/>
              </a:ext>
            </a:extLst>
          </p:cNvPr>
          <p:cNvSpPr txBox="1"/>
          <p:nvPr/>
        </p:nvSpPr>
        <p:spPr>
          <a:xfrm>
            <a:off x="1279304" y="3840948"/>
            <a:ext cx="10073591" cy="1819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6989FE8-FA09-EB8C-18EC-DE0E303F27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67408" y="5013176"/>
            <a:ext cx="561266" cy="74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407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5010326-9432-4108-88FE-BB3F68D74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C3728D1-84F4-675C-D672-46C679B8A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1968745"/>
            <a:ext cx="11233248" cy="42334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D1AA21-23CD-4B87-9AED-6B83DF17E5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4079776" y="-4524"/>
            <a:ext cx="3600400" cy="1944216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837DB538-DD84-4073-B829-9E0CCD72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602" y="775337"/>
            <a:ext cx="2576012" cy="7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43" tIns="47621" rIns="95243" bIns="47621">
            <a:spAutoFit/>
          </a:bodyPr>
          <a:lstStyle/>
          <a:p>
            <a:pPr algn="ctr" eaLnBrk="1" hangingPunct="1"/>
            <a:r>
              <a:rPr lang="en-US" sz="4000" b="1" dirty="0">
                <a:latin typeface="Cambria" pitchFamily="18" charset="0"/>
                <a:cs typeface="Times New Roman" pitchFamily="18" charset="0"/>
              </a:rPr>
              <a:t>NỘI DUNG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F1CF85E-2BBE-C2E5-55C6-9395CE86815D}"/>
              </a:ext>
            </a:extLst>
          </p:cNvPr>
          <p:cNvSpPr txBox="1"/>
          <p:nvPr/>
        </p:nvSpPr>
        <p:spPr>
          <a:xfrm>
            <a:off x="803412" y="2324986"/>
            <a:ext cx="1058517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 con/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cháu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lối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phổ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miền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tộc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riêng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êm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du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dương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mến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ca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…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ca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ca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trích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hò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miệng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91844706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3" y="1268760"/>
            <a:ext cx="10369152" cy="4896544"/>
            <a:chOff x="7968207" y="-2834226"/>
            <a:chExt cx="9217024" cy="5215473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=""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 b="2827"/>
            <a:stretch/>
          </p:blipFill>
          <p:spPr bwMode="auto">
            <a:xfrm>
              <a:off x="7968207" y="-2834226"/>
              <a:ext cx="9217024" cy="5215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0478" y="-1278143"/>
              <a:ext cx="4352484" cy="1872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5243" tIns="47621" rIns="95243" bIns="47621">
              <a:spAutoFit/>
            </a:bodyPr>
            <a:lstStyle/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NGHE BÀI HÁT</a:t>
              </a:r>
            </a:p>
            <a:p>
              <a:pPr algn="ctr" eaLnBrk="1" hangingPunct="1"/>
              <a:r>
                <a:rPr lang="en-US" sz="3600" b="1" i="1" dirty="0">
                  <a:solidFill>
                    <a:srgbClr val="1713CB"/>
                  </a:solidFill>
                  <a:latin typeface="Cambria" pitchFamily="18" charset="0"/>
                  <a:cs typeface="Times New Roman" pitchFamily="18" charset="0"/>
                </a:rPr>
                <a:t>RU EM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(DÂN CA XƠ - ĐĂNG)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2BD844A-6D3C-4A4C-997A-83D88ABAAC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1357"/>
          <a:stretch/>
        </p:blipFill>
        <p:spPr>
          <a:xfrm>
            <a:off x="911423" y="297210"/>
            <a:ext cx="2898989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5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3B4FCFC-2676-174B-7D91-7FB5B92C00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7336" y="332656"/>
            <a:ext cx="5789264" cy="58802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EEBE13A-9291-F854-7AA2-6DA8269A48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368" y="1700808"/>
            <a:ext cx="5266549" cy="451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3" y="1268760"/>
            <a:ext cx="10369152" cy="4896544"/>
            <a:chOff x="7968207" y="-2834226"/>
            <a:chExt cx="9217024" cy="5215473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=""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 b="2827"/>
            <a:stretch/>
          </p:blipFill>
          <p:spPr bwMode="auto">
            <a:xfrm>
              <a:off x="7968207" y="-2834226"/>
              <a:ext cx="9217024" cy="5215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8455" y="-1164352"/>
              <a:ext cx="4736528" cy="1872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5243" tIns="47621" rIns="95243" bIns="47621">
              <a:spAutoFit/>
            </a:bodyPr>
            <a:lstStyle/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NGHE NHẠC KẾT HỢP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VẬN ĐỘNG CƠ THỂ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THEO Ý THÍCH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2BD844A-6D3C-4A4C-997A-83D88ABAAC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1357"/>
          <a:stretch/>
        </p:blipFill>
        <p:spPr>
          <a:xfrm>
            <a:off x="911423" y="297210"/>
            <a:ext cx="2898989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44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8424C4B-A2E4-41CF-A86A-56D42E7DF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3B3772B-1D78-98AA-51F9-3787647B7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052736"/>
            <a:ext cx="10740622" cy="5275438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="" xmlns:a16="http://schemas.microsoft.com/office/drawing/2014/main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983432" y="332656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BBAC72E7-E160-B244-9897-4B262B272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464" y="3106338"/>
            <a:ext cx="6984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vi-VN" sz="2800" b="1" dirty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kumimoji="0" lang="en-US" altLang="vi-VN" sz="2800" b="1" i="0" u="none" strike="noStrike" cap="none" normalizeH="0" baseline="0" dirty="0" err="1">
                <a:ln>
                  <a:noFill/>
                </a:ln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altLang="vi-VN" sz="2800" b="1" i="0" u="none" strike="noStrike" cap="none" normalizeH="0" baseline="0" dirty="0">
                <a:ln>
                  <a:noFill/>
                </a:ln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cap="none" normalizeH="0" baseline="0" dirty="0" err="1">
                <a:ln>
                  <a:noFill/>
                </a:ln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altLang="vi-VN" sz="2800" b="1" i="0" u="none" strike="noStrike" cap="none" normalizeH="0" baseline="0" dirty="0">
                <a:ln>
                  <a:noFill/>
                </a:ln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kumimoji="0" lang="en-US" altLang="vi-VN" sz="3600" b="1" i="0" u="none" strike="noStrike" cap="none" normalizeH="0" baseline="0" dirty="0">
              <a:ln>
                <a:noFill/>
              </a:ln>
              <a:solidFill>
                <a:srgbClr val="1713CB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6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2411489-1591-4F95-9756-F467808BD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=""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860956" y="1196752"/>
            <a:ext cx="104916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0">
            <a:extLst>
              <a:ext uri="{FF2B5EF4-FFF2-40B4-BE49-F238E27FC236}">
                <a16:creationId xmlns="" xmlns:a16="http://schemas.microsoft.com/office/drawing/2014/main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18" y="4241524"/>
            <a:ext cx="8136904" cy="92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Cambria" pitchFamily="18" charset="0"/>
              </a:rPr>
              <a:t>SUỐI ĐÀN T’RƯNG</a:t>
            </a:r>
          </a:p>
        </p:txBody>
      </p:sp>
      <p:pic>
        <p:nvPicPr>
          <p:cNvPr id="7" name="Picture 13">
            <a:extLst>
              <a:ext uri="{FF2B5EF4-FFF2-40B4-BE49-F238E27FC236}">
                <a16:creationId xmlns="" xmlns:a16="http://schemas.microsoft.com/office/drawing/2014/main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8" t="26333" r="29994" b="51218"/>
          <a:stretch/>
        </p:blipFill>
        <p:spPr bwMode="auto">
          <a:xfrm>
            <a:off x="911423" y="335748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>
            <a:extLst>
              <a:ext uri="{FF2B5EF4-FFF2-40B4-BE49-F238E27FC236}">
                <a16:creationId xmlns="" xmlns:a16="http://schemas.microsoft.com/office/drawing/2014/main" id="{A9C55B59-C8EC-B19F-C5E3-502988495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2" y="3573016"/>
            <a:ext cx="8136904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Cambria" pitchFamily="18" charset="0"/>
              </a:rPr>
              <a:t>NGHE NHẠC: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FED6143-D837-1CE3-551A-A839A486E7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3" t="17451" r="5791" b="65749"/>
          <a:stretch/>
        </p:blipFill>
        <p:spPr>
          <a:xfrm>
            <a:off x="551384" y="1700808"/>
            <a:ext cx="11089232" cy="30466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5966990-4A8A-9559-0A5F-730F730171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t="5904" r="58084" b="82563"/>
          <a:stretch/>
        </p:blipFill>
        <p:spPr>
          <a:xfrm>
            <a:off x="500006" y="302950"/>
            <a:ext cx="2568996" cy="123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4" y="1124744"/>
            <a:ext cx="10369152" cy="5101138"/>
            <a:chOff x="7968208" y="-2937582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=""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2937582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1036" y="-1210858"/>
              <a:ext cx="3891366" cy="1396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4000" b="1" dirty="0">
                  <a:latin typeface="Cambria" pitchFamily="18" charset="0"/>
                  <a:cs typeface="Times New Roman" pitchFamily="18" charset="0"/>
                </a:rPr>
                <a:t>NGHE NHẠC</a:t>
              </a:r>
            </a:p>
            <a:p>
              <a:pPr algn="ctr" eaLnBrk="1" hangingPunct="1"/>
              <a:r>
                <a:rPr lang="en-US" sz="4000" b="1" dirty="0">
                  <a:latin typeface="Cambria" pitchFamily="18" charset="0"/>
                  <a:cs typeface="Times New Roman" pitchFamily="18" charset="0"/>
                </a:rPr>
                <a:t>KẾT HỢP GÕ ĐỆM</a:t>
              </a:r>
            </a:p>
          </p:txBody>
        </p:sp>
      </p:grpSp>
      <p:pic>
        <p:nvPicPr>
          <p:cNvPr id="8" name="Picture 13">
            <a:extLst>
              <a:ext uri="{FF2B5EF4-FFF2-40B4-BE49-F238E27FC236}">
                <a16:creationId xmlns="" xmlns:a16="http://schemas.microsoft.com/office/drawing/2014/main" id="{1A76EE6C-AE49-404C-A29D-8597CB49C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968831" y="332656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474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4" y="1124744"/>
            <a:ext cx="10369152" cy="5101138"/>
            <a:chOff x="7968208" y="-2937582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=""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2937582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7229" y="-1346049"/>
              <a:ext cx="4238982" cy="1850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NGHE NHẠC KẾT HỢP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VẬN ĐỘNG CƠ THỂ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THEO Ý THÍCH</a:t>
              </a:r>
            </a:p>
          </p:txBody>
        </p:sp>
      </p:grpSp>
      <p:pic>
        <p:nvPicPr>
          <p:cNvPr id="8" name="Picture 13">
            <a:extLst>
              <a:ext uri="{FF2B5EF4-FFF2-40B4-BE49-F238E27FC236}">
                <a16:creationId xmlns="" xmlns:a16="http://schemas.microsoft.com/office/drawing/2014/main" id="{1A76EE6C-AE49-404C-A29D-8597CB49C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968831" y="332656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874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2411489-1591-4F95-9756-F467808BD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=""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860956" y="1196752"/>
            <a:ext cx="104916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0">
            <a:extLst>
              <a:ext uri="{FF2B5EF4-FFF2-40B4-BE49-F238E27FC236}">
                <a16:creationId xmlns="" xmlns:a16="http://schemas.microsoft.com/office/drawing/2014/main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18" y="4241524"/>
            <a:ext cx="8136904" cy="92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Cambria" pitchFamily="18" charset="0"/>
              </a:rPr>
              <a:t>NHỮNG KHÚC HÁT RU</a:t>
            </a:r>
          </a:p>
        </p:txBody>
      </p:sp>
      <p:pic>
        <p:nvPicPr>
          <p:cNvPr id="7" name="Picture 13">
            <a:extLst>
              <a:ext uri="{FF2B5EF4-FFF2-40B4-BE49-F238E27FC236}">
                <a16:creationId xmlns="" xmlns:a16="http://schemas.microsoft.com/office/drawing/2014/main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8" t="26333" r="29994" b="51218"/>
          <a:stretch/>
        </p:blipFill>
        <p:spPr bwMode="auto">
          <a:xfrm>
            <a:off x="911423" y="335748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>
            <a:extLst>
              <a:ext uri="{FF2B5EF4-FFF2-40B4-BE49-F238E27FC236}">
                <a16:creationId xmlns="" xmlns:a16="http://schemas.microsoft.com/office/drawing/2014/main" id="{A9C55B59-C8EC-B19F-C5E3-502988495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2" y="3573016"/>
            <a:ext cx="8136904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Cambria" pitchFamily="18" charset="0"/>
              </a:rPr>
              <a:t>THƯỜNG THỨC ÂM NHẠC:</a:t>
            </a:r>
          </a:p>
        </p:txBody>
      </p:sp>
    </p:spTree>
    <p:extLst>
      <p:ext uri="{BB962C8B-B14F-4D97-AF65-F5344CB8AC3E}">
        <p14:creationId xmlns:p14="http://schemas.microsoft.com/office/powerpoint/2010/main" val="6200745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DDE69C5-EFEF-6A45-03CE-198658EAAB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260649"/>
            <a:ext cx="3492651" cy="10801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0F1C870-30FE-541E-98BD-2838354D0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356" y="1603096"/>
            <a:ext cx="7488058" cy="4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1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F152EFD-6F16-8CB6-3CC5-4D1B42D10A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53" b="50000"/>
          <a:stretch/>
        </p:blipFill>
        <p:spPr>
          <a:xfrm>
            <a:off x="3796992" y="234062"/>
            <a:ext cx="7988795" cy="598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8506</TotalTime>
  <Words>290</Words>
  <Application>Microsoft Office PowerPoint</Application>
  <PresentationFormat>Custom</PresentationFormat>
  <Paragraphs>30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648</cp:revision>
  <dcterms:created xsi:type="dcterms:W3CDTF">2010-04-30T18:19:48Z</dcterms:created>
  <dcterms:modified xsi:type="dcterms:W3CDTF">2025-12-15T07:18:24Z</dcterms:modified>
</cp:coreProperties>
</file>