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575" r:id="rId2"/>
    <p:sldId id="611" r:id="rId3"/>
    <p:sldId id="631" r:id="rId4"/>
    <p:sldId id="630" r:id="rId5"/>
    <p:sldId id="632" r:id="rId6"/>
    <p:sldId id="633" r:id="rId7"/>
    <p:sldId id="634" r:id="rId8"/>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3CB"/>
    <a:srgbClr val="66FF66"/>
    <a:srgbClr val="FF0000"/>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3063" autoAdjust="0"/>
  </p:normalViewPr>
  <p:slideViewPr>
    <p:cSldViewPr>
      <p:cViewPr varScale="1">
        <p:scale>
          <a:sx n="65" d="100"/>
          <a:sy n="65" d="100"/>
        </p:scale>
        <p:origin x="-654"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723B26E-D55F-4B50-B7A1-C5E80E76BA0B}" type="slidenum">
              <a:rPr lang="en-US"/>
              <a:pPr>
                <a:defRPr/>
              </a:pPr>
              <a:t>‹#›</a:t>
            </a:fld>
            <a:endParaRPr lang="en-US"/>
          </a:p>
        </p:txBody>
      </p:sp>
    </p:spTree>
    <p:extLst>
      <p:ext uri="{BB962C8B-B14F-4D97-AF65-F5344CB8AC3E}">
        <p14:creationId xmlns:p14="http://schemas.microsoft.com/office/powerpoint/2010/main" val="818977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23D28A-D2FA-4145-AA81-B5334A4E6D64}" type="slidenum">
              <a:rPr lang="en-US" smtClean="0"/>
              <a:pPr>
                <a:defRPr/>
              </a:pPr>
              <a:t>‹#›</a:t>
            </a:fld>
            <a:endParaRPr lang="en-US"/>
          </a:p>
        </p:txBody>
      </p:sp>
    </p:spTree>
    <p:extLst>
      <p:ext uri="{BB962C8B-B14F-4D97-AF65-F5344CB8AC3E}">
        <p14:creationId xmlns:p14="http://schemas.microsoft.com/office/powerpoint/2010/main" val="385302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0EFC94-1DAE-48B1-A99A-EDA72639E39F}" type="slidenum">
              <a:rPr lang="en-US" smtClean="0"/>
              <a:pPr>
                <a:defRPr/>
              </a:pPr>
              <a:t>‹#›</a:t>
            </a:fld>
            <a:endParaRPr lang="en-US"/>
          </a:p>
        </p:txBody>
      </p:sp>
    </p:spTree>
    <p:extLst>
      <p:ext uri="{BB962C8B-B14F-4D97-AF65-F5344CB8AC3E}">
        <p14:creationId xmlns:p14="http://schemas.microsoft.com/office/powerpoint/2010/main" val="99298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D8E6A-4F95-4FB5-B2DE-37AF3DF6983A}" type="slidenum">
              <a:rPr lang="en-US" smtClean="0"/>
              <a:pPr>
                <a:defRPr/>
              </a:pPr>
              <a:t>‹#›</a:t>
            </a:fld>
            <a:endParaRPr lang="en-US"/>
          </a:p>
        </p:txBody>
      </p:sp>
    </p:spTree>
    <p:extLst>
      <p:ext uri="{BB962C8B-B14F-4D97-AF65-F5344CB8AC3E}">
        <p14:creationId xmlns:p14="http://schemas.microsoft.com/office/powerpoint/2010/main" val="253810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BF5A8-C66B-4C82-B64F-202214B1E11B}" type="slidenum">
              <a:rPr lang="en-US" smtClean="0"/>
              <a:pPr>
                <a:defRPr/>
              </a:pPr>
              <a:t>‹#›</a:t>
            </a:fld>
            <a:endParaRPr lang="en-US"/>
          </a:p>
        </p:txBody>
      </p:sp>
    </p:spTree>
    <p:extLst>
      <p:ext uri="{BB962C8B-B14F-4D97-AF65-F5344CB8AC3E}">
        <p14:creationId xmlns:p14="http://schemas.microsoft.com/office/powerpoint/2010/main" val="359604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5F20CF-37DD-4756-B0CE-7E9F35229BFF}" type="slidenum">
              <a:rPr lang="en-US" smtClean="0"/>
              <a:pPr>
                <a:defRPr/>
              </a:pPr>
              <a:t>‹#›</a:t>
            </a:fld>
            <a:endParaRPr lang="en-US"/>
          </a:p>
        </p:txBody>
      </p:sp>
    </p:spTree>
    <p:extLst>
      <p:ext uri="{BB962C8B-B14F-4D97-AF65-F5344CB8AC3E}">
        <p14:creationId xmlns:p14="http://schemas.microsoft.com/office/powerpoint/2010/main" val="315498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F3020E-0408-4278-8DE1-10D8C6327FA1}" type="slidenum">
              <a:rPr lang="en-US" smtClean="0"/>
              <a:pPr>
                <a:defRPr/>
              </a:pPr>
              <a:t>‹#›</a:t>
            </a:fld>
            <a:endParaRPr lang="en-US"/>
          </a:p>
        </p:txBody>
      </p:sp>
    </p:spTree>
    <p:extLst>
      <p:ext uri="{BB962C8B-B14F-4D97-AF65-F5344CB8AC3E}">
        <p14:creationId xmlns:p14="http://schemas.microsoft.com/office/powerpoint/2010/main" val="85249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EDA7699-CF97-4E51-9FF3-E2768FD47087}" type="slidenum">
              <a:rPr lang="en-US" smtClean="0"/>
              <a:pPr>
                <a:defRPr/>
              </a:pPr>
              <a:t>‹#›</a:t>
            </a:fld>
            <a:endParaRPr lang="en-US"/>
          </a:p>
        </p:txBody>
      </p:sp>
    </p:spTree>
    <p:extLst>
      <p:ext uri="{BB962C8B-B14F-4D97-AF65-F5344CB8AC3E}">
        <p14:creationId xmlns:p14="http://schemas.microsoft.com/office/powerpoint/2010/main" val="22825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4AE72E-F5B3-461E-9529-3F334D0F9940}" type="slidenum">
              <a:rPr lang="en-US" smtClean="0"/>
              <a:pPr>
                <a:defRPr/>
              </a:pPr>
              <a:t>‹#›</a:t>
            </a:fld>
            <a:endParaRPr lang="en-US"/>
          </a:p>
        </p:txBody>
      </p:sp>
    </p:spTree>
    <p:extLst>
      <p:ext uri="{BB962C8B-B14F-4D97-AF65-F5344CB8AC3E}">
        <p14:creationId xmlns:p14="http://schemas.microsoft.com/office/powerpoint/2010/main" val="235034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14C9FA9-93BD-4046-B289-B70DC4A5A6D1}" type="slidenum">
              <a:rPr lang="en-US" smtClean="0"/>
              <a:pPr>
                <a:defRPr/>
              </a:pPr>
              <a:t>‹#›</a:t>
            </a:fld>
            <a:endParaRPr lang="en-US"/>
          </a:p>
        </p:txBody>
      </p:sp>
    </p:spTree>
    <p:extLst>
      <p:ext uri="{BB962C8B-B14F-4D97-AF65-F5344CB8AC3E}">
        <p14:creationId xmlns:p14="http://schemas.microsoft.com/office/powerpoint/2010/main" val="127593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B70B9D-8ADF-4B4B-83C4-E176DEDECBD9}" type="slidenum">
              <a:rPr lang="en-US" smtClean="0"/>
              <a:pPr>
                <a:defRPr/>
              </a:pPr>
              <a:t>‹#›</a:t>
            </a:fld>
            <a:endParaRPr lang="en-US"/>
          </a:p>
        </p:txBody>
      </p:sp>
    </p:spTree>
    <p:extLst>
      <p:ext uri="{BB962C8B-B14F-4D97-AF65-F5344CB8AC3E}">
        <p14:creationId xmlns:p14="http://schemas.microsoft.com/office/powerpoint/2010/main" val="41560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118CA4-1BF8-4E12-842C-F5563AB749FD}" type="slidenum">
              <a:rPr lang="en-US" smtClean="0"/>
              <a:pPr>
                <a:defRPr/>
              </a:pPr>
              <a:t>‹#›</a:t>
            </a:fld>
            <a:endParaRPr lang="en-US"/>
          </a:p>
        </p:txBody>
      </p:sp>
    </p:spTree>
    <p:extLst>
      <p:ext uri="{BB962C8B-B14F-4D97-AF65-F5344CB8AC3E}">
        <p14:creationId xmlns:p14="http://schemas.microsoft.com/office/powerpoint/2010/main" val="90225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D90F9-5570-4A05-A2CF-9A22C5C428E0}" type="slidenum">
              <a:rPr lang="en-US" smtClean="0"/>
              <a:pPr>
                <a:defRPr/>
              </a:pPr>
              <a:t>‹#›</a:t>
            </a:fld>
            <a:endParaRPr lang="en-US"/>
          </a:p>
        </p:txBody>
      </p:sp>
    </p:spTree>
    <p:extLst>
      <p:ext uri="{BB962C8B-B14F-4D97-AF65-F5344CB8AC3E}">
        <p14:creationId xmlns:p14="http://schemas.microsoft.com/office/powerpoint/2010/main" val="1437711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7.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7.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removebg-preview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56" y="-1"/>
            <a:ext cx="6819843" cy="19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9624392" y="1455777"/>
            <a:ext cx="1692387" cy="52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eaLnBrk="1" hangingPunct="1"/>
            <a:r>
              <a:rPr lang="en-US" sz="2800" b="1" dirty="0">
                <a:solidFill>
                  <a:srgbClr val="1713CB"/>
                </a:solidFill>
                <a:latin typeface="Times New Roman" panose="02020603050405020304" pitchFamily="18" charset="0"/>
                <a:cs typeface="Times New Roman" panose="02020603050405020304" pitchFamily="18" charset="0"/>
              </a:rPr>
              <a:t>TIẾT </a:t>
            </a:r>
            <a:r>
              <a:rPr lang="en-US" sz="2800" b="1" dirty="0" smtClean="0">
                <a:solidFill>
                  <a:srgbClr val="1713CB"/>
                </a:solidFill>
                <a:latin typeface="Times New Roman" panose="02020603050405020304" pitchFamily="18" charset="0"/>
                <a:cs typeface="Times New Roman" panose="02020603050405020304" pitchFamily="18" charset="0"/>
              </a:rPr>
              <a:t>3</a:t>
            </a:r>
            <a:endParaRPr lang="en-US" sz="2800" b="1" dirty="0">
              <a:solidFill>
                <a:srgbClr val="1713CB"/>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351F8121-E799-0D50-371D-7765B4D2A6E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5375920" cy="6858000"/>
          </a:xfrm>
          <a:prstGeom prst="rect">
            <a:avLst/>
          </a:prstGeom>
        </p:spPr>
      </p:pic>
    </p:spTree>
    <p:extLst>
      <p:ext uri="{BB962C8B-B14F-4D97-AF65-F5344CB8AC3E}">
        <p14:creationId xmlns:p14="http://schemas.microsoft.com/office/powerpoint/2010/main" val="2493163290"/>
      </p:ext>
    </p:extLst>
  </p:cSld>
  <p:clrMapOvr>
    <a:masterClrMapping/>
  </p:clrMapOvr>
  <mc:AlternateContent xmlns:mc="http://schemas.openxmlformats.org/markup-compatibility/2006" xmlns:p14="http://schemas.microsoft.com/office/powerpoint/2010/main">
    <mc:Choice Requires="p14">
      <p:transition spd="slow" p14:dur="2000" advTm="11009"/>
    </mc:Choice>
    <mc:Fallback xmlns="">
      <p:transition spd="slow" advTm="110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091D9A5-B4E6-FF93-17A8-8EB1BD9225B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18" name="Picture 17">
            <a:extLst>
              <a:ext uri="{FF2B5EF4-FFF2-40B4-BE49-F238E27FC236}">
                <a16:creationId xmlns="" xmlns:a16="http://schemas.microsoft.com/office/drawing/2014/main" id="{FFE48B11-135F-7EA8-8E0C-F3B15E033615}"/>
              </a:ext>
            </a:extLst>
          </p:cNvPr>
          <p:cNvPicPr>
            <a:picLocks noChangeAspect="1"/>
          </p:cNvPicPr>
          <p:nvPr/>
        </p:nvPicPr>
        <p:blipFill>
          <a:blip r:embed="rId4"/>
          <a:stretch>
            <a:fillRect/>
          </a:stretch>
        </p:blipFill>
        <p:spPr>
          <a:xfrm>
            <a:off x="4193752" y="2274534"/>
            <a:ext cx="7539521" cy="3963906"/>
          </a:xfrm>
          <a:prstGeom prst="rect">
            <a:avLst/>
          </a:prstGeom>
        </p:spPr>
      </p:pic>
      <p:pic>
        <p:nvPicPr>
          <p:cNvPr id="2" name="Picture 13">
            <a:extLst>
              <a:ext uri="{FF2B5EF4-FFF2-40B4-BE49-F238E27FC236}">
                <a16:creationId xmlns="" xmlns:a16="http://schemas.microsoft.com/office/drawing/2014/main" id="{926F792D-B0C1-46E2-91EA-61A1AD4A2F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0505" b="76349"/>
          <a:stretch/>
        </p:blipFill>
        <p:spPr bwMode="auto">
          <a:xfrm>
            <a:off x="515103" y="457632"/>
            <a:ext cx="301872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 xmlns:a16="http://schemas.microsoft.com/office/drawing/2014/main" id="{95760B7E-B839-60E3-B0FA-249193354F67}"/>
              </a:ext>
            </a:extLst>
          </p:cNvPr>
          <p:cNvSpPr>
            <a:spLocks noChangeArrowheads="1"/>
          </p:cNvSpPr>
          <p:nvPr/>
        </p:nvSpPr>
        <p:spPr bwMode="auto">
          <a:xfrm>
            <a:off x="1487488" y="1379048"/>
            <a:ext cx="6120680" cy="58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r>
              <a:rPr lang="en-US" sz="3200" b="1" dirty="0" err="1" smtClean="0">
                <a:solidFill>
                  <a:srgbClr val="1713CB"/>
                </a:solidFill>
                <a:latin typeface="Cambria" panose="02040503050406030204" pitchFamily="18" charset="0"/>
                <a:ea typeface="Cambria" panose="02040503050406030204" pitchFamily="18" charset="0"/>
              </a:rPr>
              <a:t>Trò</a:t>
            </a:r>
            <a:r>
              <a:rPr lang="en-US" sz="3200" b="1" dirty="0" smtClean="0">
                <a:solidFill>
                  <a:srgbClr val="1713CB"/>
                </a:solidFill>
                <a:latin typeface="Cambria" panose="02040503050406030204" pitchFamily="18" charset="0"/>
                <a:ea typeface="Cambria" panose="02040503050406030204" pitchFamily="18" charset="0"/>
              </a:rPr>
              <a:t> </a:t>
            </a:r>
            <a:r>
              <a:rPr lang="en-US" sz="3200" b="1" dirty="0" err="1" smtClean="0">
                <a:solidFill>
                  <a:srgbClr val="1713CB"/>
                </a:solidFill>
                <a:latin typeface="Cambria" panose="02040503050406030204" pitchFamily="18" charset="0"/>
                <a:ea typeface="Cambria" panose="02040503050406030204" pitchFamily="18" charset="0"/>
              </a:rPr>
              <a:t>chơi</a:t>
            </a:r>
            <a:r>
              <a:rPr lang="en-US" sz="3200" b="1" dirty="0" smtClean="0">
                <a:solidFill>
                  <a:srgbClr val="1713CB"/>
                </a:solidFill>
                <a:latin typeface="Cambria" panose="02040503050406030204" pitchFamily="18" charset="0"/>
                <a:ea typeface="Cambria" panose="02040503050406030204" pitchFamily="18" charset="0"/>
              </a:rPr>
              <a:t>: </a:t>
            </a:r>
            <a:r>
              <a:rPr lang="en-US" sz="3200" b="1" i="1" dirty="0" smtClean="0">
                <a:solidFill>
                  <a:srgbClr val="1713CB"/>
                </a:solidFill>
                <a:latin typeface="Cambria" panose="02040503050406030204" pitchFamily="18" charset="0"/>
                <a:ea typeface="Cambria" panose="02040503050406030204" pitchFamily="18" charset="0"/>
              </a:rPr>
              <a:t>“Ai </a:t>
            </a:r>
            <a:r>
              <a:rPr lang="en-US" sz="3200" b="1" i="1" dirty="0" err="1" smtClean="0">
                <a:solidFill>
                  <a:srgbClr val="1713CB"/>
                </a:solidFill>
                <a:latin typeface="Cambria" panose="02040503050406030204" pitchFamily="18" charset="0"/>
                <a:ea typeface="Cambria" panose="02040503050406030204" pitchFamily="18" charset="0"/>
              </a:rPr>
              <a:t>nghe</a:t>
            </a:r>
            <a:r>
              <a:rPr lang="en-US" sz="3200" b="1" i="1" dirty="0" smtClean="0">
                <a:solidFill>
                  <a:srgbClr val="1713CB"/>
                </a:solidFill>
                <a:latin typeface="Cambria" panose="02040503050406030204" pitchFamily="18" charset="0"/>
                <a:ea typeface="Cambria" panose="02040503050406030204" pitchFamily="18" charset="0"/>
              </a:rPr>
              <a:t> </a:t>
            </a:r>
            <a:r>
              <a:rPr lang="en-US" sz="3200" b="1" i="1" dirty="0" err="1" smtClean="0">
                <a:solidFill>
                  <a:srgbClr val="1713CB"/>
                </a:solidFill>
                <a:latin typeface="Cambria" panose="02040503050406030204" pitchFamily="18" charset="0"/>
                <a:ea typeface="Cambria" panose="02040503050406030204" pitchFamily="18" charset="0"/>
              </a:rPr>
              <a:t>tài</a:t>
            </a:r>
            <a:r>
              <a:rPr lang="en-US" sz="3200" b="1" i="1" dirty="0" smtClean="0">
                <a:solidFill>
                  <a:srgbClr val="1713CB"/>
                </a:solidFill>
                <a:latin typeface="Cambria" panose="02040503050406030204" pitchFamily="18" charset="0"/>
                <a:ea typeface="Cambria" panose="02040503050406030204" pitchFamily="18" charset="0"/>
              </a:rPr>
              <a:t> </a:t>
            </a:r>
            <a:r>
              <a:rPr lang="en-US" sz="3200" b="1" i="1" dirty="0" err="1" smtClean="0">
                <a:solidFill>
                  <a:srgbClr val="1713CB"/>
                </a:solidFill>
                <a:latin typeface="Cambria" panose="02040503050406030204" pitchFamily="18" charset="0"/>
                <a:ea typeface="Cambria" panose="02040503050406030204" pitchFamily="18" charset="0"/>
              </a:rPr>
              <a:t>hơn</a:t>
            </a:r>
            <a:r>
              <a:rPr lang="en-US" sz="3200" b="1" i="1" dirty="0" smtClean="0">
                <a:solidFill>
                  <a:srgbClr val="1713CB"/>
                </a:solidFill>
                <a:latin typeface="Cambria" panose="02040503050406030204" pitchFamily="18" charset="0"/>
                <a:ea typeface="Cambria" panose="02040503050406030204" pitchFamily="18" charset="0"/>
              </a:rPr>
              <a:t>”.</a:t>
            </a:r>
            <a:endParaRPr lang="en-US" sz="3200" dirty="0">
              <a:solidFill>
                <a:srgbClr val="1713CB"/>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31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3CD42F8-011C-5D74-1710-F7C7DF5B05F9}"/>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2054" name="Picture 6" descr="Kids holding wooden frame. Download a Free Preview or High Quality Adobe  Illustrator Ai, EPS, P… | School wall art, Transportation for kids, Kids  cartoon characters">
            <a:extLst>
              <a:ext uri="{FF2B5EF4-FFF2-40B4-BE49-F238E27FC236}">
                <a16:creationId xmlns="" xmlns:a16="http://schemas.microsoft.com/office/drawing/2014/main" id="{A2B3EC3E-1A0A-4B3B-B294-C90EA62B0BB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rcRect t="14301" b="24801"/>
          <a:stretch/>
        </p:blipFill>
        <p:spPr bwMode="auto">
          <a:xfrm>
            <a:off x="479376" y="1213374"/>
            <a:ext cx="11233248" cy="5040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a:extLst>
              <a:ext uri="{FF2B5EF4-FFF2-40B4-BE49-F238E27FC236}">
                <a16:creationId xmlns="" xmlns:a16="http://schemas.microsoft.com/office/drawing/2014/main" id="{E950EEC8-4CBC-4DCE-A9C1-9EC327DF382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l="1341" t="26386" r="29601" b="51165"/>
          <a:stretch/>
        </p:blipFill>
        <p:spPr bwMode="auto">
          <a:xfrm>
            <a:off x="479376" y="352370"/>
            <a:ext cx="3395513" cy="86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400" y="3188662"/>
            <a:ext cx="3249930" cy="1088331"/>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40000" contrast="-40000"/>
                    </a14:imgEffect>
                  </a14:imgLayer>
                </a14:imgProps>
              </a:ext>
            </a:extLst>
          </a:blip>
          <a:stretch>
            <a:fillRect/>
          </a:stretch>
        </p:blipFill>
        <p:spPr>
          <a:xfrm>
            <a:off x="3647728" y="3968252"/>
            <a:ext cx="7635156" cy="1552575"/>
          </a:xfrm>
          <a:prstGeom prst="rect">
            <a:avLst/>
          </a:prstGeom>
        </p:spPr>
      </p:pic>
    </p:spTree>
    <p:extLst>
      <p:ext uri="{BB962C8B-B14F-4D97-AF65-F5344CB8AC3E}">
        <p14:creationId xmlns:p14="http://schemas.microsoft.com/office/powerpoint/2010/main" val="20279725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FB47F5-A9FC-A46F-8B2E-F1372EC6B404}"/>
              </a:ext>
            </a:extLst>
          </p:cNvPr>
          <p:cNvPicPr>
            <a:picLocks noChangeAspect="1"/>
          </p:cNvPicPr>
          <p:nvPr/>
        </p:nvPicPr>
        <p:blipFill>
          <a:blip r:embed="rId2">
            <a:extLst/>
          </a:blip>
          <a:stretch>
            <a:fillRect/>
          </a:stretch>
        </p:blipFill>
        <p:spPr>
          <a:xfrm>
            <a:off x="1" y="247"/>
            <a:ext cx="12192000" cy="6858000"/>
          </a:xfrm>
          <a:prstGeom prst="rect">
            <a:avLst/>
          </a:prstGeom>
        </p:spPr>
      </p:pic>
      <p:pic>
        <p:nvPicPr>
          <p:cNvPr id="7" name="Picture 6">
            <a:extLst>
              <a:ext uri="{FF2B5EF4-FFF2-40B4-BE49-F238E27FC236}">
                <a16:creationId xmlns="" xmlns:a16="http://schemas.microsoft.com/office/drawing/2014/main" id="{E2D1AA21-23CD-4B87-9AED-6B83DF17E507}"/>
              </a:ext>
            </a:extLst>
          </p:cNvPr>
          <p:cNvPicPr>
            <a:picLocks noChangeAspect="1"/>
          </p:cNvPicPr>
          <p:nvPr/>
        </p:nvPicPr>
        <p:blipFill rotWithShape="1">
          <a:blip r:embed="rId3">
            <a:extLst>
              <a:ext uri="{28A0092B-C50C-407E-A947-70E740481C1C}">
                <a14:useLocalDpi xmlns:a14="http://schemas.microsoft.com/office/drawing/2010/main" val="0"/>
              </a:ext>
            </a:extLst>
          </a:blip>
          <a:srcRect l="9071" t="13608" r="7770" b="19864"/>
          <a:stretch/>
        </p:blipFill>
        <p:spPr>
          <a:xfrm>
            <a:off x="4079776" y="-4524"/>
            <a:ext cx="3600400" cy="1944216"/>
          </a:xfrm>
          <a:prstGeom prst="rect">
            <a:avLst/>
          </a:prstGeom>
        </p:spPr>
      </p:pic>
      <p:pic>
        <p:nvPicPr>
          <p:cNvPr id="11" name="Picture 10">
            <a:extLst>
              <a:ext uri="{FF2B5EF4-FFF2-40B4-BE49-F238E27FC236}">
                <a16:creationId xmlns="" xmlns:a16="http://schemas.microsoft.com/office/drawing/2014/main" id="{5921FFCD-3C30-4921-8198-B48EEACF623E}"/>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91344" y="1772816"/>
            <a:ext cx="11809312" cy="4536504"/>
          </a:xfrm>
          <a:prstGeom prst="rect">
            <a:avLst/>
          </a:prstGeom>
        </p:spPr>
      </p:pic>
      <p:sp>
        <p:nvSpPr>
          <p:cNvPr id="6" name="TextBox 5">
            <a:extLst>
              <a:ext uri="{FF2B5EF4-FFF2-40B4-BE49-F238E27FC236}">
                <a16:creationId xmlns="" xmlns:a16="http://schemas.microsoft.com/office/drawing/2014/main" id="{2E3487F2-C868-4F7E-80CF-919F9E02D53A}"/>
              </a:ext>
            </a:extLst>
          </p:cNvPr>
          <p:cNvSpPr txBox="1"/>
          <p:nvPr/>
        </p:nvSpPr>
        <p:spPr>
          <a:xfrm>
            <a:off x="1271464" y="3702511"/>
            <a:ext cx="10066322" cy="2246769"/>
          </a:xfrm>
          <a:prstGeom prst="rect">
            <a:avLst/>
          </a:prstGeom>
          <a:noFill/>
        </p:spPr>
        <p:txBody>
          <a:bodyPr wrap="square">
            <a:spAutoFit/>
          </a:bodyPr>
          <a:lstStyle/>
          <a:p>
            <a:r>
              <a:rPr lang="en-US" sz="2800" i="1" dirty="0">
                <a:latin typeface="Cambria" panose="02040503050406030204" pitchFamily="18" charset="0"/>
                <a:ea typeface="Cambria" panose="02040503050406030204" pitchFamily="18" charset="0"/>
              </a:rPr>
              <a:t>+ </a:t>
            </a:r>
            <a:r>
              <a:rPr lang="vi-VN" sz="2800" i="1" dirty="0">
                <a:latin typeface="Cambria" panose="02040503050406030204" pitchFamily="18" charset="0"/>
                <a:ea typeface="Cambria" panose="02040503050406030204" pitchFamily="18" charset="0"/>
              </a:rPr>
              <a:t>Câu chuyện nhắc đến những nhân vật nào</a:t>
            </a:r>
            <a:r>
              <a:rPr lang="en-US" sz="2800" i="1" dirty="0">
                <a:latin typeface="Cambria" panose="02040503050406030204" pitchFamily="18" charset="0"/>
                <a:ea typeface="Cambria" panose="02040503050406030204" pitchFamily="18" charset="0"/>
              </a:rPr>
              <a:t>?</a:t>
            </a:r>
            <a:r>
              <a:rPr lang="vi-VN" sz="2800" i="1" dirty="0">
                <a:latin typeface="Cambria" panose="02040503050406030204" pitchFamily="18" charset="0"/>
                <a:ea typeface="Cambria" panose="02040503050406030204" pitchFamily="18" charset="0"/>
              </a:rPr>
              <a:t> Ai là nhân vật chính?</a:t>
            </a:r>
            <a:endParaRPr lang="en-US" sz="2800"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 </a:t>
            </a:r>
            <a:r>
              <a:rPr lang="vi-VN" sz="2800" i="1" dirty="0">
                <a:latin typeface="Cambria" panose="02040503050406030204" pitchFamily="18" charset="0"/>
                <a:ea typeface="Cambria" panose="02040503050406030204" pitchFamily="18" charset="0"/>
              </a:rPr>
              <a:t>Pi-tơ đã làm gì để cứu những người bạn của mình khỏi nanh vuốt của chó sói?</a:t>
            </a:r>
            <a:endParaRPr lang="en-US" sz="2800"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 </a:t>
            </a:r>
            <a:r>
              <a:rPr lang="vi-VN" sz="2800" i="1" dirty="0">
                <a:latin typeface="Cambria" panose="02040503050406030204" pitchFamily="18" charset="0"/>
                <a:ea typeface="Cambria" panose="02040503050406030204" pitchFamily="18" charset="0"/>
              </a:rPr>
              <a:t>Pi-tơ đã thể hiện sự nhanh trí ra sao?</a:t>
            </a:r>
            <a:endParaRPr lang="en-US" sz="2800" dirty="0">
              <a:latin typeface="Cambria" panose="02040503050406030204" pitchFamily="18" charset="0"/>
              <a:ea typeface="Cambria" panose="02040503050406030204" pitchFamily="18" charset="0"/>
            </a:endParaRPr>
          </a:p>
          <a:p>
            <a:r>
              <a:rPr lang="en-US" sz="2800" i="1" dirty="0">
                <a:latin typeface="Cambria" panose="02040503050406030204" pitchFamily="18" charset="0"/>
                <a:ea typeface="Cambria" panose="02040503050406030204" pitchFamily="18" charset="0"/>
              </a:rPr>
              <a:t>+ </a:t>
            </a:r>
            <a:r>
              <a:rPr lang="vi-VN" sz="2800" i="1" dirty="0">
                <a:latin typeface="Cambria" panose="02040503050406030204" pitchFamily="18" charset="0"/>
                <a:ea typeface="Cambria" panose="02040503050406030204" pitchFamily="18" charset="0"/>
              </a:rPr>
              <a:t>Câu chuyện ca ngợi đức tính gì của Pi-tơ</a:t>
            </a:r>
            <a:r>
              <a:rPr lang="en-US" sz="2800" i="1" dirty="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 xmlns:a16="http://schemas.microsoft.com/office/drawing/2014/main" id="{4CBBF145-3852-4890-BA4F-1AE126E58D2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767408" y="3573016"/>
            <a:ext cx="561266" cy="743222"/>
          </a:xfrm>
          <a:prstGeom prst="rect">
            <a:avLst/>
          </a:prstGeom>
        </p:spPr>
      </p:pic>
      <p:sp>
        <p:nvSpPr>
          <p:cNvPr id="14" name="Rectangle 8">
            <a:extLst>
              <a:ext uri="{FF2B5EF4-FFF2-40B4-BE49-F238E27FC236}">
                <a16:creationId xmlns="" xmlns:a16="http://schemas.microsoft.com/office/drawing/2014/main" id="{837DB538-DD84-4073-B829-9E0CCD72C61A}"/>
              </a:ext>
            </a:extLst>
          </p:cNvPr>
          <p:cNvSpPr>
            <a:spLocks noChangeArrowheads="1"/>
          </p:cNvSpPr>
          <p:nvPr/>
        </p:nvSpPr>
        <p:spPr bwMode="auto">
          <a:xfrm>
            <a:off x="4598574" y="731027"/>
            <a:ext cx="2562803" cy="8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algn="ctr" eaLnBrk="1" hangingPunct="1"/>
            <a:r>
              <a:rPr lang="en-US" sz="4800" b="1" dirty="0">
                <a:latin typeface="Cambria" pitchFamily="18" charset="0"/>
                <a:cs typeface="Times New Roman" pitchFamily="18" charset="0"/>
              </a:rPr>
              <a:t>CÂU HỎI</a:t>
            </a:r>
          </a:p>
        </p:txBody>
      </p:sp>
    </p:spTree>
    <p:extLst>
      <p:ext uri="{BB962C8B-B14F-4D97-AF65-F5344CB8AC3E}">
        <p14:creationId xmlns:p14="http://schemas.microsoft.com/office/powerpoint/2010/main" val="11825061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091D9A5-B4E6-FF93-17A8-8EB1BD9225B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18" name="Picture 17">
            <a:extLst>
              <a:ext uri="{FF2B5EF4-FFF2-40B4-BE49-F238E27FC236}">
                <a16:creationId xmlns="" xmlns:a16="http://schemas.microsoft.com/office/drawing/2014/main" id="{FFE48B11-135F-7EA8-8E0C-F3B15E033615}"/>
              </a:ext>
            </a:extLst>
          </p:cNvPr>
          <p:cNvPicPr>
            <a:picLocks noChangeAspect="1"/>
          </p:cNvPicPr>
          <p:nvPr/>
        </p:nvPicPr>
        <p:blipFill>
          <a:blip r:embed="rId4"/>
          <a:stretch>
            <a:fillRect/>
          </a:stretch>
        </p:blipFill>
        <p:spPr>
          <a:xfrm>
            <a:off x="469051" y="3785688"/>
            <a:ext cx="11253897" cy="2275656"/>
          </a:xfrm>
          <a:prstGeom prst="rect">
            <a:avLst/>
          </a:prstGeom>
        </p:spPr>
      </p:pic>
      <p:pic>
        <p:nvPicPr>
          <p:cNvPr id="9" name="Picture 8"/>
          <p:cNvPicPr>
            <a:picLocks noChangeAspect="1"/>
          </p:cNvPicPr>
          <p:nvPr/>
        </p:nvPicPr>
        <p:blipFill>
          <a:blip r:embed="rId5"/>
          <a:stretch>
            <a:fillRect/>
          </a:stretch>
        </p:blipFill>
        <p:spPr>
          <a:xfrm>
            <a:off x="469051" y="370244"/>
            <a:ext cx="9101624" cy="1017502"/>
          </a:xfrm>
          <a:prstGeom prst="rect">
            <a:avLst/>
          </a:prstGeom>
        </p:spPr>
      </p:pic>
      <p:sp>
        <p:nvSpPr>
          <p:cNvPr id="2" name="Rectangle 1"/>
          <p:cNvSpPr/>
          <p:nvPr/>
        </p:nvSpPr>
        <p:spPr>
          <a:xfrm>
            <a:off x="675798" y="3934941"/>
            <a:ext cx="10820801" cy="2042995"/>
          </a:xfrm>
          <a:prstGeom prst="rect">
            <a:avLst/>
          </a:prstGeom>
        </p:spPr>
        <p:txBody>
          <a:bodyPr wrap="square">
            <a:spAutoFit/>
          </a:bodyPr>
          <a:lstStyle/>
          <a:p>
            <a:pPr algn="just" fontAlgn="base">
              <a:lnSpc>
                <a:spcPct val="115000"/>
              </a:lnSpc>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Mỗi nhân vật được thể hiện bởi một nhạc cụ, âm thanh của nhạc cụ đó cùng với cách tiến hành giai điệu đã khắc họa hình tượng đặc trưng của nhân vật.  Tính cách nhân vật được miêu tả sao cho thật dễ hiểu bởi một âm hình chủ đạo.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9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FB47F5-A9FC-A46F-8B2E-F1372EC6B404}"/>
              </a:ext>
            </a:extLst>
          </p:cNvPr>
          <p:cNvPicPr>
            <a:picLocks noChangeAspect="1"/>
          </p:cNvPicPr>
          <p:nvPr/>
        </p:nvPicPr>
        <p:blipFill>
          <a:blip r:embed="rId2">
            <a:extLst/>
          </a:blip>
          <a:stretch>
            <a:fillRect/>
          </a:stretch>
        </p:blipFill>
        <p:spPr>
          <a:xfrm>
            <a:off x="1" y="247"/>
            <a:ext cx="12192000" cy="6858000"/>
          </a:xfrm>
          <a:prstGeom prst="rect">
            <a:avLst/>
          </a:prstGeom>
        </p:spPr>
      </p:pic>
      <p:pic>
        <p:nvPicPr>
          <p:cNvPr id="7" name="Picture 6">
            <a:extLst>
              <a:ext uri="{FF2B5EF4-FFF2-40B4-BE49-F238E27FC236}">
                <a16:creationId xmlns="" xmlns:a16="http://schemas.microsoft.com/office/drawing/2014/main" id="{E2D1AA21-23CD-4B87-9AED-6B83DF17E507}"/>
              </a:ext>
            </a:extLst>
          </p:cNvPr>
          <p:cNvPicPr>
            <a:picLocks noChangeAspect="1"/>
          </p:cNvPicPr>
          <p:nvPr/>
        </p:nvPicPr>
        <p:blipFill rotWithShape="1">
          <a:blip r:embed="rId3">
            <a:extLst>
              <a:ext uri="{28A0092B-C50C-407E-A947-70E740481C1C}">
                <a14:useLocalDpi xmlns:a14="http://schemas.microsoft.com/office/drawing/2010/main" val="0"/>
              </a:ext>
            </a:extLst>
          </a:blip>
          <a:srcRect l="9071" t="13608" r="7770" b="19864"/>
          <a:stretch/>
        </p:blipFill>
        <p:spPr>
          <a:xfrm>
            <a:off x="4079776" y="-4524"/>
            <a:ext cx="3600400" cy="1944216"/>
          </a:xfrm>
          <a:prstGeom prst="rect">
            <a:avLst/>
          </a:prstGeom>
        </p:spPr>
      </p:pic>
      <p:pic>
        <p:nvPicPr>
          <p:cNvPr id="11" name="Picture 10">
            <a:extLst>
              <a:ext uri="{FF2B5EF4-FFF2-40B4-BE49-F238E27FC236}">
                <a16:creationId xmlns="" xmlns:a16="http://schemas.microsoft.com/office/drawing/2014/main" id="{5921FFCD-3C30-4921-8198-B48EEACF623E}"/>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91344" y="1772816"/>
            <a:ext cx="11809312" cy="4536504"/>
          </a:xfrm>
          <a:prstGeom prst="rect">
            <a:avLst/>
          </a:prstGeom>
        </p:spPr>
      </p:pic>
      <p:sp>
        <p:nvSpPr>
          <p:cNvPr id="6" name="TextBox 5">
            <a:extLst>
              <a:ext uri="{FF2B5EF4-FFF2-40B4-BE49-F238E27FC236}">
                <a16:creationId xmlns="" xmlns:a16="http://schemas.microsoft.com/office/drawing/2014/main" id="{2E3487F2-C868-4F7E-80CF-919F9E02D53A}"/>
              </a:ext>
            </a:extLst>
          </p:cNvPr>
          <p:cNvSpPr txBox="1"/>
          <p:nvPr/>
        </p:nvSpPr>
        <p:spPr>
          <a:xfrm>
            <a:off x="1271464" y="4005064"/>
            <a:ext cx="10066322" cy="523220"/>
          </a:xfrm>
          <a:prstGeom prst="rect">
            <a:avLst/>
          </a:prstGeom>
          <a:noFill/>
        </p:spPr>
        <p:txBody>
          <a:bodyPr wrap="square">
            <a:spAutoFit/>
          </a:bodyPr>
          <a:lstStyle/>
          <a:p>
            <a:r>
              <a:rPr lang="en-US" sz="2800" i="1" dirty="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Em</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có</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cảm</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nghĩ</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gì</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khi</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nghe</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câu</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chuyện</a:t>
            </a:r>
            <a:r>
              <a:rPr lang="en-US" sz="2800" i="1" dirty="0" smtClean="0">
                <a:latin typeface="Cambria" panose="02040503050406030204" pitchFamily="18" charset="0"/>
                <a:ea typeface="Cambria" panose="02040503050406030204" pitchFamily="18" charset="0"/>
              </a:rPr>
              <a:t> Pi-</a:t>
            </a:r>
            <a:r>
              <a:rPr lang="en-US" sz="2800" i="1" dirty="0" err="1" smtClean="0">
                <a:latin typeface="Cambria" panose="02040503050406030204" pitchFamily="18" charset="0"/>
                <a:ea typeface="Cambria" panose="02040503050406030204" pitchFamily="18" charset="0"/>
              </a:rPr>
              <a:t>tơ</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và</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chó</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sói</a:t>
            </a:r>
            <a:r>
              <a:rPr lang="en-US" sz="2800" i="1"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 xmlns:a16="http://schemas.microsoft.com/office/drawing/2014/main" id="{4CBBF145-3852-4890-BA4F-1AE126E58D2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767408" y="3875569"/>
            <a:ext cx="561266" cy="743222"/>
          </a:xfrm>
          <a:prstGeom prst="rect">
            <a:avLst/>
          </a:prstGeom>
        </p:spPr>
      </p:pic>
      <p:sp>
        <p:nvSpPr>
          <p:cNvPr id="14" name="Rectangle 8">
            <a:extLst>
              <a:ext uri="{FF2B5EF4-FFF2-40B4-BE49-F238E27FC236}">
                <a16:creationId xmlns="" xmlns:a16="http://schemas.microsoft.com/office/drawing/2014/main" id="{837DB538-DD84-4073-B829-9E0CCD72C61A}"/>
              </a:ext>
            </a:extLst>
          </p:cNvPr>
          <p:cNvSpPr>
            <a:spLocks noChangeArrowheads="1"/>
          </p:cNvSpPr>
          <p:nvPr/>
        </p:nvSpPr>
        <p:spPr bwMode="auto">
          <a:xfrm>
            <a:off x="4598574" y="731027"/>
            <a:ext cx="2562803" cy="8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algn="ctr" eaLnBrk="1" hangingPunct="1"/>
            <a:r>
              <a:rPr lang="en-US" sz="4800" b="1" dirty="0">
                <a:latin typeface="Cambria" pitchFamily="18" charset="0"/>
                <a:cs typeface="Times New Roman" pitchFamily="18" charset="0"/>
              </a:rPr>
              <a:t>CÂU HỎI</a:t>
            </a:r>
          </a:p>
        </p:txBody>
      </p:sp>
      <p:sp>
        <p:nvSpPr>
          <p:cNvPr id="8" name="TextBox 7">
            <a:extLst>
              <a:ext uri="{FF2B5EF4-FFF2-40B4-BE49-F238E27FC236}">
                <a16:creationId xmlns="" xmlns:a16="http://schemas.microsoft.com/office/drawing/2014/main" id="{2E3487F2-C868-4F7E-80CF-919F9E02D53A}"/>
              </a:ext>
            </a:extLst>
          </p:cNvPr>
          <p:cNvSpPr txBox="1"/>
          <p:nvPr/>
        </p:nvSpPr>
        <p:spPr>
          <a:xfrm>
            <a:off x="1328674" y="4924925"/>
            <a:ext cx="10066322" cy="954107"/>
          </a:xfrm>
          <a:prstGeom prst="rect">
            <a:avLst/>
          </a:prstGeom>
          <a:noFill/>
        </p:spPr>
        <p:txBody>
          <a:bodyPr wrap="square">
            <a:spAutoFit/>
          </a:bodyPr>
          <a:lstStyle/>
          <a:p>
            <a:pPr algn="just"/>
            <a:r>
              <a:rPr lang="en-US" sz="2800" i="1" dirty="0">
                <a:latin typeface="Cambria" panose="02040503050406030204" pitchFamily="18" charset="0"/>
                <a:ea typeface="Cambria" panose="02040503050406030204" pitchFamily="18" charset="0"/>
              </a:rPr>
              <a:t>+ </a:t>
            </a:r>
            <a:r>
              <a:rPr lang="en-US" sz="2800" i="1" dirty="0" smtClean="0">
                <a:latin typeface="Cambria" panose="02040503050406030204" pitchFamily="18" charset="0"/>
                <a:ea typeface="Cambria" panose="02040503050406030204" pitchFamily="18" charset="0"/>
              </a:rPr>
              <a:t>Theo </a:t>
            </a:r>
            <a:r>
              <a:rPr lang="en-US" sz="2800" i="1" dirty="0" err="1" smtClean="0">
                <a:latin typeface="Cambria" panose="02040503050406030204" pitchFamily="18" charset="0"/>
                <a:ea typeface="Cambria" panose="02040503050406030204" pitchFamily="18" charset="0"/>
              </a:rPr>
              <a:t>em</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tại</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sao</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biết</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hành</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động</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trèo</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cây</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là</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nguy</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hiểm</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nhưng</a:t>
            </a:r>
            <a:r>
              <a:rPr lang="en-US" sz="2800" i="1" dirty="0" smtClean="0">
                <a:latin typeface="Cambria" panose="02040503050406030204" pitchFamily="18" charset="0"/>
                <a:ea typeface="Cambria" panose="02040503050406030204" pitchFamily="18" charset="0"/>
              </a:rPr>
              <a:t> Pi-</a:t>
            </a:r>
            <a:r>
              <a:rPr lang="en-US" sz="2800" i="1" dirty="0" err="1" smtClean="0">
                <a:latin typeface="Cambria" panose="02040503050406030204" pitchFamily="18" charset="0"/>
                <a:ea typeface="Cambria" panose="02040503050406030204" pitchFamily="18" charset="0"/>
              </a:rPr>
              <a:t>tơ</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vẫn</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thực</a:t>
            </a:r>
            <a:r>
              <a:rPr lang="en-US" sz="2800" i="1" dirty="0" smtClean="0">
                <a:latin typeface="Cambria" panose="02040503050406030204" pitchFamily="18" charset="0"/>
                <a:ea typeface="Cambria" panose="02040503050406030204" pitchFamily="18" charset="0"/>
              </a:rPr>
              <a:t> </a:t>
            </a:r>
            <a:r>
              <a:rPr lang="en-US" sz="2800" i="1" dirty="0" err="1" smtClean="0">
                <a:latin typeface="Cambria" panose="02040503050406030204" pitchFamily="18" charset="0"/>
                <a:ea typeface="Cambria" panose="02040503050406030204" pitchFamily="18" charset="0"/>
              </a:rPr>
              <a:t>hiện</a:t>
            </a:r>
            <a:r>
              <a:rPr lang="en-US" sz="2800" i="1"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 xmlns:a16="http://schemas.microsoft.com/office/drawing/2014/main" id="{4CBBF145-3852-4890-BA4F-1AE126E58D2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824618" y="4917696"/>
            <a:ext cx="561266" cy="743222"/>
          </a:xfrm>
          <a:prstGeom prst="rect">
            <a:avLst/>
          </a:prstGeom>
        </p:spPr>
      </p:pic>
    </p:spTree>
    <p:extLst>
      <p:ext uri="{BB962C8B-B14F-4D97-AF65-F5344CB8AC3E}">
        <p14:creationId xmlns:p14="http://schemas.microsoft.com/office/powerpoint/2010/main" val="14036153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5A939FF-C85E-C0D5-FDA2-F8E8348D0F0D}"/>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14C0FFBD-09D6-5D76-8256-4C43BFCF2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097360"/>
            <a:ext cx="10945216" cy="5760640"/>
          </a:xfrm>
          <a:prstGeom prst="rect">
            <a:avLst/>
          </a:prstGeom>
        </p:spPr>
      </p:pic>
      <p:sp>
        <p:nvSpPr>
          <p:cNvPr id="9" name="TextBox 8">
            <a:extLst>
              <a:ext uri="{FF2B5EF4-FFF2-40B4-BE49-F238E27FC236}">
                <a16:creationId xmlns="" xmlns:a16="http://schemas.microsoft.com/office/drawing/2014/main" id="{FECE4776-86EE-5100-9D91-3CA9B869E48B}"/>
              </a:ext>
            </a:extLst>
          </p:cNvPr>
          <p:cNvSpPr txBox="1"/>
          <p:nvPr/>
        </p:nvSpPr>
        <p:spPr>
          <a:xfrm>
            <a:off x="3647728" y="3212976"/>
            <a:ext cx="5256584" cy="1015663"/>
          </a:xfrm>
          <a:prstGeom prst="rect">
            <a:avLst/>
          </a:prstGeom>
          <a:noFill/>
        </p:spPr>
        <p:txBody>
          <a:bodyPr wrap="square">
            <a:spAutoFit/>
          </a:bodyPr>
          <a:lstStyle/>
          <a:p>
            <a:pPr algn="ctr"/>
            <a:r>
              <a:rPr lang="en-US" sz="6000" b="1" dirty="0" smtClean="0">
                <a:latin typeface="Cambria" pitchFamily="18" charset="0"/>
              </a:rPr>
              <a:t>SẮM VAI</a:t>
            </a:r>
            <a:endParaRPr lang="vi-VN" sz="6000" b="1" dirty="0"/>
          </a:p>
        </p:txBody>
      </p:sp>
      <p:pic>
        <p:nvPicPr>
          <p:cNvPr id="7" name="Picture 6">
            <a:extLst>
              <a:ext uri="{FF2B5EF4-FFF2-40B4-BE49-F238E27FC236}">
                <a16:creationId xmlns="" xmlns:a16="http://schemas.microsoft.com/office/drawing/2014/main" id="{8C23280C-00B4-4906-D5D8-6075B1C7158D}"/>
              </a:ext>
            </a:extLst>
          </p:cNvPr>
          <p:cNvPicPr>
            <a:picLocks noChangeAspect="1"/>
          </p:cNvPicPr>
          <p:nvPr/>
        </p:nvPicPr>
        <p:blipFill>
          <a:blip r:embed="rId4"/>
          <a:stretch>
            <a:fillRect/>
          </a:stretch>
        </p:blipFill>
        <p:spPr>
          <a:xfrm>
            <a:off x="516237" y="404664"/>
            <a:ext cx="4396724" cy="864096"/>
          </a:xfrm>
          <a:prstGeom prst="rect">
            <a:avLst/>
          </a:prstGeom>
        </p:spPr>
      </p:pic>
    </p:spTree>
    <p:extLst>
      <p:ext uri="{BB962C8B-B14F-4D97-AF65-F5344CB8AC3E}">
        <p14:creationId xmlns:p14="http://schemas.microsoft.com/office/powerpoint/2010/main" val="113897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9752137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9226</TotalTime>
  <Words>163</Words>
  <Application>Microsoft Office PowerPoint</Application>
  <PresentationFormat>Custom</PresentationFormat>
  <Paragraphs>12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719</cp:revision>
  <dcterms:created xsi:type="dcterms:W3CDTF">2010-04-30T18:19:48Z</dcterms:created>
  <dcterms:modified xsi:type="dcterms:W3CDTF">2025-12-15T07:54:26Z</dcterms:modified>
</cp:coreProperties>
</file>