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639" r:id="rId2"/>
    <p:sldId id="611" r:id="rId3"/>
    <p:sldId id="640" r:id="rId4"/>
    <p:sldId id="644" r:id="rId5"/>
    <p:sldId id="629" r:id="rId6"/>
    <p:sldId id="577" r:id="rId7"/>
    <p:sldId id="630" r:id="rId8"/>
    <p:sldId id="645" r:id="rId9"/>
    <p:sldId id="633" r:id="rId10"/>
    <p:sldId id="649" r:id="rId11"/>
    <p:sldId id="635" r:id="rId12"/>
    <p:sldId id="61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063" autoAdjust="0"/>
  </p:normalViewPr>
  <p:slideViewPr>
    <p:cSldViewPr>
      <p:cViewPr>
        <p:scale>
          <a:sx n="50" d="100"/>
          <a:sy n="50" d="100"/>
        </p:scale>
        <p:origin x="-1212" y="-4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10.wdp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10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9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microsoft.com/office/2007/relationships/hdphoto" Target="../media/hdphoto14.wdp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09" l="0" r="100000">
                        <a14:foregroundMark x1="14152" y1="25121" x2="14152" y2="25121"/>
                        <a14:foregroundMark x1="92181" y1="61836" x2="92181" y2="61836"/>
                        <a14:foregroundMark x1="89289" y1="53623" x2="89210" y2="57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-3991"/>
            <a:ext cx="6736908" cy="198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76672"/>
            <a:ext cx="8421688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271464" y="4347101"/>
            <a:ext cx="100663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giai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xô-nát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67408" y="4217606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421839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647728" y="3212976"/>
            <a:ext cx="5256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Cambria" pitchFamily="18" charset="0"/>
              </a:rPr>
              <a:t>SẮM VAI</a:t>
            </a:r>
            <a:endParaRPr lang="vi-VN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23280C-00B4-4906-D5D8-6075B1C7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7" y="404664"/>
            <a:ext cx="439672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154" y="2062198"/>
            <a:ext cx="2759566" cy="417624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6120680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“Ai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1E08F83-86C1-0652-19F7-FC958202D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140968"/>
            <a:ext cx="2520280" cy="100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79" t="55580" r="28336" b="36180"/>
          <a:stretch/>
        </p:blipFill>
        <p:spPr>
          <a:xfrm>
            <a:off x="2999656" y="3743049"/>
            <a:ext cx="6029865" cy="1435682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04664"/>
            <a:ext cx="2736304" cy="84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2995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"/>
          <a:stretch/>
        </p:blipFill>
        <p:spPr>
          <a:xfrm>
            <a:off x="479376" y="2204864"/>
            <a:ext cx="11233248" cy="3826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46893" r="51325" b="48922"/>
          <a:stretch/>
        </p:blipFill>
        <p:spPr>
          <a:xfrm>
            <a:off x="463834" y="381944"/>
            <a:ext cx="5164601" cy="74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9358" r="12473" b="71719"/>
          <a:stretch/>
        </p:blipFill>
        <p:spPr>
          <a:xfrm>
            <a:off x="1020007" y="2492896"/>
            <a:ext cx="10116553" cy="3312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7095" r="69645" b="90277"/>
          <a:stretch/>
        </p:blipFill>
        <p:spPr>
          <a:xfrm>
            <a:off x="1055440" y="1628800"/>
            <a:ext cx="2249216" cy="495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53793" r="69327" b="43770"/>
          <a:stretch/>
        </p:blipFill>
        <p:spPr>
          <a:xfrm>
            <a:off x="839416" y="1124744"/>
            <a:ext cx="2434633" cy="49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5" y="234255"/>
            <a:ext cx="3275665" cy="109694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61" y="1124744"/>
            <a:ext cx="9755188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799" y="1675651"/>
            <a:ext cx="1945525" cy="2944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051" y="3785688"/>
            <a:ext cx="11253897" cy="22756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77072"/>
            <a:ext cx="1076185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6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9715" y="0"/>
            <a:ext cx="12192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20058" y="559605"/>
            <a:ext cx="5646228" cy="5709057"/>
            <a:chOff x="420058" y="559605"/>
            <a:chExt cx="5646228" cy="57090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35067" r="9521" b="8420"/>
            <a:stretch/>
          </p:blipFill>
          <p:spPr>
            <a:xfrm>
              <a:off x="420058" y="620154"/>
              <a:ext cx="5646228" cy="564850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20058" y="559605"/>
              <a:ext cx="2945983" cy="205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t="32396" r="49011" b="63355"/>
          <a:stretch/>
        </p:blipFill>
        <p:spPr>
          <a:xfrm>
            <a:off x="420058" y="415055"/>
            <a:ext cx="2945983" cy="410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8484" r="12143" b="30001"/>
          <a:stretch/>
        </p:blipFill>
        <p:spPr>
          <a:xfrm>
            <a:off x="6168008" y="415055"/>
            <a:ext cx="5423745" cy="58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271464" y="3841884"/>
            <a:ext cx="10066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67408" y="3765898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24404" y="4629994"/>
            <a:ext cx="561266" cy="7432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8674" y="4629573"/>
            <a:ext cx="9879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xô-nát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89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9715" y="0"/>
            <a:ext cx="12192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20058" y="559605"/>
            <a:ext cx="5646228" cy="5709057"/>
            <a:chOff x="420058" y="559605"/>
            <a:chExt cx="5646228" cy="57090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35067" r="9521" b="8420"/>
            <a:stretch/>
          </p:blipFill>
          <p:spPr>
            <a:xfrm>
              <a:off x="420058" y="620154"/>
              <a:ext cx="5646228" cy="564850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20058" y="559605"/>
              <a:ext cx="2945983" cy="205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t="32396" r="49011" b="63355"/>
          <a:stretch/>
        </p:blipFill>
        <p:spPr>
          <a:xfrm>
            <a:off x="420058" y="415055"/>
            <a:ext cx="2945983" cy="410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8484" r="12143" b="30001"/>
          <a:stretch/>
        </p:blipFill>
        <p:spPr>
          <a:xfrm>
            <a:off x="6168008" y="415055"/>
            <a:ext cx="5423745" cy="58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4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72" y="2924944"/>
            <a:ext cx="8421688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5" y="234255"/>
            <a:ext cx="3275665" cy="1096949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61" y="1124744"/>
            <a:ext cx="9755188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799" y="1675651"/>
            <a:ext cx="1945525" cy="2944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051" y="3785688"/>
            <a:ext cx="11253897" cy="227565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77072"/>
            <a:ext cx="1076185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9326</TotalTime>
  <Words>66</Words>
  <Application>Microsoft Office PowerPoint</Application>
  <PresentationFormat>Custom</PresentationFormat>
  <Paragraphs>10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726</cp:revision>
  <dcterms:created xsi:type="dcterms:W3CDTF">2010-04-30T18:19:48Z</dcterms:created>
  <dcterms:modified xsi:type="dcterms:W3CDTF">2025-12-15T07:50:24Z</dcterms:modified>
</cp:coreProperties>
</file>