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4"/>
  </p:notesMasterIdLst>
  <p:sldIdLst>
    <p:sldId id="485" r:id="rId2"/>
    <p:sldId id="480" r:id="rId3"/>
    <p:sldId id="419" r:id="rId4"/>
    <p:sldId id="522" r:id="rId5"/>
    <p:sldId id="521" r:id="rId6"/>
    <p:sldId id="505" r:id="rId7"/>
    <p:sldId id="523" r:id="rId8"/>
    <p:sldId id="524" r:id="rId9"/>
    <p:sldId id="511" r:id="rId10"/>
    <p:sldId id="487" r:id="rId11"/>
    <p:sldId id="451" r:id="rId12"/>
    <p:sldId id="516" r:id="rId13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00"/>
    <a:srgbClr val="66FF66"/>
    <a:srgbClr val="CCFFFF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24" autoAdjust="0"/>
  </p:normalViewPr>
  <p:slideViewPr>
    <p:cSldViewPr>
      <p:cViewPr varScale="1">
        <p:scale>
          <a:sx n="66" d="100"/>
          <a:sy n="66" d="100"/>
        </p:scale>
        <p:origin x="-864" y="-9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9266F43-CB42-478F-B8CB-C79318557E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34660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27464-5050-45C8-B283-304E84C904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557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CE5BB5-753C-41F7-B27D-239E659EE0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8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8A42CB-57B7-43F5-8E14-0B14991B3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483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1804B-D546-4140-83CE-9898945FE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5354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76484-275D-424D-83B5-F0DF9228D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617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B618CB-5528-4403-BEE3-A548FF576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4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8D0FF1-181A-46A2-BFBF-6D666BC43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69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539155-5B07-4A04-8595-8D0F11AA4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86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1BCCE-E0EC-4E34-8841-9C30659E6F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05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228493-93AC-40FE-B6D1-FC794D848E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801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75C30-183F-4599-987D-5CCEBBEEFF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87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7821-CD3F-4478-B270-6D7B33E7E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7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734BD-6D8C-4F22-B7C6-7B303BA31D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4522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150F380B-E37B-46BC-B710-91F706ADC9F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18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2.gif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jpeg"/><Relationship Id="rId5" Type="http://schemas.openxmlformats.org/officeDocument/2006/relationships/image" Target="../media/image15.png"/><Relationship Id="rId4" Type="http://schemas.openxmlformats.org/officeDocument/2006/relationships/image" Target="../media/image13.jpe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040438" y="3429000"/>
            <a:ext cx="412591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4 + 5 CHỦ ĐỀ 4</a:t>
            </a: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82713" y="2276475"/>
            <a:ext cx="8051800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XEM TRANH VÀ KỂ LẠI TÊN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CÁC BÀI HÁT Ở CÁC</a:t>
            </a:r>
          </a:p>
          <a:p>
            <a:pPr eaLnBrk="1" hangingPunct="1"/>
            <a:r>
              <a:rPr lang="en-US" altLang="en-US" sz="4400" b="1">
                <a:solidFill>
                  <a:srgbClr val="0000FF"/>
                </a:solidFill>
                <a:cs typeface="Times New Roman" panose="02020603050405020304" pitchFamily="18" charset="0"/>
              </a:rPr>
              <a:t>CHỦ ĐỀ ĐÃ HỌC </a:t>
            </a:r>
          </a:p>
        </p:txBody>
      </p:sp>
      <p:pic>
        <p:nvPicPr>
          <p:cNvPr id="1229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3315" name="Picture 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"/>
          <a:stretch>
            <a:fillRect/>
          </a:stretch>
        </p:blipFill>
        <p:spPr bwMode="auto">
          <a:xfrm>
            <a:off x="5472113" y="765175"/>
            <a:ext cx="5110162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3"/>
          <a:stretch>
            <a:fillRect/>
          </a:stretch>
        </p:blipFill>
        <p:spPr bwMode="auto">
          <a:xfrm>
            <a:off x="446088" y="692150"/>
            <a:ext cx="4978400" cy="592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915988" y="44450"/>
            <a:ext cx="889158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1713CB"/>
                </a:solidFill>
              </a:rPr>
              <a:t>XEM TRANH VÀ KỂ TÊN CÁC BÀI HÁT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61988" y="1052513"/>
            <a:ext cx="20383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TỔ QUỐC TA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649913" y="1316038"/>
            <a:ext cx="39401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CHÀO NGƯỜI BẠN MỚI ĐẾN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36575" y="4005263"/>
            <a:ext cx="2717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VÀO RỪNG HOA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5199063" y="4149725"/>
            <a:ext cx="3743325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</a:rPr>
              <a:t>LỚP MỘT THÂN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77938" y="2371725"/>
            <a:ext cx="821531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TRÌNH DIỄN BÀI HÁT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Ở CÁC CHỦ ĐỀ ĐÃ HỌC</a:t>
            </a:r>
          </a:p>
        </p:txBody>
      </p:sp>
      <p:pic>
        <p:nvPicPr>
          <p:cNvPr id="1434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  <a:extLst/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8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39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1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3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842963" y="333375"/>
            <a:ext cx="9501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>
                <a:solidFill>
                  <a:srgbClr val="0000FF"/>
                </a:solidFill>
                <a:cs typeface="Times New Roman" panose="02020603050405020304" pitchFamily="18" charset="0"/>
              </a:rPr>
              <a:t>Trò chơi: </a:t>
            </a:r>
            <a:r>
              <a:rPr lang="en-US" altLang="en-US" sz="4400" i="1">
                <a:solidFill>
                  <a:srgbClr val="0000FF"/>
                </a:solidFill>
                <a:cs typeface="Times New Roman" panose="02020603050405020304" pitchFamily="18" charset="0"/>
              </a:rPr>
              <a:t>“Vũ điệu âm thanh”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4121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grpSp>
          <p:nvGrpSpPr>
            <p:cNvPr id="4122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3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0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32441"/>
                    <a:ext cx="260980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1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5411" y="1332441"/>
                    <a:ext cx="258462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6538" y="1332441"/>
                    <a:ext cx="271889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5288" y="1332441"/>
                    <a:ext cx="246714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57394" y="1332441"/>
                    <a:ext cx="263497" cy="3972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2927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2306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6089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2461" y="1321037"/>
                    <a:ext cx="234127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3029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3457" y="1321037"/>
                    <a:ext cx="198043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5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36236"/>
                    <a:ext cx="215665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6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3645" y="1336236"/>
                    <a:ext cx="202238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39736" y="1336236"/>
                    <a:ext cx="268532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6108" y="1336236"/>
                    <a:ext cx="226574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59892" y="1336236"/>
                    <a:ext cx="227413" cy="395334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36824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3265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2854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0555" y="1326732"/>
                    <a:ext cx="266014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27625" y="1326732"/>
                    <a:ext cx="269372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4837" y="1326732"/>
                    <a:ext cx="24000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001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120" name="Picture 149" descr="D:\GIÁO ÁN 1 2020-2021\HÌNH SOẠN GIÁO ÁN\Ôn tập\HKII\Ôn tập cuối kì I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4" t="16956" r="17209" b="54625"/>
          <a:stretch>
            <a:fillRect/>
          </a:stretch>
        </p:blipFill>
        <p:spPr bwMode="auto">
          <a:xfrm>
            <a:off x="2174875" y="1778000"/>
            <a:ext cx="6731000" cy="370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1713CB"/>
                </a:solidFill>
                <a:cs typeface="Times New Roman" panose="02020603050405020304" pitchFamily="18" charset="0"/>
              </a:rPr>
              <a:t>ÔN TẬP ĐỌC NHẠC</a:t>
            </a:r>
            <a:endParaRPr lang="en-US" altLang="en-US" sz="36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957388" y="1565275"/>
            <a:ext cx="73453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BAN NHẠC ĐÔ RÊ 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5126" name="Picture 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75" y="2524125"/>
            <a:ext cx="4879975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6148" name="Picture 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69975"/>
            <a:ext cx="6985000" cy="39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65225" y="3068638"/>
            <a:ext cx="8586788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THEO SẮC THÁI</a:t>
            </a:r>
          </a:p>
          <a:p>
            <a:pPr eaLnBrk="1" hangingPunct="1"/>
            <a:r>
              <a:rPr lang="en-US" altLang="en-US" sz="4800" b="1">
                <a:solidFill>
                  <a:srgbClr val="0000FF"/>
                </a:solidFill>
                <a:cs typeface="Times New Roman" panose="02020603050405020304" pitchFamily="18" charset="0"/>
              </a:rPr>
              <a:t>TO – NHỎ</a:t>
            </a:r>
          </a:p>
        </p:txBody>
      </p:sp>
      <p:pic>
        <p:nvPicPr>
          <p:cNvPr id="7174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196" name="Picture 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038475" y="2924175"/>
            <a:ext cx="46037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25621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278563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8366125" y="2947988"/>
            <a:ext cx="460375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2765425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622800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6719888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967663" y="4941888"/>
            <a:ext cx="46037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4046538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7358063" y="3076575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3765550" y="5106988"/>
            <a:ext cx="238125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2" descr="검은 아이콘 스피커 라인, 큰 소리로, 스피커, 단면 PNG 및 벡터 에 대한 무료 다운로드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6" t="8749" r="21980" b="9686"/>
          <a:stretch>
            <a:fillRect/>
          </a:stretch>
        </p:blipFill>
        <p:spPr bwMode="auto">
          <a:xfrm>
            <a:off x="5722938" y="5106988"/>
            <a:ext cx="23653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EAT BAN NHẠC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21904" y="105273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b="4849"/>
          <a:stretch>
            <a:fillRect/>
          </a:stretch>
        </p:blipFill>
        <p:spPr bwMode="auto">
          <a:xfrm>
            <a:off x="-19050" y="0"/>
            <a:ext cx="1099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ag00373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34405">
            <a:off x="6854825" y="4481513"/>
            <a:ext cx="2478088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4654550"/>
            <a:ext cx="2713037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19275" y="2708275"/>
            <a:ext cx="72786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ĐỌC NHẠC KẾT HỢP</a:t>
            </a:r>
          </a:p>
          <a:p>
            <a:pPr eaLnBrk="1" hangingPunct="1"/>
            <a:r>
              <a:rPr lang="en-US" altLang="en-US" sz="5400" b="1">
                <a:solidFill>
                  <a:srgbClr val="0000FF"/>
                </a:solidFill>
                <a:cs typeface="Times New Roman" panose="02020603050405020304" pitchFamily="18" charset="0"/>
              </a:rPr>
              <a:t>VỖ TAY THEO NHỊP</a:t>
            </a:r>
          </a:p>
        </p:txBody>
      </p:sp>
      <p:pic>
        <p:nvPicPr>
          <p:cNvPr id="9222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804988" y="1204913"/>
            <a:ext cx="73437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</a:rPr>
              <a:t>BAN NHẠC ĐÔ RÊ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7370" r="31018" b="1352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0244" name="Picture 8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836613"/>
            <a:ext cx="734377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763" y="3057525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3057525"/>
            <a:ext cx="5746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563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688" y="3054350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838" y="4953000"/>
            <a:ext cx="576262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992688"/>
            <a:ext cx="576263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4938713"/>
            <a:ext cx="5762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425" y="4953000"/>
            <a:ext cx="57467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987425" y="1052513"/>
            <a:ext cx="88915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GÕ THEO MẪU TIẾT TẤU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84"/>
          <a:stretch>
            <a:fillRect/>
          </a:stretch>
        </p:blipFill>
        <p:spPr bwMode="auto">
          <a:xfrm>
            <a:off x="1382713" y="2205038"/>
            <a:ext cx="799147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08"/>
          <a:stretch>
            <a:fillRect/>
          </a:stretch>
        </p:blipFill>
        <p:spPr bwMode="auto">
          <a:xfrm>
            <a:off x="1362075" y="3716338"/>
            <a:ext cx="7993063" cy="166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7748</TotalTime>
  <Words>104</Words>
  <Application>Microsoft Office PowerPoint</Application>
  <PresentationFormat>Custom</PresentationFormat>
  <Paragraphs>21</Paragraphs>
  <Slides>12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644</cp:revision>
  <dcterms:created xsi:type="dcterms:W3CDTF">2010-04-30T18:19:48Z</dcterms:created>
  <dcterms:modified xsi:type="dcterms:W3CDTF">2025-12-22T07:56:54Z</dcterms:modified>
</cp:coreProperties>
</file>