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482" r:id="rId2"/>
    <p:sldId id="574" r:id="rId3"/>
    <p:sldId id="542" r:id="rId4"/>
    <p:sldId id="557" r:id="rId5"/>
    <p:sldId id="570" r:id="rId6"/>
    <p:sldId id="587" r:id="rId7"/>
    <p:sldId id="567" r:id="rId8"/>
    <p:sldId id="588" r:id="rId9"/>
    <p:sldId id="600" r:id="rId10"/>
    <p:sldId id="575" r:id="rId11"/>
    <p:sldId id="5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CHỦ ĐỀ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62496A0-1605-4C85-49CD-7B5F50EC4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79" y="-1"/>
            <a:ext cx="7388723" cy="2156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7D5FCA-F1CF-A3F3-19C1-DEEC3B74B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0" y="228262"/>
            <a:ext cx="11963896" cy="2696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E831147B-70E6-B05F-6140-85AA2670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04" y="3908107"/>
            <a:ext cx="10729192" cy="15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TỔ CHỨC CÁC HOẠT ĐỘNG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VẬN DỤNG – SÁNG TẠO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408A1F89-1728-591D-1266-371CD4C0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838" y="2295948"/>
            <a:ext cx="427947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CHỦ ĐỀ 4</a:t>
            </a:r>
          </a:p>
        </p:txBody>
      </p:sp>
    </p:spTree>
    <p:extLst>
      <p:ext uri="{BB962C8B-B14F-4D97-AF65-F5344CB8AC3E}">
        <p14:creationId xmlns:p14="http://schemas.microsoft.com/office/powerpoint/2010/main" val="274597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CHỦ ĐỀ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FCEE1C6-4141-45DB-9773-AA5A37215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806877"/>
            <a:ext cx="3263492" cy="3263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840A577-92FE-007B-44FF-028CF1B12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79" y="-1"/>
            <a:ext cx="7388723" cy="21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F9A53B-C068-4882-AA81-FC8419EF3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" y="1052736"/>
            <a:ext cx="10801200" cy="52754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552FD3-745D-518E-5F95-6F147205EDA5}"/>
              </a:ext>
            </a:extLst>
          </p:cNvPr>
          <p:cNvSpPr txBox="1"/>
          <p:nvPr/>
        </p:nvSpPr>
        <p:spPr>
          <a:xfrm>
            <a:off x="1271464" y="3143414"/>
            <a:ext cx="6912768" cy="67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“BODY PERCUSSION”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448ECD23-3B5B-644B-02D2-E1CD7ADFC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076" r="41414" b="74462"/>
          <a:stretch/>
        </p:blipFill>
        <p:spPr bwMode="auto">
          <a:xfrm>
            <a:off x="1055440" y="363637"/>
            <a:ext cx="259228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0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44" y="3742174"/>
            <a:ext cx="10009112" cy="14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TỔ CHỨC CÁC HOẠT ĐỘNG</a:t>
            </a:r>
          </a:p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VẬN DỤNG – SÁNG TẠO 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1578" y="-1412360"/>
              <a:ext cx="4310284" cy="18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NGHE VÀ VẬN ĐỘNG</a:t>
              </a:r>
            </a:p>
            <a:p>
              <a:pPr algn="ctr" eaLnBrk="1" hangingPunct="1"/>
              <a:r>
                <a:rPr lang="en-US" sz="4000" b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NHANH – CHẬM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THEO GIAI ĐIỆU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9574AF2-CBAD-4D09-B3AC-428D8ECCB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3014906"/>
            <a:ext cx="11233248" cy="31872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464AB66-9040-5746-B3EB-C4DDFA4C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80162" r="4932" b="7523"/>
          <a:stretch>
            <a:fillRect/>
          </a:stretch>
        </p:blipFill>
        <p:spPr bwMode="auto">
          <a:xfrm>
            <a:off x="875420" y="3234018"/>
            <a:ext cx="10441160" cy="27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9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478" y="-1687687"/>
              <a:ext cx="4410483" cy="2210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HÁT</a:t>
              </a:r>
            </a:p>
            <a:p>
              <a:pPr algn="ctr" eaLnBrk="1" hangingPunct="1"/>
              <a:r>
                <a:rPr lang="en-US" sz="3600" b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NỐI TIẾP – HOÀ GIỌNG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BÀI HÁT </a:t>
              </a:r>
              <a:r>
                <a:rPr lang="en-US" sz="3600" b="1" i="1" dirty="0">
                  <a:latin typeface="Cambria" pitchFamily="18" charset="0"/>
                  <a:cs typeface="Times New Roman" pitchFamily="18" charset="0"/>
                </a:rPr>
                <a:t>KHÚC NHẠC</a:t>
              </a:r>
            </a:p>
            <a:p>
              <a:pPr algn="ctr" eaLnBrk="1" hangingPunct="1"/>
              <a:r>
                <a:rPr lang="en-US" sz="3600" b="1" i="1" dirty="0">
                  <a:latin typeface="Cambria" pitchFamily="18" charset="0"/>
                  <a:cs typeface="Times New Roman" pitchFamily="18" charset="0"/>
                </a:rPr>
                <a:t>TRÊN NƯƠNG XA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03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4670B91-1A88-A01F-388E-1E90C67060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40"/>
          <a:stretch/>
        </p:blipFill>
        <p:spPr>
          <a:xfrm flipV="1">
            <a:off x="6591102" y="234360"/>
            <a:ext cx="5162247" cy="1580057"/>
          </a:xfrm>
          <a:prstGeom prst="rect">
            <a:avLst/>
          </a:prstGeom>
        </p:spPr>
      </p:pic>
      <p:pic>
        <p:nvPicPr>
          <p:cNvPr id="2050" name="Picture 4">
            <a:extLst>
              <a:ext uri="{FF2B5EF4-FFF2-40B4-BE49-F238E27FC236}">
                <a16:creationId xmlns="" xmlns:a16="http://schemas.microsoft.com/office/drawing/2014/main" id="{80E17CFF-2790-2DCC-632C-40ADB0D9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6" t="11333" r="8206" b="61000"/>
          <a:stretch>
            <a:fillRect/>
          </a:stretch>
        </p:blipFill>
        <p:spPr bwMode="auto">
          <a:xfrm>
            <a:off x="438651" y="1640230"/>
            <a:ext cx="11277401" cy="461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0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8716" y="-1618855"/>
              <a:ext cx="4196008" cy="2210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THỂ HIỆN ĐỘNG TÁC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RU EM THEO BÀI HÁT</a:t>
              </a:r>
            </a:p>
            <a:p>
              <a:pPr algn="ctr" eaLnBrk="1" hangingPunct="1"/>
              <a:r>
                <a:rPr lang="en-US" sz="36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RU EM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DÂN CA XƠ - ĐĂNG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54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B4FCFC-2676-174B-7D91-7FB5B92C0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7336" y="332656"/>
            <a:ext cx="5789264" cy="58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9059</TotalTime>
  <Words>84</Words>
  <Application>Microsoft Office PowerPoint</Application>
  <PresentationFormat>Custom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639</cp:revision>
  <dcterms:created xsi:type="dcterms:W3CDTF">2010-04-30T18:19:48Z</dcterms:created>
  <dcterms:modified xsi:type="dcterms:W3CDTF">2025-12-22T07:59:33Z</dcterms:modified>
</cp:coreProperties>
</file>