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621" r:id="rId2"/>
    <p:sldId id="542" r:id="rId3"/>
    <p:sldId id="496" r:id="rId4"/>
    <p:sldId id="623" r:id="rId5"/>
    <p:sldId id="609" r:id="rId6"/>
    <p:sldId id="618" r:id="rId7"/>
    <p:sldId id="624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-removebg-preview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56" y="-1"/>
            <a:ext cx="6819843" cy="19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68760"/>
            <a:ext cx="11233248" cy="4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="" xmlns:a16="http://schemas.microsoft.com/office/drawing/2014/main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600400" cy="108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78D4D2-8FF0-7562-E055-5F82EA7F901E}"/>
              </a:ext>
            </a:extLst>
          </p:cNvPr>
          <p:cNvSpPr/>
          <p:nvPr/>
        </p:nvSpPr>
        <p:spPr>
          <a:xfrm>
            <a:off x="695400" y="450912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576891"/>
            <a:ext cx="4029075" cy="7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59" y="1937647"/>
            <a:ext cx="10601325" cy="1933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412776"/>
            <a:ext cx="11233248" cy="461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50" y="422967"/>
            <a:ext cx="4029075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1628800"/>
            <a:ext cx="10729192" cy="23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20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772816"/>
            <a:ext cx="11233248" cy="4259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417209"/>
            <a:ext cx="11126156" cy="11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988840"/>
            <a:ext cx="11233248" cy="4043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28" y="585041"/>
            <a:ext cx="11233248" cy="11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1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606" y="480601"/>
            <a:ext cx="5309593" cy="5684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AEC5F1A-C82C-BC1C-CCC8-3FBA234384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89" y="258562"/>
            <a:ext cx="1389535" cy="8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80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8606</TotalTime>
  <Words>11</Words>
  <Application>Microsoft Office PowerPoint</Application>
  <PresentationFormat>Custom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693</cp:revision>
  <dcterms:created xsi:type="dcterms:W3CDTF">2010-04-30T18:19:48Z</dcterms:created>
  <dcterms:modified xsi:type="dcterms:W3CDTF">2025-12-22T07:58:15Z</dcterms:modified>
</cp:coreProperties>
</file>