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626" r:id="rId2"/>
    <p:sldId id="563" r:id="rId3"/>
    <p:sldId id="542" r:id="rId4"/>
    <p:sldId id="496" r:id="rId5"/>
    <p:sldId id="627" r:id="rId6"/>
    <p:sldId id="629" r:id="rId7"/>
    <p:sldId id="628" r:id="rId8"/>
    <p:sldId id="630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>
        <p:scale>
          <a:sx n="50" d="100"/>
          <a:sy n="50" d="100"/>
        </p:scale>
        <p:origin x="-1212" y="-4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hdphoto" Target="../media/hdphoto3.wdp"/><Relationship Id="rId7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3.wdp"/><Relationship Id="rId7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3.wdp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microsoft.com/office/2007/relationships/hdphoto" Target="../media/hdphoto9.wdp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09" l="0" r="100000">
                        <a14:foregroundMark x1="14152" y1="25121" x2="14152" y2="25121"/>
                        <a14:foregroundMark x1="92181" y1="61836" x2="92181" y2="61836"/>
                        <a14:foregroundMark x1="89289" y1="53623" x2="89210" y2="57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9" y="-3991"/>
            <a:ext cx="6736908" cy="198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624392" y="1455777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600" y="1433376"/>
            <a:ext cx="8805625" cy="4629561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68760"/>
            <a:ext cx="11233248" cy="498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>
            <a:extLst>
              <a:ext uri="{FF2B5EF4-FFF2-40B4-BE49-F238E27FC236}">
                <a16:creationId xmlns="" xmlns:a16="http://schemas.microsoft.com/office/drawing/2014/main" id="{F2ABE2B6-D11B-99AB-9ECA-8097EC1A5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45086" y="351595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C18E78A-3F1B-67B5-D0B1-35413E4C03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40968"/>
            <a:ext cx="3600400" cy="1081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678D4D2-8FF0-7562-E055-5F82EA7F901E}"/>
              </a:ext>
            </a:extLst>
          </p:cNvPr>
          <p:cNvSpPr/>
          <p:nvPr/>
        </p:nvSpPr>
        <p:spPr>
          <a:xfrm>
            <a:off x="695400" y="4509120"/>
            <a:ext cx="10729192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TỔ CHỨC CÁC HOẠT ĐỘNG VẬN DỤNG SÁNG TẠO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340768"/>
            <a:ext cx="11233248" cy="4691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74" t="15431" r="37018" b="80427"/>
          <a:stretch/>
        </p:blipFill>
        <p:spPr>
          <a:xfrm>
            <a:off x="456617" y="441788"/>
            <a:ext cx="6575487" cy="6829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74" t="20586" r="11076" b="55893"/>
          <a:stretch/>
        </p:blipFill>
        <p:spPr>
          <a:xfrm>
            <a:off x="767408" y="1649142"/>
            <a:ext cx="10662391" cy="41849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132856"/>
            <a:ext cx="11233248" cy="3899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74" t="46329" r="27322" b="46480"/>
          <a:stretch/>
        </p:blipFill>
        <p:spPr>
          <a:xfrm>
            <a:off x="463940" y="404664"/>
            <a:ext cx="8584387" cy="1303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53733" r="10374" b="34582"/>
          <a:stretch/>
        </p:blipFill>
        <p:spPr>
          <a:xfrm>
            <a:off x="767408" y="3501008"/>
            <a:ext cx="1053098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23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132856"/>
            <a:ext cx="11233248" cy="3899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74" t="46329" r="27322" b="49328"/>
          <a:stretch/>
        </p:blipFill>
        <p:spPr>
          <a:xfrm>
            <a:off x="463940" y="404665"/>
            <a:ext cx="8584387" cy="787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70077" r="10895" b="21704"/>
          <a:stretch/>
        </p:blipFill>
        <p:spPr>
          <a:xfrm>
            <a:off x="821601" y="3760430"/>
            <a:ext cx="10530983" cy="1468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66611" r="21286" b="30495"/>
          <a:stretch/>
        </p:blipFill>
        <p:spPr>
          <a:xfrm>
            <a:off x="1210124" y="1285974"/>
            <a:ext cx="8589196" cy="5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90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74" t="79605" r="11076" b="13860"/>
          <a:stretch/>
        </p:blipFill>
        <p:spPr>
          <a:xfrm>
            <a:off x="479376" y="433822"/>
            <a:ext cx="9636351" cy="10509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20711" y="1821299"/>
            <a:ext cx="3779745" cy="3977182"/>
            <a:chOff x="6339154" y="428637"/>
            <a:chExt cx="5363921" cy="58004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62" t="26919" r="11657" b="15231"/>
            <a:stretch/>
          </p:blipFill>
          <p:spPr>
            <a:xfrm>
              <a:off x="6339154" y="830188"/>
              <a:ext cx="5363921" cy="53989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1" t="22747" r="29817" b="72270"/>
            <a:stretch/>
          </p:blipFill>
          <p:spPr>
            <a:xfrm>
              <a:off x="7896200" y="428637"/>
              <a:ext cx="2539160" cy="425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8194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F94326-9E48-D222-618F-F95CC022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86437">
            <a:off x="9047163" y="457220"/>
            <a:ext cx="2063552" cy="2893877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309" l="0" r="100000">
                        <a14:foregroundMark x1="14152" y1="25121" x2="14152" y2="25121"/>
                        <a14:foregroundMark x1="92181" y1="61836" x2="92181" y2="61836"/>
                        <a14:foregroundMark x1="89289" y1="53623" x2="89210" y2="57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94" y="332656"/>
            <a:ext cx="8219186" cy="242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35A65749-76E2-E0C5-A57E-F634FBD21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368" y="2169875"/>
            <a:ext cx="1835418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7" descr="Hình ảnh Mùa Xuân Chim én PNG, Vector, PSD, và biểu tượng để tải về miễn  phí | pngtre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3611" l="10000" r="95833">
                        <a14:foregroundMark x1="48056" y1="55278" x2="48056" y2="55278"/>
                        <a14:foregroundMark x1="47222" y1="52500" x2="47222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0602" b="21014"/>
          <a:stretch/>
        </p:blipFill>
        <p:spPr bwMode="auto">
          <a:xfrm>
            <a:off x="4407931" y="2169875"/>
            <a:ext cx="1566874" cy="12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C18E78A-3F1B-67B5-D0B1-35413E4C03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404608"/>
            <a:ext cx="3600400" cy="10819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678D4D2-8FF0-7562-E055-5F82EA7F901E}"/>
              </a:ext>
            </a:extLst>
          </p:cNvPr>
          <p:cNvSpPr/>
          <p:nvPr/>
        </p:nvSpPr>
        <p:spPr>
          <a:xfrm>
            <a:off x="695400" y="4772760"/>
            <a:ext cx="10729192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TỔ CHỨC CÁC HOẠT ĐỘNG VẬN DỤNG SÁNG TẠO</a:t>
            </a:r>
          </a:p>
        </p:txBody>
      </p:sp>
    </p:spTree>
    <p:extLst>
      <p:ext uri="{BB962C8B-B14F-4D97-AF65-F5344CB8AC3E}">
        <p14:creationId xmlns:p14="http://schemas.microsoft.com/office/powerpoint/2010/main" val="17865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8675</TotalTime>
  <Words>22</Words>
  <Application>Microsoft Office PowerPoint</Application>
  <PresentationFormat>Custom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701</cp:revision>
  <dcterms:created xsi:type="dcterms:W3CDTF">2010-04-30T18:19:48Z</dcterms:created>
  <dcterms:modified xsi:type="dcterms:W3CDTF">2025-12-22T07:58:50Z</dcterms:modified>
</cp:coreProperties>
</file>