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291" r:id="rId2"/>
    <p:sldId id="480" r:id="rId3"/>
    <p:sldId id="419" r:id="rId4"/>
    <p:sldId id="522" r:id="rId5"/>
    <p:sldId id="521" r:id="rId6"/>
    <p:sldId id="505" r:id="rId7"/>
    <p:sldId id="523" r:id="rId8"/>
    <p:sldId id="524" r:id="rId9"/>
    <p:sldId id="511" r:id="rId10"/>
    <p:sldId id="487" r:id="rId11"/>
    <p:sldId id="451" r:id="rId12"/>
    <p:sldId id="516" r:id="rId13"/>
  </p:sldIdLst>
  <p:sldSz cx="10972800" cy="6858000"/>
  <p:notesSz cx="6858000" cy="9144000"/>
  <p:custDataLst>
    <p:tags r:id="rId15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FFFF00"/>
    <a:srgbClr val="66FF66"/>
    <a:srgbClr val="CCFFFF"/>
    <a:srgbClr val="FFFFCC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24" autoAdjust="0"/>
  </p:normalViewPr>
  <p:slideViewPr>
    <p:cSldViewPr>
      <p:cViewPr varScale="1">
        <p:scale>
          <a:sx n="66" d="100"/>
          <a:sy n="66" d="100"/>
        </p:scale>
        <p:origin x="-864" y="-9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9266F43-CB42-478F-B8CB-C79318557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46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27464-5050-45C8-B283-304E84C90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5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734BD-6D8C-4F22-B7C6-7B303BA31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2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E5BB5-753C-41F7-B27D-239E659EE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A42CB-57B7-43F5-8E14-0B14991B3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37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04B-D546-4140-83CE-9898945FE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5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76484-275D-424D-83B5-F0DF9228D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17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618CB-5528-4403-BEE3-A548FF576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4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D0FF1-181A-46A2-BFBF-6D666BC43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6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39155-5B07-4A04-8595-8D0F11AA4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86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1BCCE-E0EC-4E34-8841-9C30659E6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05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8493-93AC-40FE-B6D1-FC794D848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01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75C30-183F-4599-987D-5CCEBBEEF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8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75C30-183F-4599-987D-5CCEBBEEF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81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7821-CD3F-4478-B270-6D7B33E7E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7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150F380B-E37B-46BC-B710-91F706ADC9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5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2" y="281162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smtClean="0">
                <a:solidFill>
                  <a:srgbClr val="1713CB"/>
                </a:solidFill>
                <a:cs typeface="Times New Roman" panose="02020603050405020304" pitchFamily="18" charset="0"/>
              </a:rPr>
              <a:t>TIẾT 17</a:t>
            </a:r>
            <a:endParaRPr lang="en-US" sz="36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EDA1E6A6-F5EE-F089-14DD-22A6789B4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50000" r="15350" b="39149"/>
          <a:stretch>
            <a:fillRect/>
          </a:stretch>
        </p:blipFill>
        <p:spPr bwMode="auto">
          <a:xfrm>
            <a:off x="5377897" y="191448"/>
            <a:ext cx="5470703" cy="144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82713" y="2276475"/>
            <a:ext cx="80518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XEM TRANH VÀ KỂ LẠI TÊN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CÁC BÀI HÁT Ở CÁC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CHỦ ĐỀ ĐÃ HỌC </a:t>
            </a:r>
          </a:p>
        </p:txBody>
      </p:sp>
      <p:pic>
        <p:nvPicPr>
          <p:cNvPr id="1229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3315" name="Picture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5472113" y="765175"/>
            <a:ext cx="5110162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>
            <a:fillRect/>
          </a:stretch>
        </p:blipFill>
        <p:spPr bwMode="auto">
          <a:xfrm>
            <a:off x="446088" y="692150"/>
            <a:ext cx="4978400" cy="59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915988" y="44450"/>
            <a:ext cx="88915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1713CB"/>
                </a:solidFill>
              </a:rPr>
              <a:t>XEM TRANH VÀ KỂ TÊN CÁC BÀI HÁT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61988" y="1052513"/>
            <a:ext cx="20383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TỔ QUỐC TA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649913" y="1316038"/>
            <a:ext cx="3940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CHÀO NGƯỜI BẠN MỚI ĐẾN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6575" y="4005263"/>
            <a:ext cx="2717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VÀO RỪNG HOA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99063" y="4149725"/>
            <a:ext cx="37433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LỚP MỘT THÂN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7938" y="2371725"/>
            <a:ext cx="821531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TRÌNH DIỄN BÀI HÁT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Ở CÁC CHỦ ĐỀ ĐÃ HỌC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842963" y="333375"/>
            <a:ext cx="9501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>
                <a:solidFill>
                  <a:srgbClr val="0000FF"/>
                </a:solidFill>
                <a:cs typeface="Times New Roman" panose="02020603050405020304" pitchFamily="18" charset="0"/>
              </a:rPr>
              <a:t>Trò chơi: </a:t>
            </a:r>
            <a:r>
              <a:rPr lang="en-US" altLang="en-US" sz="4400" i="1">
                <a:solidFill>
                  <a:srgbClr val="0000FF"/>
                </a:solidFill>
                <a:cs typeface="Times New Roman" panose="02020603050405020304" pitchFamily="18" charset="0"/>
              </a:rPr>
              <a:t>“Vũ điệu âm thanh”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4121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32441"/>
                    <a:ext cx="260980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5411" y="1332441"/>
                    <a:ext cx="258462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6538" y="1332441"/>
                    <a:ext cx="271889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5288" y="1332441"/>
                    <a:ext cx="246714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57394" y="1332441"/>
                    <a:ext cx="263497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2927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2306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6089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2461" y="1321037"/>
                    <a:ext cx="23412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3029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3457" y="1321037"/>
                    <a:ext cx="198043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36236"/>
                    <a:ext cx="215665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3645" y="1336236"/>
                    <a:ext cx="202238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39736" y="1336236"/>
                    <a:ext cx="268532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6108" y="1336236"/>
                    <a:ext cx="226574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59892" y="1336236"/>
                    <a:ext cx="227413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36824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3265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2854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0555" y="1326732"/>
                    <a:ext cx="26601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27625" y="1326732"/>
                    <a:ext cx="26937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4837" y="1326732"/>
                    <a:ext cx="24000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149" descr="D:\GIÁO ÁN 1 2020-2021\HÌNH SOẠN GIÁO ÁN\Ôn tập\HKII\Ôn tập cuối kì 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t="16956" r="17209" b="54625"/>
          <a:stretch>
            <a:fillRect/>
          </a:stretch>
        </p:blipFill>
        <p:spPr bwMode="auto">
          <a:xfrm>
            <a:off x="2174875" y="1778000"/>
            <a:ext cx="67310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36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957388" y="1565275"/>
            <a:ext cx="73453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BAN NHẠC ĐÔ RÊ 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5126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524125"/>
            <a:ext cx="487997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148" name="Picture 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40" y="1196752"/>
            <a:ext cx="8280920" cy="432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5225" y="3068638"/>
            <a:ext cx="85867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THEO SẮC THÁI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TO – NHỎ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196" name="Picture 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038475" y="2924175"/>
            <a:ext cx="4603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25621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7856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366125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765425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622800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719888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967663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046538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358063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765550" y="5106988"/>
            <a:ext cx="238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722938" y="5106988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19275" y="2708275"/>
            <a:ext cx="72786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VỖ TAY THEO NHỊP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0244" name="Picture 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0575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3057525"/>
            <a:ext cx="5746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4953000"/>
            <a:ext cx="5762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99268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49387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953000"/>
            <a:ext cx="5746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040606" y="980728"/>
            <a:ext cx="8891588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</a:rPr>
              <a:t>GÕ THEO MẪU TIẾT TẤU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84"/>
          <a:stretch>
            <a:fillRect/>
          </a:stretch>
        </p:blipFill>
        <p:spPr bwMode="auto">
          <a:xfrm>
            <a:off x="1767117" y="1949103"/>
            <a:ext cx="6931260" cy="97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8"/>
          <a:stretch>
            <a:fillRect/>
          </a:stretch>
        </p:blipFill>
        <p:spPr bwMode="auto">
          <a:xfrm>
            <a:off x="1741984" y="3573016"/>
            <a:ext cx="6932637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021A16-3A1E-45DA-8270-3F051BDEBC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71" y="2929950"/>
            <a:ext cx="681651" cy="643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3D833F2-614F-4818-AC67-A90FC58A7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57" y="2929950"/>
            <a:ext cx="681651" cy="643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4AB85A-19E9-4830-97F4-AE8AA4672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82" y="2902382"/>
            <a:ext cx="681651" cy="643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2D8A6B-221E-4C78-9693-242C3016C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66" y="4669431"/>
            <a:ext cx="681651" cy="643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F569358-73DD-4E6C-B5AD-3C6AF8076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74" y="4659974"/>
            <a:ext cx="681651" cy="6430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29EC2D4-43A2-4AA1-87BA-3C0E7A595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69" y="4676267"/>
            <a:ext cx="681651" cy="6430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29F7902-4072-4161-962F-179B495EF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70" y="4676267"/>
            <a:ext cx="681651" cy="6430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2113427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7766</TotalTime>
  <Words>99</Words>
  <Application>Microsoft Office PowerPoint</Application>
  <PresentationFormat>Custom</PresentationFormat>
  <Paragraphs>21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650</cp:revision>
  <dcterms:created xsi:type="dcterms:W3CDTF">2010-04-30T18:19:48Z</dcterms:created>
  <dcterms:modified xsi:type="dcterms:W3CDTF">2025-12-29T08:16:13Z</dcterms:modified>
</cp:coreProperties>
</file>