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sldIdLst>
    <p:sldId id="482" r:id="rId2"/>
    <p:sldId id="480" r:id="rId3"/>
    <p:sldId id="519" r:id="rId4"/>
    <p:sldId id="507" r:id="rId5"/>
    <p:sldId id="483" r:id="rId6"/>
    <p:sldId id="515" r:id="rId7"/>
    <p:sldId id="516" r:id="rId8"/>
    <p:sldId id="517" r:id="rId9"/>
    <p:sldId id="518" r:id="rId10"/>
    <p:sldId id="508" r:id="rId1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56" autoAdjust="0"/>
    <p:restoredTop sz="94660"/>
  </p:normalViewPr>
  <p:slideViewPr>
    <p:cSldViewPr>
      <p:cViewPr varScale="1">
        <p:scale>
          <a:sx n="65" d="100"/>
          <a:sy n="65" d="100"/>
        </p:scale>
        <p:origin x="-798" y="-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C14DDE7-8BF6-4710-9F7F-D43D4FBBF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13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1D59C-84AD-42DE-B713-F84E06DF8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4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F612D-7C01-4C99-968C-ECC289203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9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7887F-6D15-4F7E-8482-72BE66D91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21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74A7D-4422-4F52-8C28-BB2501C78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41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FD93-FF68-40B0-9CF2-539F2768D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7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C7461-EEC2-468E-84BD-5731B3ACA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8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876C3-C3FC-445B-9F06-F61818133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1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19991-DA74-4F3C-8A37-DED0D902F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1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CB7F4-7A90-4066-852E-AC82F7AEE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6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A058B-77C1-4471-AEC0-91CC2FC24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4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A0B4-F61C-4A80-84A3-FD2D7AF6D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1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A8C74-1090-4D83-A345-F97CEBDEE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1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BD65A-3A4A-47DB-8804-44B5A712E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6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0B43B534-7F82-4FD5-81B5-CB0A79BB5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 smtClean="0">
                <a:solidFill>
                  <a:srgbClr val="1713CB"/>
                </a:solidFill>
                <a:cs typeface="Times New Roman" pitchFamily="18" charset="0"/>
              </a:rPr>
              <a:t>ÔN TẬP CUỐI HKI</a:t>
            </a:r>
            <a:endParaRPr lang="en-US" sz="3200" b="1">
              <a:solidFill>
                <a:srgbClr val="1713CB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1000125" y="2700338"/>
            <a:ext cx="90868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7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TRÌNH DIỄN BÀI HÁT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2296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2294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949325" y="323850"/>
            <a:ext cx="910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AI NGHE TÀI HƠN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1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1557338"/>
            <a:ext cx="5759450" cy="321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7" descr="D:\GIÁO ÁN 1 2020-2021\sach lop 2\KÊT NỐI 2\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9" t="3642" r="14528" b="85220"/>
          <a:stretch>
            <a:fillRect/>
          </a:stretch>
        </p:blipFill>
        <p:spPr bwMode="auto">
          <a:xfrm>
            <a:off x="1673225" y="1052513"/>
            <a:ext cx="78454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877888" y="2349500"/>
            <a:ext cx="915193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KÍ HIỆU BÀN TAY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4652963"/>
            <a:ext cx="101536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4" t="16318" r="54419" b="51923"/>
          <a:stretch>
            <a:fillRect/>
          </a:stretch>
        </p:blipFill>
        <p:spPr bwMode="auto">
          <a:xfrm>
            <a:off x="1741488" y="908050"/>
            <a:ext cx="75247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001713" y="2349500"/>
            <a:ext cx="890428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THEO NHỊP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4652963"/>
            <a:ext cx="101536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8"/>
          <a:stretch>
            <a:fillRect/>
          </a:stretch>
        </p:blipFill>
        <p:spPr bwMode="auto">
          <a:xfrm>
            <a:off x="1885950" y="908050"/>
            <a:ext cx="7704138" cy="40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ĐỌC NHẠC - BÀI SỐ 1 - CĐ1">
            <a:hlinkClick r:id="" action="ppaction://media"/>
            <a:extLst>
              <a:ext uri="{FF2B5EF4-FFF2-40B4-BE49-F238E27FC236}">
                <a16:creationId xmlns="" xmlns:a16="http://schemas.microsoft.com/office/drawing/2014/main" id="{F2B7E788-AC1F-4DE8-A92E-9FF4ABB9E0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021904" y="908050"/>
            <a:ext cx="406400" cy="406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7FF5BF5-4081-4C34-9D7D-0A233AFFCDF2}"/>
              </a:ext>
            </a:extLst>
          </p:cNvPr>
          <p:cNvSpPr/>
          <p:nvPr/>
        </p:nvSpPr>
        <p:spPr>
          <a:xfrm>
            <a:off x="8366720" y="924559"/>
            <a:ext cx="1981646" cy="406401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BÀI SỐ 1</a:t>
            </a:r>
            <a:endParaRPr lang="vi-VN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ỌC-NHẠC-BÀI-SỐ-1-CĐ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2514600" y="2349500"/>
            <a:ext cx="587851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Ý THÍCH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8" y="4652963"/>
            <a:ext cx="101536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42"/>
          <a:stretch>
            <a:fillRect/>
          </a:stretch>
        </p:blipFill>
        <p:spPr bwMode="auto">
          <a:xfrm>
            <a:off x="9170535" y="2036763"/>
            <a:ext cx="1382713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27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9474"/>
          <a:stretch>
            <a:fillRect/>
          </a:stretch>
        </p:blipFill>
        <p:spPr bwMode="auto">
          <a:xfrm>
            <a:off x="446088" y="1916832"/>
            <a:ext cx="1154112" cy="270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B29F0A0-C4B7-4B61-BE90-0A1D5966A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5919" y="766762"/>
            <a:ext cx="7581106" cy="40408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9439</TotalTime>
  <Words>44</Words>
  <Application>Microsoft Office PowerPoint</Application>
  <PresentationFormat>Custom</PresentationFormat>
  <Paragraphs>13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638</cp:revision>
  <dcterms:created xsi:type="dcterms:W3CDTF">2010-04-30T18:19:48Z</dcterms:created>
  <dcterms:modified xsi:type="dcterms:W3CDTF">2025-12-29T08:14:01Z</dcterms:modified>
</cp:coreProperties>
</file>