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482" r:id="rId2"/>
    <p:sldId id="574" r:id="rId3"/>
    <p:sldId id="542" r:id="rId4"/>
    <p:sldId id="557" r:id="rId5"/>
    <p:sldId id="570" r:id="rId6"/>
    <p:sldId id="587" r:id="rId7"/>
    <p:sldId id="591" r:id="rId8"/>
    <p:sldId id="582" r:id="rId9"/>
    <p:sldId id="588" r:id="rId10"/>
    <p:sldId id="576" r:id="rId11"/>
    <p:sldId id="601" r:id="rId12"/>
    <p:sldId id="565" r:id="rId13"/>
    <p:sldId id="602" r:id="rId14"/>
    <p:sldId id="60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>
        <p:scale>
          <a:sx n="50" d="100"/>
          <a:sy n="50" d="100"/>
        </p:scale>
        <p:origin x="-1212" y="-4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453092" y="4114800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600" b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36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0C891B2-5536-473E-978C-89BA28AA1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880" cy="6858000"/>
          </a:xfrm>
          <a:prstGeom prst="rect">
            <a:avLst/>
          </a:prstGeom>
        </p:spPr>
      </p:pic>
      <p:pic>
        <p:nvPicPr>
          <p:cNvPr id="1026" name="Picture 6">
            <a:extLst>
              <a:ext uri="{FF2B5EF4-FFF2-40B4-BE49-F238E27FC236}">
                <a16:creationId xmlns="" xmlns:a16="http://schemas.microsoft.com/office/drawing/2014/main" id="{90596E06-64F6-8641-C5A5-69685D41B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50000" r="15350" b="39149"/>
          <a:stretch>
            <a:fillRect/>
          </a:stretch>
        </p:blipFill>
        <p:spPr bwMode="auto">
          <a:xfrm>
            <a:off x="5015880" y="990600"/>
            <a:ext cx="7176121" cy="144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78F6D35-884F-F9EC-44E1-9B54081767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4" t="9051" r="7264" b="69950"/>
          <a:stretch/>
        </p:blipFill>
        <p:spPr>
          <a:xfrm>
            <a:off x="612920" y="1503500"/>
            <a:ext cx="10883680" cy="41878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9B88B25-B47D-18A4-813F-823C60C671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407368" y="328233"/>
            <a:ext cx="2880320" cy="117053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A8FF2DEA-C276-9CD1-6625-DF729DE47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9" t="15559" r="2464" b="21971"/>
          <a:stretch/>
        </p:blipFill>
        <p:spPr bwMode="auto">
          <a:xfrm>
            <a:off x="2304656" y="5574962"/>
            <a:ext cx="593531" cy="35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="" xmlns:a16="http://schemas.microsoft.com/office/drawing/2014/main" id="{7ADA03D3-D266-7D68-64DB-C65BA962A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10853" r="86551" b="29736"/>
          <a:stretch/>
        </p:blipFill>
        <p:spPr bwMode="auto">
          <a:xfrm>
            <a:off x="2231979" y="3929175"/>
            <a:ext cx="666208" cy="33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="" xmlns:a16="http://schemas.microsoft.com/office/drawing/2014/main" id="{FE0D799A-4455-356D-B4DF-FE9F38636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7" r="69479" b="33823"/>
          <a:stretch/>
        </p:blipFill>
        <p:spPr bwMode="auto">
          <a:xfrm>
            <a:off x="3359696" y="3861048"/>
            <a:ext cx="629534" cy="37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="" xmlns:a16="http://schemas.microsoft.com/office/drawing/2014/main" id="{B6F0B09E-39A9-5100-16E2-69D314420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3" t="18383" r="52496" b="33823"/>
          <a:stretch/>
        </p:blipFill>
        <p:spPr bwMode="auto">
          <a:xfrm>
            <a:off x="4571452" y="3941587"/>
            <a:ext cx="641982" cy="27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="" xmlns:a16="http://schemas.microsoft.com/office/drawing/2014/main" id="{190BC995-1686-08ED-3F7C-91DEE9526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3" t="7794" r="36358" b="22059"/>
          <a:stretch/>
        </p:blipFill>
        <p:spPr bwMode="auto">
          <a:xfrm>
            <a:off x="8046138" y="3870238"/>
            <a:ext cx="617757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="" xmlns:a16="http://schemas.microsoft.com/office/drawing/2014/main" id="{03D5FF6A-E103-084A-FBFC-FAC89158C2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9" t="9913" r="18848" b="31853"/>
          <a:stretch/>
        </p:blipFill>
        <p:spPr bwMode="auto">
          <a:xfrm>
            <a:off x="9293812" y="3861048"/>
            <a:ext cx="666209" cy="33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="" xmlns:a16="http://schemas.microsoft.com/office/drawing/2014/main" id="{2128D2DB-1DD4-9C4C-2826-7D3F7365B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3" t="18383" r="52496" b="33823"/>
          <a:stretch/>
        </p:blipFill>
        <p:spPr bwMode="auto">
          <a:xfrm>
            <a:off x="6876402" y="3922713"/>
            <a:ext cx="641982" cy="27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="" xmlns:a16="http://schemas.microsoft.com/office/drawing/2014/main" id="{8DE464AC-7CDF-7151-83A0-F76A44BFB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9" t="9913" r="18848" b="31853"/>
          <a:stretch/>
        </p:blipFill>
        <p:spPr bwMode="auto">
          <a:xfrm>
            <a:off x="1514423" y="5514208"/>
            <a:ext cx="666209" cy="33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="" xmlns:a16="http://schemas.microsoft.com/office/drawing/2014/main" id="{B901EB37-14D9-4F5E-5A83-44C845648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9" t="9913" r="18848" b="31853"/>
          <a:stretch/>
        </p:blipFill>
        <p:spPr bwMode="auto">
          <a:xfrm>
            <a:off x="2983778" y="5559494"/>
            <a:ext cx="666209" cy="33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="" xmlns:a16="http://schemas.microsoft.com/office/drawing/2014/main" id="{2AF8D912-4C49-D2B1-DAA7-9B996FF6F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9" t="9913" r="18848" b="31853"/>
          <a:stretch/>
        </p:blipFill>
        <p:spPr bwMode="auto">
          <a:xfrm>
            <a:off x="4831305" y="5559494"/>
            <a:ext cx="666209" cy="33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="" xmlns:a16="http://schemas.microsoft.com/office/drawing/2014/main" id="{BE506321-640D-4241-A407-B3FCEB168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9" t="9913" r="18848" b="31853"/>
          <a:stretch/>
        </p:blipFill>
        <p:spPr bwMode="auto">
          <a:xfrm>
            <a:off x="6054760" y="5517627"/>
            <a:ext cx="666209" cy="33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="" xmlns:a16="http://schemas.microsoft.com/office/drawing/2014/main" id="{9FC13C0F-FA62-8C91-E1C8-FAB2DE7AB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9" t="15559" r="2464" b="21971"/>
          <a:stretch/>
        </p:blipFill>
        <p:spPr bwMode="auto">
          <a:xfrm>
            <a:off x="3721631" y="5567749"/>
            <a:ext cx="593531" cy="35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>
            <a:extLst>
              <a:ext uri="{FF2B5EF4-FFF2-40B4-BE49-F238E27FC236}">
                <a16:creationId xmlns="" xmlns:a16="http://schemas.microsoft.com/office/drawing/2014/main" id="{FB9E703A-0C34-8B3F-8453-940A06DB8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3" t="7794" r="36358" b="22059"/>
          <a:stretch/>
        </p:blipFill>
        <p:spPr bwMode="auto">
          <a:xfrm>
            <a:off x="6876402" y="5531056"/>
            <a:ext cx="617757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="" xmlns:a16="http://schemas.microsoft.com/office/drawing/2014/main" id="{1ACFB8BD-B89F-B139-108E-3FDCD127B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3" t="18383" r="52496" b="33823"/>
          <a:stretch/>
        </p:blipFill>
        <p:spPr bwMode="auto">
          <a:xfrm>
            <a:off x="7540316" y="5597832"/>
            <a:ext cx="641982" cy="27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="" xmlns:a16="http://schemas.microsoft.com/office/drawing/2014/main" id="{A9CA264D-C127-CAD8-B3E2-D51055AC3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7" r="69479" b="33823"/>
          <a:stretch/>
        </p:blipFill>
        <p:spPr bwMode="auto">
          <a:xfrm>
            <a:off x="8243513" y="5492685"/>
            <a:ext cx="629534" cy="37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>
            <a:extLst>
              <a:ext uri="{FF2B5EF4-FFF2-40B4-BE49-F238E27FC236}">
                <a16:creationId xmlns="" xmlns:a16="http://schemas.microsoft.com/office/drawing/2014/main" id="{2455B1CD-28A9-DAAE-6381-3FA989C97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10853" r="86551" b="29736"/>
          <a:stretch/>
        </p:blipFill>
        <p:spPr bwMode="auto">
          <a:xfrm>
            <a:off x="9471253" y="5583711"/>
            <a:ext cx="666208" cy="33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6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451" y="-1710331"/>
              <a:ext cx="4280589" cy="2210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ĐỌC BÀI</a:t>
              </a:r>
            </a:p>
            <a:p>
              <a:pPr algn="ctr" eaLnBrk="1" hangingPunct="1"/>
              <a:r>
                <a:rPr lang="en-US" sz="3600" b="1" i="1" dirty="0">
                  <a:solidFill>
                    <a:srgbClr val="1713CB"/>
                  </a:solidFill>
                  <a:latin typeface="Cambria" pitchFamily="18" charset="0"/>
                  <a:cs typeface="Times New Roman" pitchFamily="18" charset="0"/>
                </a:rPr>
                <a:t>ĐỌC NHẠC SỐ 2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KẾT HỢP VỖ TAY/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GÕ ĐỆM THEO PHÁCH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296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F8F1DE8-3EFC-04C8-2E20-450E90F57288}"/>
              </a:ext>
            </a:extLst>
          </p:cNvPr>
          <p:cNvGrpSpPr/>
          <p:nvPr/>
        </p:nvGrpSpPr>
        <p:grpSpPr>
          <a:xfrm>
            <a:off x="436850" y="836712"/>
            <a:ext cx="11347782" cy="4230407"/>
            <a:chOff x="436850" y="836712"/>
            <a:chExt cx="11347782" cy="4230407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D20C89FE-FF50-1139-E58C-415311A96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7" t="52100" r="5790" b="29000"/>
            <a:stretch/>
          </p:blipFill>
          <p:spPr>
            <a:xfrm>
              <a:off x="436850" y="836712"/>
              <a:ext cx="11347782" cy="389556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CF9DA9E-6CBD-1F91-C40C-1B1EBC1FD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84379" t="84063" r="11351" b="3277"/>
            <a:stretch/>
          </p:blipFill>
          <p:spPr>
            <a:xfrm>
              <a:off x="1832852" y="2962930"/>
              <a:ext cx="485991" cy="48599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93999D2F-7B90-6072-B9E9-626AD45A0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84379" t="84063" r="11351" b="3277"/>
            <a:stretch/>
          </p:blipFill>
          <p:spPr>
            <a:xfrm>
              <a:off x="4757440" y="2940529"/>
              <a:ext cx="485991" cy="48599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466E07CC-EE29-35EF-B7B6-3F731FA4BC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84379" t="84063" r="11351" b="3277"/>
            <a:stretch/>
          </p:blipFill>
          <p:spPr>
            <a:xfrm>
              <a:off x="6867321" y="2937050"/>
              <a:ext cx="485991" cy="48599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E0847D39-EE6C-8FED-CD3D-BD2A652CC8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84379" t="84063" r="11351" b="3277"/>
            <a:stretch/>
          </p:blipFill>
          <p:spPr>
            <a:xfrm>
              <a:off x="9873157" y="2937049"/>
              <a:ext cx="485991" cy="48599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A2CB4133-BBF7-D123-1819-CD2AC0F8F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84379" t="84063" r="11351" b="3277"/>
            <a:stretch/>
          </p:blipFill>
          <p:spPr>
            <a:xfrm>
              <a:off x="1500498" y="4485256"/>
              <a:ext cx="485991" cy="48599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EA2C4561-5A86-1B43-4728-034DA303D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84379" t="84063" r="11351" b="3277"/>
            <a:stretch/>
          </p:blipFill>
          <p:spPr>
            <a:xfrm>
              <a:off x="4959433" y="4509120"/>
              <a:ext cx="485991" cy="48599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7B318113-4569-261A-5E38-B9AE53CB7C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84379" t="84063" r="11351" b="3277"/>
            <a:stretch/>
          </p:blipFill>
          <p:spPr>
            <a:xfrm>
              <a:off x="6591404" y="4510206"/>
              <a:ext cx="485991" cy="48599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8F702C69-450D-535F-B116-3DC0BFBAB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84379" t="84063" r="11351" b="3277"/>
            <a:stretch/>
          </p:blipFill>
          <p:spPr>
            <a:xfrm>
              <a:off x="10408505" y="4581128"/>
              <a:ext cx="485991" cy="48599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D2766A2D-D583-389B-DC4F-642CD7B76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84379" t="84063" r="11351" b="3277"/>
            <a:stretch/>
          </p:blipFill>
          <p:spPr>
            <a:xfrm>
              <a:off x="3133550" y="2941216"/>
              <a:ext cx="485991" cy="48599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1B1A9DD2-6E88-27AA-AD83-E06B1E03E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84379" t="84063" r="11351" b="3277"/>
            <a:stretch/>
          </p:blipFill>
          <p:spPr>
            <a:xfrm>
              <a:off x="5566623" y="2931144"/>
              <a:ext cx="485991" cy="48599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70529A97-3C49-6E4B-C9AE-B36A2FCC5C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84379" t="84063" r="11351" b="3277"/>
            <a:stretch/>
          </p:blipFill>
          <p:spPr>
            <a:xfrm>
              <a:off x="8123936" y="2926221"/>
              <a:ext cx="485991" cy="48599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6134257A-37F0-8228-368C-5CAC228D6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84379" t="84063" r="11351" b="3277"/>
            <a:stretch/>
          </p:blipFill>
          <p:spPr>
            <a:xfrm>
              <a:off x="10454396" y="2917295"/>
              <a:ext cx="485991" cy="48599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E0F94639-985D-AAD8-82BD-738500ACE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84379" t="84063" r="11351" b="3277"/>
            <a:stretch/>
          </p:blipFill>
          <p:spPr>
            <a:xfrm>
              <a:off x="3014758" y="4502296"/>
              <a:ext cx="485991" cy="48599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55E0A2B6-B089-C6DD-8D78-E17817F2F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84379" t="84063" r="11351" b="3277"/>
            <a:stretch/>
          </p:blipFill>
          <p:spPr>
            <a:xfrm>
              <a:off x="5610009" y="4510206"/>
              <a:ext cx="485991" cy="48599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470557A8-76FD-7FAA-4C72-88B5473739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84379" t="84063" r="11351" b="3277"/>
            <a:stretch/>
          </p:blipFill>
          <p:spPr>
            <a:xfrm>
              <a:off x="8366931" y="4556403"/>
              <a:ext cx="485991" cy="48599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FC393A9D-15E4-45B7-93C8-50A319E7DC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84379" t="84063" r="11351" b="3277"/>
            <a:stretch/>
          </p:blipFill>
          <p:spPr>
            <a:xfrm>
              <a:off x="10923978" y="4556403"/>
              <a:ext cx="485991" cy="485991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9B88B25-B47D-18A4-813F-823C60C671C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407368" y="328233"/>
            <a:ext cx="2880320" cy="11705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3D4945B7-457A-C03E-935B-389AA6CC282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40"/>
          <a:stretch/>
        </p:blipFill>
        <p:spPr>
          <a:xfrm flipH="1">
            <a:off x="391751" y="4939846"/>
            <a:ext cx="3662675" cy="131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7388" y="-1618855"/>
              <a:ext cx="3278663" cy="203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LỰA CHỌN</a:t>
              </a:r>
            </a:p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VÀ BIỂU DIỄN</a:t>
              </a:r>
            </a:p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CÁC BÀI HÁT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31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0A5660-0BA1-428D-858A-91454CD12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693" y="298366"/>
            <a:ext cx="590465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424C4B-A2E4-41CF-A86A-56D42E7DF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F9A53B-C068-4882-AA81-FC8419EF3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0" y="1052736"/>
            <a:ext cx="10801200" cy="52754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2552FD3-745D-518E-5F95-6F147205EDA5}"/>
              </a:ext>
            </a:extLst>
          </p:cNvPr>
          <p:cNvSpPr txBox="1"/>
          <p:nvPr/>
        </p:nvSpPr>
        <p:spPr>
          <a:xfrm>
            <a:off x="1271464" y="3143414"/>
            <a:ext cx="6912768" cy="675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“BODY PERCUSSION”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448ECD23-3B5B-644B-02D2-E1CD7ADFC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1076" r="41414" b="74462"/>
          <a:stretch/>
        </p:blipFill>
        <p:spPr bwMode="auto">
          <a:xfrm>
            <a:off x="1055440" y="363637"/>
            <a:ext cx="259228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10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44" y="3933056"/>
            <a:ext cx="10009112" cy="101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Cambria" pitchFamily="18" charset="0"/>
              </a:rPr>
              <a:t>ÔN TẬP CUỐI HỌC KÌ I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="" xmlns:a16="http://schemas.microsoft.com/office/drawing/2014/main" id="{B4CB904D-487E-7557-0FE5-9F490778F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1805" y="-1481192"/>
              <a:ext cx="4309828" cy="1857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GÕ THEO HÌNH</a:t>
              </a:r>
            </a:p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TIẾT TẤU BẰNG CÁC</a:t>
              </a:r>
            </a:p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NHẠC CỤ ĐÃ HỌC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03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9574AF2-CBAD-4D09-B3AC-428D8ECCB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2132856"/>
            <a:ext cx="11233248" cy="4069338"/>
          </a:xfrm>
          <a:prstGeom prst="rect">
            <a:avLst/>
          </a:prstGeom>
        </p:spPr>
      </p:pic>
      <p:pic>
        <p:nvPicPr>
          <p:cNvPr id="2050" name="Picture 6">
            <a:extLst>
              <a:ext uri="{FF2B5EF4-FFF2-40B4-BE49-F238E27FC236}">
                <a16:creationId xmlns="" xmlns:a16="http://schemas.microsoft.com/office/drawing/2014/main" id="{7BD13D78-B724-3458-BF4E-6C1B5BD4D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68307" r="7750" b="11214"/>
          <a:stretch>
            <a:fillRect/>
          </a:stretch>
        </p:blipFill>
        <p:spPr bwMode="auto">
          <a:xfrm>
            <a:off x="962166" y="2338247"/>
            <a:ext cx="10225136" cy="364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90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9293" y="-1412360"/>
              <a:ext cx="4134852" cy="1739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2800" b="1" dirty="0">
                  <a:latin typeface="Cambria" pitchFamily="18" charset="0"/>
                  <a:cs typeface="Times New Roman" pitchFamily="18" charset="0"/>
                </a:rPr>
                <a:t>NÊU CẢM NHẬN CỦA EM</a:t>
              </a:r>
            </a:p>
            <a:p>
              <a:pPr algn="ctr" eaLnBrk="1" hangingPunct="1"/>
              <a:r>
                <a:rPr lang="en-US" sz="2800" b="1" dirty="0">
                  <a:latin typeface="Cambria" pitchFamily="18" charset="0"/>
                  <a:cs typeface="Times New Roman" pitchFamily="18" charset="0"/>
                </a:rPr>
                <a:t>KHI NGHE TÁC PHẨM</a:t>
              </a:r>
            </a:p>
            <a:p>
              <a:pPr algn="ctr" eaLnBrk="1" hangingPunct="1"/>
              <a:r>
                <a:rPr lang="en-US" sz="2800" b="1" i="1" dirty="0">
                  <a:solidFill>
                    <a:srgbClr val="1713CB"/>
                  </a:solidFill>
                  <a:latin typeface="Cambria" pitchFamily="18" charset="0"/>
                  <a:cs typeface="Times New Roman" pitchFamily="18" charset="0"/>
                </a:rPr>
                <a:t>SUỐI ĐÀN T”RƯNG </a:t>
              </a:r>
              <a:r>
                <a:rPr lang="en-US" sz="2800" b="1" dirty="0">
                  <a:latin typeface="Cambria" pitchFamily="18" charset="0"/>
                  <a:cs typeface="Times New Roman" pitchFamily="18" charset="0"/>
                </a:rPr>
                <a:t>VÀ</a:t>
              </a:r>
              <a:r>
                <a:rPr lang="en-US" sz="2800" b="1" i="1" dirty="0">
                  <a:solidFill>
                    <a:srgbClr val="1713CB"/>
                  </a:solidFill>
                  <a:latin typeface="Cambria" pitchFamily="18" charset="0"/>
                  <a:cs typeface="Times New Roman" pitchFamily="18" charset="0"/>
                </a:rPr>
                <a:t/>
              </a:r>
              <a:br>
                <a:rPr lang="en-US" sz="2800" b="1" i="1" dirty="0">
                  <a:solidFill>
                    <a:srgbClr val="1713CB"/>
                  </a:solidFill>
                  <a:latin typeface="Cambria" pitchFamily="18" charset="0"/>
                  <a:cs typeface="Times New Roman" pitchFamily="18" charset="0"/>
                </a:rPr>
              </a:br>
              <a:r>
                <a:rPr lang="en-US" sz="2800" b="1" i="1" dirty="0">
                  <a:solidFill>
                    <a:srgbClr val="1713CB"/>
                  </a:solidFill>
                  <a:latin typeface="Cambria" pitchFamily="18" charset="0"/>
                  <a:cs typeface="Times New Roman" pitchFamily="18" charset="0"/>
                </a:rPr>
                <a:t>NỔI TRỐNG LÊN CÁC BẠN 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703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5966990-4A8A-9559-0A5F-730F730171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5904" r="58084" b="82563"/>
          <a:stretch/>
        </p:blipFill>
        <p:spPr>
          <a:xfrm>
            <a:off x="500006" y="302950"/>
            <a:ext cx="2568996" cy="12320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FED6143-D837-1CE3-551A-A839A486E7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20521" r="8374" b="65749"/>
          <a:stretch/>
        </p:blipFill>
        <p:spPr>
          <a:xfrm>
            <a:off x="525530" y="1649346"/>
            <a:ext cx="7720844" cy="25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8BD2C5A-B318-AE43-E35D-206FB7F36D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t="8856" r="22001" b="84650"/>
          <a:stretch/>
        </p:blipFill>
        <p:spPr>
          <a:xfrm>
            <a:off x="3040156" y="501648"/>
            <a:ext cx="8721861" cy="1690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E1DEE6D-CE30-5C65-4109-2A1B1838C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3" y="229796"/>
            <a:ext cx="1224136" cy="128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4182" y="-1679839"/>
              <a:ext cx="4165116" cy="2210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ĐỌC BÀI</a:t>
              </a:r>
            </a:p>
            <a:p>
              <a:pPr algn="ctr" eaLnBrk="1" hangingPunct="1"/>
              <a:r>
                <a:rPr lang="en-US" sz="3600" b="1" i="1" dirty="0">
                  <a:solidFill>
                    <a:srgbClr val="1713CB"/>
                  </a:solidFill>
                  <a:latin typeface="Cambria" pitchFamily="18" charset="0"/>
                  <a:cs typeface="Times New Roman" pitchFamily="18" charset="0"/>
                </a:rPr>
                <a:t>ĐỌC NHẠC SỐ 1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KẾT HỢP THỰC HIỆN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KÍ HIỆU BÀN TAY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85429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8003</TotalTime>
  <Words>76</Words>
  <Application>Microsoft Office PowerPoint</Application>
  <PresentationFormat>Custom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650</cp:revision>
  <dcterms:created xsi:type="dcterms:W3CDTF">2010-04-30T18:19:48Z</dcterms:created>
  <dcterms:modified xsi:type="dcterms:W3CDTF">2025-12-29T08:11:50Z</dcterms:modified>
</cp:coreProperties>
</file>