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611" r:id="rId2"/>
    <p:sldId id="613" r:id="rId3"/>
    <p:sldId id="542" r:id="rId4"/>
    <p:sldId id="614" r:id="rId5"/>
    <p:sldId id="615" r:id="rId6"/>
    <p:sldId id="616" r:id="rId7"/>
    <p:sldId id="617" r:id="rId8"/>
    <p:sldId id="618" r:id="rId9"/>
    <p:sldId id="619" r:id="rId10"/>
    <p:sldId id="622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>
        <p:scale>
          <a:sx n="50" d="100"/>
          <a:sy n="50" d="100"/>
        </p:scale>
        <p:origin x="-1212" y="-4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51F8121-E799-0D50-371D-7765B4D2A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75920" cy="6858000"/>
          </a:xfrm>
          <a:prstGeom prst="rect">
            <a:avLst/>
          </a:prstGeom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672708" y="2738474"/>
            <a:ext cx="4392488" cy="7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63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79376" y="2170244"/>
            <a:ext cx="11233248" cy="38616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368" y="404664"/>
            <a:ext cx="10551319" cy="939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416" y="1452694"/>
            <a:ext cx="7098107" cy="53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86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091D9A5-B4E6-FF93-17A8-8EB1BD92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FE48B11-135F-7EA8-8E0C-F3B15E033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600" y="1433376"/>
            <a:ext cx="8805625" cy="4629561"/>
          </a:xfrm>
          <a:prstGeom prst="rect">
            <a:avLst/>
          </a:prstGeom>
        </p:spPr>
      </p:pic>
      <p:pic>
        <p:nvPicPr>
          <p:cNvPr id="2" name="Picture 13">
            <a:extLst>
              <a:ext uri="{FF2B5EF4-FFF2-40B4-BE49-F238E27FC236}">
                <a16:creationId xmlns="" xmlns:a16="http://schemas.microsoft.com/office/drawing/2014/main" id="{926F792D-B0C1-46E2-91EA-61A1AD4A2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05" b="76349"/>
          <a:stretch/>
        </p:blipFill>
        <p:spPr bwMode="auto">
          <a:xfrm>
            <a:off x="515103" y="457632"/>
            <a:ext cx="301872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76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091D9A5-B4E6-FF93-17A8-8EB1BD92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="" xmlns:a16="http://schemas.microsoft.com/office/drawing/2014/main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860956" y="1196752"/>
            <a:ext cx="1049162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10">
            <a:extLst>
              <a:ext uri="{FF2B5EF4-FFF2-40B4-BE49-F238E27FC236}">
                <a16:creationId xmlns="" xmlns:a16="http://schemas.microsoft.com/office/drawing/2014/main" id="{7A902D26-5B6D-4408-A767-36CA312C3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444" y="3933056"/>
            <a:ext cx="10009112" cy="101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0000"/>
                </a:solidFill>
                <a:latin typeface="Cambria" pitchFamily="18" charset="0"/>
              </a:rPr>
              <a:t>ÔN TẬP CUỐI HỌC KÌ I</a:t>
            </a:r>
          </a:p>
        </p:txBody>
      </p:sp>
      <p:pic>
        <p:nvPicPr>
          <p:cNvPr id="8" name="Picture 13">
            <a:extLst>
              <a:ext uri="{FF2B5EF4-FFF2-40B4-BE49-F238E27FC236}">
                <a16:creationId xmlns="" xmlns:a16="http://schemas.microsoft.com/office/drawing/2014/main" id="{B4CB904D-487E-7557-0FE5-9F490778F6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04664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79376" y="1587860"/>
            <a:ext cx="11233248" cy="44440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538" y="632674"/>
            <a:ext cx="11148764" cy="784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320" y="2097782"/>
            <a:ext cx="10801200" cy="14752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96" y="4509120"/>
            <a:ext cx="5321004" cy="7601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4032" y="4570193"/>
            <a:ext cx="4968552" cy="691823"/>
          </a:xfrm>
          <a:prstGeom prst="rect">
            <a:avLst/>
          </a:prstGeom>
        </p:spPr>
      </p:pic>
      <p:sp>
        <p:nvSpPr>
          <p:cNvPr id="16" name="Text Box 10">
            <a:extLst>
              <a:ext uri="{FF2B5EF4-FFF2-40B4-BE49-F238E27FC236}">
                <a16:creationId xmlns="" xmlns:a16="http://schemas.microsoft.com/office/drawing/2014/main" id="{7A902D26-5B6D-4408-A767-36CA312C3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390" y="3925325"/>
            <a:ext cx="1944216" cy="52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solidFill>
                  <a:srgbClr val="FF0000"/>
                </a:solidFill>
                <a:latin typeface="Cambria" pitchFamily="18" charset="0"/>
              </a:rPr>
              <a:t>Nhóm</a:t>
            </a:r>
            <a:r>
              <a:rPr lang="en-US" sz="2800" b="1" dirty="0" smtClean="0">
                <a:solidFill>
                  <a:srgbClr val="FF0000"/>
                </a:solidFill>
                <a:latin typeface="Cambria" pitchFamily="18" charset="0"/>
              </a:rPr>
              <a:t> 1</a:t>
            </a:r>
            <a:endParaRPr lang="en-US" sz="28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7" name="Text Box 10">
            <a:extLst>
              <a:ext uri="{FF2B5EF4-FFF2-40B4-BE49-F238E27FC236}">
                <a16:creationId xmlns="" xmlns:a16="http://schemas.microsoft.com/office/drawing/2014/main" id="{7A902D26-5B6D-4408-A767-36CA312C3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00" y="3873994"/>
            <a:ext cx="1944216" cy="52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solidFill>
                  <a:srgbClr val="FF0000"/>
                </a:solidFill>
                <a:latin typeface="Cambria" pitchFamily="18" charset="0"/>
              </a:rPr>
              <a:t>Nhóm</a:t>
            </a:r>
            <a:r>
              <a:rPr lang="en-US" sz="2800" b="1" dirty="0" smtClean="0">
                <a:solidFill>
                  <a:srgbClr val="FF0000"/>
                </a:solidFill>
                <a:latin typeface="Cambria" pitchFamily="18" charset="0"/>
              </a:rPr>
              <a:t> 2</a:t>
            </a:r>
            <a:endParaRPr lang="en-US" sz="2800" b="1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847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79376" y="1587860"/>
            <a:ext cx="11233248" cy="44440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538" y="632674"/>
            <a:ext cx="11148764" cy="784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2100" y="1925882"/>
            <a:ext cx="9067800" cy="1295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5170" y="3849185"/>
            <a:ext cx="9029700" cy="1257300"/>
          </a:xfrm>
          <a:prstGeom prst="rect">
            <a:avLst/>
          </a:prstGeom>
        </p:spPr>
      </p:pic>
      <p:sp>
        <p:nvSpPr>
          <p:cNvPr id="10" name="Text Box 10">
            <a:extLst>
              <a:ext uri="{FF2B5EF4-FFF2-40B4-BE49-F238E27FC236}">
                <a16:creationId xmlns="" xmlns:a16="http://schemas.microsoft.com/office/drawing/2014/main" id="{7A902D26-5B6D-4408-A767-36CA312C3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560" y="3379519"/>
            <a:ext cx="1440160" cy="40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000" b="1" dirty="0" err="1" smtClean="0">
                <a:solidFill>
                  <a:srgbClr val="FF0000"/>
                </a:solidFill>
                <a:latin typeface="Cambria" pitchFamily="18" charset="0"/>
              </a:rPr>
              <a:t>Đô</a:t>
            </a:r>
            <a:r>
              <a:rPr lang="en-US" sz="20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ambria" pitchFamily="18" charset="0"/>
              </a:rPr>
              <a:t>đen</a:t>
            </a:r>
            <a:endParaRPr lang="en-US" sz="2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1" name="Text Box 10">
            <a:extLst>
              <a:ext uri="{FF2B5EF4-FFF2-40B4-BE49-F238E27FC236}">
                <a16:creationId xmlns="" xmlns:a16="http://schemas.microsoft.com/office/drawing/2014/main" id="{7A902D26-5B6D-4408-A767-36CA312C3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1704" y="3379519"/>
            <a:ext cx="1656184" cy="40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000" b="1" dirty="0" err="1" smtClean="0">
                <a:latin typeface="Cambria" pitchFamily="18" charset="0"/>
              </a:rPr>
              <a:t>Đô</a:t>
            </a:r>
            <a:r>
              <a:rPr lang="en-US" sz="2000" b="1" dirty="0" smtClean="0">
                <a:latin typeface="Cambria" pitchFamily="18" charset="0"/>
              </a:rPr>
              <a:t>  </a:t>
            </a:r>
            <a:r>
              <a:rPr lang="en-US" sz="2000" b="1" dirty="0" err="1" smtClean="0">
                <a:latin typeface="Cambria" pitchFamily="18" charset="0"/>
              </a:rPr>
              <a:t>móc</a:t>
            </a:r>
            <a:r>
              <a:rPr lang="en-US" sz="2000" b="1" dirty="0" smtClean="0">
                <a:latin typeface="Cambria" pitchFamily="18" charset="0"/>
              </a:rPr>
              <a:t> </a:t>
            </a:r>
            <a:r>
              <a:rPr lang="en-US" sz="2000" b="1" dirty="0" err="1" smtClean="0">
                <a:latin typeface="Cambria" pitchFamily="18" charset="0"/>
              </a:rPr>
              <a:t>đơn</a:t>
            </a:r>
            <a:endParaRPr lang="en-US" sz="2000" b="1" dirty="0">
              <a:latin typeface="Cambria" pitchFamily="18" charset="0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="" xmlns:a16="http://schemas.microsoft.com/office/drawing/2014/main" id="{7A902D26-5B6D-4408-A767-36CA312C3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5880" y="3379519"/>
            <a:ext cx="1701080" cy="40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000" b="1" dirty="0" err="1" smtClean="0">
                <a:solidFill>
                  <a:srgbClr val="FF0000"/>
                </a:solidFill>
                <a:latin typeface="Cambria" pitchFamily="18" charset="0"/>
              </a:rPr>
              <a:t>Rê</a:t>
            </a:r>
            <a:r>
              <a:rPr lang="en-US" sz="20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ambria" pitchFamily="18" charset="0"/>
              </a:rPr>
              <a:t>móc</a:t>
            </a:r>
            <a:r>
              <a:rPr lang="en-US" sz="20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ambria" pitchFamily="18" charset="0"/>
              </a:rPr>
              <a:t>đơn</a:t>
            </a:r>
            <a:endParaRPr lang="en-US" sz="2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3" name="Text Box 10">
            <a:extLst>
              <a:ext uri="{FF2B5EF4-FFF2-40B4-BE49-F238E27FC236}">
                <a16:creationId xmlns="" xmlns:a16="http://schemas.microsoft.com/office/drawing/2014/main" id="{7A902D26-5B6D-4408-A767-36CA312C3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032" y="3379519"/>
            <a:ext cx="1440160" cy="40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000" b="1" dirty="0" err="1" smtClean="0">
                <a:latin typeface="Cambria" pitchFamily="18" charset="0"/>
              </a:rPr>
              <a:t>Mi</a:t>
            </a:r>
            <a:r>
              <a:rPr lang="en-US" sz="2000" b="1" dirty="0" smtClean="0">
                <a:latin typeface="Cambria" pitchFamily="18" charset="0"/>
              </a:rPr>
              <a:t> </a:t>
            </a:r>
            <a:r>
              <a:rPr lang="en-US" sz="2000" b="1" dirty="0" err="1" smtClean="0">
                <a:latin typeface="Cambria" pitchFamily="18" charset="0"/>
              </a:rPr>
              <a:t>đen</a:t>
            </a:r>
            <a:endParaRPr lang="en-US" sz="2000" b="1" dirty="0">
              <a:latin typeface="Cambria" pitchFamily="18" charset="0"/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="" xmlns:a16="http://schemas.microsoft.com/office/drawing/2014/main" id="{7A902D26-5B6D-4408-A767-36CA312C3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6160" y="3379519"/>
            <a:ext cx="1701516" cy="40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000" b="1" dirty="0" err="1" smtClean="0">
                <a:solidFill>
                  <a:srgbClr val="FF0000"/>
                </a:solidFill>
                <a:latin typeface="Cambria" pitchFamily="18" charset="0"/>
              </a:rPr>
              <a:t>Mi</a:t>
            </a:r>
            <a:r>
              <a:rPr lang="en-US" sz="20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ambria" pitchFamily="18" charset="0"/>
              </a:rPr>
              <a:t>móc</a:t>
            </a:r>
            <a:r>
              <a:rPr lang="en-US" sz="20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ambria" pitchFamily="18" charset="0"/>
              </a:rPr>
              <a:t>đơn</a:t>
            </a:r>
            <a:endParaRPr lang="en-US" sz="2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5" name="Text Box 10">
            <a:extLst>
              <a:ext uri="{FF2B5EF4-FFF2-40B4-BE49-F238E27FC236}">
                <a16:creationId xmlns="" xmlns:a16="http://schemas.microsoft.com/office/drawing/2014/main" id="{7A902D26-5B6D-4408-A767-36CA312C3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328" y="3379519"/>
            <a:ext cx="1728192" cy="40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000" b="1" dirty="0" err="1" smtClean="0">
                <a:latin typeface="Cambria" pitchFamily="18" charset="0"/>
              </a:rPr>
              <a:t>Pha</a:t>
            </a:r>
            <a:r>
              <a:rPr lang="en-US" sz="2000" b="1" dirty="0" smtClean="0">
                <a:latin typeface="Cambria" pitchFamily="18" charset="0"/>
              </a:rPr>
              <a:t> </a:t>
            </a:r>
            <a:r>
              <a:rPr lang="en-US" sz="2000" b="1" dirty="0" err="1" smtClean="0">
                <a:latin typeface="Cambria" pitchFamily="18" charset="0"/>
              </a:rPr>
              <a:t>móc</a:t>
            </a:r>
            <a:r>
              <a:rPr lang="en-US" sz="2000" b="1" dirty="0" smtClean="0">
                <a:latin typeface="Cambria" pitchFamily="18" charset="0"/>
              </a:rPr>
              <a:t> </a:t>
            </a:r>
            <a:r>
              <a:rPr lang="en-US" sz="2000" b="1" dirty="0" err="1" smtClean="0">
                <a:latin typeface="Cambria" pitchFamily="18" charset="0"/>
              </a:rPr>
              <a:t>đơn</a:t>
            </a:r>
            <a:endParaRPr lang="en-US" sz="2000" b="1" dirty="0">
              <a:latin typeface="Cambria" pitchFamily="18" charset="0"/>
            </a:endParaRPr>
          </a:p>
        </p:txBody>
      </p:sp>
      <p:sp>
        <p:nvSpPr>
          <p:cNvPr id="16" name="Text Box 10">
            <a:extLst>
              <a:ext uri="{FF2B5EF4-FFF2-40B4-BE49-F238E27FC236}">
                <a16:creationId xmlns="" xmlns:a16="http://schemas.microsoft.com/office/drawing/2014/main" id="{7A902D26-5B6D-4408-A767-36CA312C3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7568" y="4865230"/>
            <a:ext cx="1440160" cy="40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000" b="1" dirty="0" smtClean="0">
                <a:solidFill>
                  <a:srgbClr val="FF0000"/>
                </a:solidFill>
                <a:latin typeface="Cambria" pitchFamily="18" charset="0"/>
              </a:rPr>
              <a:t>Son </a:t>
            </a:r>
            <a:r>
              <a:rPr lang="en-US" sz="2000" b="1" dirty="0" err="1" smtClean="0">
                <a:solidFill>
                  <a:srgbClr val="FF0000"/>
                </a:solidFill>
                <a:latin typeface="Cambria" pitchFamily="18" charset="0"/>
              </a:rPr>
              <a:t>đen</a:t>
            </a:r>
            <a:endParaRPr lang="en-US" sz="2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7" name="Text Box 10">
            <a:extLst>
              <a:ext uri="{FF2B5EF4-FFF2-40B4-BE49-F238E27FC236}">
                <a16:creationId xmlns="" xmlns:a16="http://schemas.microsoft.com/office/drawing/2014/main" id="{7A902D26-5B6D-4408-A767-36CA312C3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688" y="4865230"/>
            <a:ext cx="1872208" cy="40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000" b="1" dirty="0" smtClean="0">
                <a:latin typeface="Cambria" pitchFamily="18" charset="0"/>
              </a:rPr>
              <a:t>Son </a:t>
            </a:r>
            <a:r>
              <a:rPr lang="en-US" sz="2000" b="1" dirty="0" err="1" smtClean="0">
                <a:latin typeface="Cambria" pitchFamily="18" charset="0"/>
              </a:rPr>
              <a:t>móc</a:t>
            </a:r>
            <a:r>
              <a:rPr lang="en-US" sz="2000" b="1" dirty="0" smtClean="0">
                <a:latin typeface="Cambria" pitchFamily="18" charset="0"/>
              </a:rPr>
              <a:t> </a:t>
            </a:r>
            <a:r>
              <a:rPr lang="en-US" sz="2000" b="1" dirty="0" err="1" smtClean="0">
                <a:latin typeface="Cambria" pitchFamily="18" charset="0"/>
              </a:rPr>
              <a:t>đơn</a:t>
            </a:r>
            <a:endParaRPr lang="en-US" sz="2000" b="1" dirty="0">
              <a:latin typeface="Cambria" pitchFamily="18" charset="0"/>
            </a:endParaRPr>
          </a:p>
        </p:txBody>
      </p:sp>
      <p:sp>
        <p:nvSpPr>
          <p:cNvPr id="18" name="Text Box 10">
            <a:extLst>
              <a:ext uri="{FF2B5EF4-FFF2-40B4-BE49-F238E27FC236}">
                <a16:creationId xmlns="" xmlns:a16="http://schemas.microsoft.com/office/drawing/2014/main" id="{7A902D26-5B6D-4408-A767-36CA312C3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872" y="4865230"/>
            <a:ext cx="1601960" cy="40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000" b="1" dirty="0" smtClean="0">
                <a:solidFill>
                  <a:srgbClr val="FF0000"/>
                </a:solidFill>
                <a:latin typeface="Cambria" pitchFamily="18" charset="0"/>
              </a:rPr>
              <a:t>La </a:t>
            </a:r>
            <a:r>
              <a:rPr lang="en-US" sz="2000" b="1" dirty="0" err="1" smtClean="0">
                <a:solidFill>
                  <a:srgbClr val="FF0000"/>
                </a:solidFill>
                <a:latin typeface="Cambria" pitchFamily="18" charset="0"/>
              </a:rPr>
              <a:t>móc</a:t>
            </a:r>
            <a:r>
              <a:rPr lang="en-US" sz="20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ambria" pitchFamily="18" charset="0"/>
              </a:rPr>
              <a:t>đơn</a:t>
            </a:r>
            <a:endParaRPr lang="en-US" sz="2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9" name="Text Box 10">
            <a:extLst>
              <a:ext uri="{FF2B5EF4-FFF2-40B4-BE49-F238E27FC236}">
                <a16:creationId xmlns="" xmlns:a16="http://schemas.microsoft.com/office/drawing/2014/main" id="{7A902D26-5B6D-4408-A767-36CA312C3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0264" y="4865230"/>
            <a:ext cx="1440160" cy="40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000" b="1" dirty="0" smtClean="0">
                <a:latin typeface="Cambria" pitchFamily="18" charset="0"/>
              </a:rPr>
              <a:t>Son </a:t>
            </a:r>
            <a:r>
              <a:rPr lang="en-US" sz="2000" b="1" dirty="0" err="1" smtClean="0">
                <a:latin typeface="Cambria" pitchFamily="18" charset="0"/>
              </a:rPr>
              <a:t>đen</a:t>
            </a:r>
            <a:endParaRPr lang="en-US" sz="20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823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79376" y="1587860"/>
            <a:ext cx="11233248" cy="44440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76" y="527534"/>
            <a:ext cx="10782300" cy="1047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408" y="1967632"/>
            <a:ext cx="8496300" cy="504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408" y="2492896"/>
            <a:ext cx="437197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09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0C57F8D-E101-7C13-840E-433A68907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5821" y="1754945"/>
            <a:ext cx="11100358" cy="31167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51F3FC4-BC8D-A9F1-DEC3-2DFE078E00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0418">
            <a:off x="9564564" y="1172807"/>
            <a:ext cx="2357749" cy="14462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E87C610-C6A9-DEDE-DA34-D3664417DD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00505" y="330573"/>
            <a:ext cx="2404393" cy="19992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8BCA448-522B-16F8-2835-58EBEE490D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45" y="826079"/>
            <a:ext cx="2214735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64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24F63C2-2E00-3B4A-DF74-55D333817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4015" y="1484784"/>
            <a:ext cx="11111019" cy="33871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E87C610-C6A9-DEDE-DA34-D3664417DD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00505" y="330573"/>
            <a:ext cx="2404393" cy="19992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8BCA448-522B-16F8-2835-58EBEE490D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45" y="826079"/>
            <a:ext cx="2214735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14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79376" y="2170244"/>
            <a:ext cx="11233248" cy="38616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76" y="484475"/>
            <a:ext cx="5184576" cy="8290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440" y="1340768"/>
            <a:ext cx="8741469" cy="6683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408" y="2895685"/>
            <a:ext cx="10734962" cy="247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221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8104</TotalTime>
  <Words>38</Words>
  <Application>Microsoft Office PowerPoint</Application>
  <PresentationFormat>Custom</PresentationFormat>
  <Paragraphs>14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671</cp:revision>
  <dcterms:created xsi:type="dcterms:W3CDTF">2010-04-30T18:19:48Z</dcterms:created>
  <dcterms:modified xsi:type="dcterms:W3CDTF">2025-12-29T08:07:13Z</dcterms:modified>
</cp:coreProperties>
</file>