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627" r:id="rId2"/>
    <p:sldId id="542" r:id="rId3"/>
    <p:sldId id="614" r:id="rId4"/>
    <p:sldId id="628" r:id="rId5"/>
    <p:sldId id="629" r:id="rId6"/>
    <p:sldId id="640" r:id="rId7"/>
    <p:sldId id="616" r:id="rId8"/>
    <p:sldId id="617" r:id="rId9"/>
    <p:sldId id="632" r:id="rId10"/>
    <p:sldId id="636" r:id="rId11"/>
    <p:sldId id="631" r:id="rId12"/>
    <p:sldId id="637" r:id="rId13"/>
    <p:sldId id="633" r:id="rId14"/>
    <p:sldId id="634" r:id="rId15"/>
    <p:sldId id="63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212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5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809" l="0" r="100000">
                        <a14:foregroundMark x1="31270" y1="51064" x2="31270" y2="51064"/>
                        <a14:foregroundMark x1="34772" y1="47872" x2="34772" y2="47872"/>
                        <a14:foregroundMark x1="39251" y1="48582" x2="39251" y2="48582"/>
                        <a14:foregroundMark x1="43160" y1="47872" x2="43160" y2="47872"/>
                        <a14:foregroundMark x1="46498" y1="47872" x2="46498" y2="47872"/>
                        <a14:foregroundMark x1="54153" y1="52837" x2="54153" y2="52837"/>
                        <a14:foregroundMark x1="53420" y1="49645" x2="53420" y2="49645"/>
                        <a14:foregroundMark x1="50814" y1="41489" x2="50814" y2="41489"/>
                        <a14:foregroundMark x1="45765" y1="41489" x2="45765" y2="41489"/>
                        <a14:foregroundMark x1="58795" y1="42908" x2="58795" y2="42908"/>
                        <a14:foregroundMark x1="60912" y1="42908" x2="60912" y2="42908"/>
                        <a14:foregroundMark x1="65554" y1="40426" x2="65554" y2="40426"/>
                        <a14:foregroundMark x1="69463" y1="37234" x2="69463" y2="37234"/>
                        <a14:foregroundMark x1="71091" y1="33333" x2="71091" y2="33333"/>
                        <a14:foregroundMark x1="76547" y1="36525" x2="76547" y2="36525"/>
                        <a14:foregroundMark x1="78909" y1="35461" x2="78909" y2="35461"/>
                        <a14:foregroundMark x1="82492" y1="31560" x2="82492" y2="31560"/>
                        <a14:foregroundMark x1="21173" y1="25887" x2="21173" y2="25887"/>
                        <a14:foregroundMark x1="20033" y1="19149" x2="20033" y2="19149"/>
                        <a14:backgroundMark x1="38355" y1="10993" x2="38355" y2="10993"/>
                        <a14:backgroundMark x1="38355" y1="10993" x2="38355" y2="10993"/>
                        <a14:backgroundMark x1="33876" y1="7092" x2="33876" y2="7092"/>
                        <a14:backgroundMark x1="29235" y1="4610" x2="29235" y2="4610"/>
                        <a14:backgroundMark x1="7248" y1="5319" x2="7248" y2="5319"/>
                        <a14:backgroundMark x1="59365" y1="10993" x2="59365" y2="10993"/>
                        <a14:backgroundMark x1="64984" y1="6383" x2="64984" y2="6383"/>
                        <a14:backgroundMark x1="92345" y1="12766" x2="92345" y2="12766"/>
                        <a14:backgroundMark x1="95684" y1="12766" x2="95684" y2="12766"/>
                        <a14:backgroundMark x1="45928" y1="7092" x2="45928" y2="7092"/>
                        <a14:backgroundMark x1="46173" y1="7801" x2="46173" y2="7801"/>
                        <a14:backgroundMark x1="43730" y1="12766" x2="43730" y2="12766"/>
                        <a14:backgroundMark x1="43730" y1="12766" x2="43730" y2="12766"/>
                        <a14:backgroundMark x1="42997" y1="12766" x2="42997" y2="12766"/>
                        <a14:backgroundMark x1="40717" y1="10284" x2="40717" y2="1028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5920" y="144015"/>
            <a:ext cx="6816079" cy="1556793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7937765" y="3163474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8" descr="000o"/>
          <p:cNvPicPr/>
          <p:nvPr/>
        </p:nvPicPr>
        <p:blipFill>
          <a:blip r:embed="rId2"/>
          <a:stretch/>
        </p:blipFill>
        <p:spPr>
          <a:xfrm>
            <a:off x="-44000" y="-4680"/>
            <a:ext cx="12236000" cy="10152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9" descr="000o"/>
          <p:cNvPicPr/>
          <p:nvPr/>
        </p:nvPicPr>
        <p:blipFill>
          <a:blip r:embed="rId2"/>
          <a:stretch/>
        </p:blipFill>
        <p:spPr>
          <a:xfrm>
            <a:off x="-44000" y="6753240"/>
            <a:ext cx="1221640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10" descr="000o"/>
          <p:cNvPicPr/>
          <p:nvPr/>
        </p:nvPicPr>
        <p:blipFill>
          <a:blip r:embed="rId2"/>
          <a:stretch/>
        </p:blipFill>
        <p:spPr>
          <a:xfrm rot="16200000">
            <a:off x="-3328580" y="3371720"/>
            <a:ext cx="6707160" cy="13760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1" descr="000o"/>
          <p:cNvPicPr/>
          <p:nvPr/>
        </p:nvPicPr>
        <p:blipFill>
          <a:blip r:embed="rId2"/>
          <a:stretch/>
        </p:blipFill>
        <p:spPr>
          <a:xfrm rot="16200000">
            <a:off x="8769420" y="3371720"/>
            <a:ext cx="6707160" cy="137600"/>
          </a:xfrm>
          <a:prstGeom prst="rect">
            <a:avLst/>
          </a:prstGeom>
          <a:ln w="0">
            <a:noFill/>
          </a:ln>
        </p:spPr>
      </p:pic>
      <p:pic>
        <p:nvPicPr>
          <p:cNvPr id="1092" name="Picture 10" descr="D:\GIÁO ÁN 1 2020-2021\HÌNH SOẠN GIÁO ÁN\Thường thức âm nhạc\MÔ DA\5.png"/>
          <p:cNvPicPr/>
          <p:nvPr/>
        </p:nvPicPr>
        <p:blipFill>
          <a:blip r:embed="rId3">
            <a:lum contrast="20000"/>
          </a:blip>
          <a:stretch/>
        </p:blipFill>
        <p:spPr>
          <a:xfrm>
            <a:off x="460400" y="1071720"/>
            <a:ext cx="11271200" cy="450036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F11829-32E9-4F52-82EE-43B935BD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7" y="983364"/>
            <a:ext cx="2347662" cy="9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204864"/>
            <a:ext cx="11233248" cy="3827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38942" r="47433" b="46223"/>
          <a:stretch/>
        </p:blipFill>
        <p:spPr>
          <a:xfrm>
            <a:off x="698807" y="2626142"/>
            <a:ext cx="5600434" cy="298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32" t="38808" r="13758" b="46782"/>
          <a:stretch/>
        </p:blipFill>
        <p:spPr>
          <a:xfrm flipH="1">
            <a:off x="6266449" y="2719689"/>
            <a:ext cx="5259310" cy="2890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9809" r="49437" b="87321"/>
          <a:stretch/>
        </p:blipFill>
        <p:spPr>
          <a:xfrm>
            <a:off x="2936198" y="346225"/>
            <a:ext cx="6726086" cy="10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6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26B17E-93CE-CFC6-E7D1-E62BF59F02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3" t="38450" r="57369" b="50000"/>
          <a:stretch/>
        </p:blipFill>
        <p:spPr>
          <a:xfrm>
            <a:off x="471132" y="291053"/>
            <a:ext cx="3075830" cy="14097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886BF16-B09C-A6DA-F97D-BBCFD634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99045"/>
            <a:ext cx="5112568" cy="590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2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780928"/>
            <a:ext cx="11233248" cy="3250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t="58297" r="48116" b="32914"/>
          <a:stretch/>
        </p:blipFill>
        <p:spPr>
          <a:xfrm>
            <a:off x="711590" y="3101102"/>
            <a:ext cx="5600434" cy="1768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9809" r="49437" b="87321"/>
          <a:stretch/>
        </p:blipFill>
        <p:spPr>
          <a:xfrm>
            <a:off x="3503713" y="479813"/>
            <a:ext cx="4802088" cy="76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8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329808"/>
            <a:ext cx="11233248" cy="3702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7" t="73623" r="47381" b="17588"/>
          <a:stretch/>
        </p:blipFill>
        <p:spPr>
          <a:xfrm>
            <a:off x="711590" y="3101102"/>
            <a:ext cx="5600434" cy="1768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9809" r="49437" b="87321"/>
          <a:stretch/>
        </p:blipFill>
        <p:spPr>
          <a:xfrm>
            <a:off x="2804898" y="463803"/>
            <a:ext cx="7175799" cy="11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1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0AC8A7-3409-409B-BED7-7CD81D53D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46" y="260648"/>
            <a:ext cx="769456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04664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09" l="0" r="100000">
                        <a14:foregroundMark x1="31270" y1="51064" x2="31270" y2="51064"/>
                        <a14:foregroundMark x1="34772" y1="47872" x2="34772" y2="47872"/>
                        <a14:foregroundMark x1="39251" y1="48582" x2="39251" y2="48582"/>
                        <a14:foregroundMark x1="43160" y1="47872" x2="43160" y2="47872"/>
                        <a14:foregroundMark x1="46498" y1="47872" x2="46498" y2="47872"/>
                        <a14:foregroundMark x1="54153" y1="52837" x2="54153" y2="52837"/>
                        <a14:foregroundMark x1="53420" y1="49645" x2="53420" y2="49645"/>
                        <a14:foregroundMark x1="50814" y1="41489" x2="50814" y2="41489"/>
                        <a14:foregroundMark x1="45765" y1="41489" x2="45765" y2="41489"/>
                        <a14:foregroundMark x1="58795" y1="42908" x2="58795" y2="42908"/>
                        <a14:foregroundMark x1="60912" y1="42908" x2="60912" y2="42908"/>
                        <a14:foregroundMark x1="65554" y1="40426" x2="65554" y2="40426"/>
                        <a14:foregroundMark x1="69463" y1="37234" x2="69463" y2="37234"/>
                        <a14:foregroundMark x1="71091" y1="33333" x2="71091" y2="33333"/>
                        <a14:foregroundMark x1="76547" y1="36525" x2="76547" y2="36525"/>
                        <a14:foregroundMark x1="78909" y1="35461" x2="78909" y2="35461"/>
                        <a14:foregroundMark x1="82492" y1="31560" x2="82492" y2="31560"/>
                        <a14:foregroundMark x1="21173" y1="25887" x2="21173" y2="25887"/>
                        <a14:foregroundMark x1="20033" y1="19149" x2="20033" y2="19149"/>
                        <a14:backgroundMark x1="38355" y1="10993" x2="38355" y2="10993"/>
                        <a14:backgroundMark x1="38355" y1="10993" x2="38355" y2="10993"/>
                        <a14:backgroundMark x1="33876" y1="7092" x2="33876" y2="7092"/>
                        <a14:backgroundMark x1="29235" y1="4610" x2="29235" y2="4610"/>
                        <a14:backgroundMark x1="7248" y1="5319" x2="7248" y2="5319"/>
                        <a14:backgroundMark x1="59365" y1="10993" x2="59365" y2="10993"/>
                        <a14:backgroundMark x1="64984" y1="6383" x2="64984" y2="6383"/>
                        <a14:backgroundMark x1="92345" y1="12766" x2="92345" y2="12766"/>
                        <a14:backgroundMark x1="95684" y1="12766" x2="95684" y2="12766"/>
                        <a14:backgroundMark x1="45928" y1="7092" x2="45928" y2="7092"/>
                        <a14:backgroundMark x1="46173" y1="7801" x2="46173" y2="7801"/>
                        <a14:backgroundMark x1="43730" y1="12766" x2="43730" y2="12766"/>
                        <a14:backgroundMark x1="43730" y1="12766" x2="43730" y2="12766"/>
                        <a14:backgroundMark x1="42997" y1="12766" x2="42997" y2="12766"/>
                        <a14:backgroundMark x1="40717" y1="10284" x2="40717" y2="1028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7528" y="3717032"/>
            <a:ext cx="8496944" cy="194070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916832"/>
            <a:ext cx="11233248" cy="4115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8051" r="13921" b="74761"/>
          <a:stretch/>
        </p:blipFill>
        <p:spPr>
          <a:xfrm>
            <a:off x="479376" y="404664"/>
            <a:ext cx="10814992" cy="13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4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916832"/>
            <a:ext cx="11233248" cy="4115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31216" r="13928" b="61596"/>
          <a:stretch/>
        </p:blipFill>
        <p:spPr>
          <a:xfrm>
            <a:off x="479376" y="404664"/>
            <a:ext cx="11161240" cy="1512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24310" r="11463" b="58700"/>
          <a:stretch/>
        </p:blipFill>
        <p:spPr>
          <a:xfrm>
            <a:off x="839416" y="2318192"/>
            <a:ext cx="106076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3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916832"/>
            <a:ext cx="11233248" cy="4115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31216" r="13928" b="61596"/>
          <a:stretch/>
        </p:blipFill>
        <p:spPr>
          <a:xfrm>
            <a:off x="479376" y="404664"/>
            <a:ext cx="11161240" cy="151216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276872"/>
            <a:ext cx="10513167" cy="34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47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7384818" cy="44440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53970" r="15416" b="39812"/>
          <a:stretch/>
        </p:blipFill>
        <p:spPr>
          <a:xfrm>
            <a:off x="478012" y="450414"/>
            <a:ext cx="9146380" cy="11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17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924944"/>
            <a:ext cx="11233248" cy="3106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81054" r="14055" b="10241"/>
          <a:stretch/>
        </p:blipFill>
        <p:spPr>
          <a:xfrm>
            <a:off x="479376" y="417240"/>
            <a:ext cx="11017224" cy="1753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9809" r="48277" b="87321"/>
          <a:stretch/>
        </p:blipFill>
        <p:spPr>
          <a:xfrm>
            <a:off x="1055440" y="2086496"/>
            <a:ext cx="5472608" cy="5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060848"/>
            <a:ext cx="11233248" cy="3971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t="12577" r="69459" b="84916"/>
          <a:stretch/>
        </p:blipFill>
        <p:spPr>
          <a:xfrm>
            <a:off x="911424" y="1248723"/>
            <a:ext cx="2592288" cy="656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9809" r="49437" b="87321"/>
          <a:stretch/>
        </p:blipFill>
        <p:spPr>
          <a:xfrm>
            <a:off x="2810578" y="360096"/>
            <a:ext cx="6852085" cy="109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64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924944"/>
            <a:ext cx="11233248" cy="3106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23907" r="47806" b="65036"/>
          <a:stretch/>
        </p:blipFill>
        <p:spPr>
          <a:xfrm>
            <a:off x="703496" y="3429000"/>
            <a:ext cx="5600434" cy="2224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9809" r="49437" b="87321"/>
          <a:stretch/>
        </p:blipFill>
        <p:spPr>
          <a:xfrm>
            <a:off x="2716030" y="330573"/>
            <a:ext cx="7175799" cy="11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21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8613</TotalTime>
  <Words>2</Words>
  <Application>Microsoft Office PowerPoint</Application>
  <PresentationFormat>Custom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689</cp:revision>
  <dcterms:created xsi:type="dcterms:W3CDTF">2010-04-30T18:19:48Z</dcterms:created>
  <dcterms:modified xsi:type="dcterms:W3CDTF">2025-12-29T08:22:37Z</dcterms:modified>
</cp:coreProperties>
</file>