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291" r:id="rId2"/>
    <p:sldId id="299" r:id="rId3"/>
    <p:sldId id="498" r:id="rId4"/>
    <p:sldId id="500" r:id="rId5"/>
    <p:sldId id="502" r:id="rId6"/>
    <p:sldId id="487" r:id="rId7"/>
    <p:sldId id="489" r:id="rId8"/>
    <p:sldId id="497" r:id="rId9"/>
    <p:sldId id="488" r:id="rId10"/>
    <p:sldId id="491" r:id="rId11"/>
    <p:sldId id="479" r:id="rId12"/>
  </p:sldIdLst>
  <p:sldSz cx="10972800" cy="6858000"/>
  <p:notesSz cx="6858000" cy="9144000"/>
  <p:custDataLst>
    <p:tags r:id="rId1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39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2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6" r:id="rId8"/>
    <p:sldLayoutId id="214748366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4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CE0465-C71E-3BFB-FB96-10698199D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5" y="104799"/>
            <a:ext cx="5680604" cy="15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067FBB-04AE-4DC3-B982-980F453FF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6" y="2999"/>
            <a:ext cx="9303228" cy="6852002"/>
          </a:xfrm>
          <a:prstGeom prst="rect">
            <a:avLst/>
          </a:prstGeom>
        </p:spPr>
      </p:pic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THEO NHẠC ĐỆM</a:t>
            </a:r>
          </a:p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2129" y="2132856"/>
            <a:ext cx="7579300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BODY PERCUSSION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85"/>
          <a:stretch/>
        </p:blipFill>
        <p:spPr bwMode="auto">
          <a:xfrm>
            <a:off x="485775" y="1928813"/>
            <a:ext cx="9929813" cy="16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E5359E-F663-4577-BB19-415E09475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26" y="3747338"/>
            <a:ext cx="1181265" cy="609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2650BA-6F3E-4DEE-AC6B-2186C0D96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88" y="3573016"/>
            <a:ext cx="905192" cy="7751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274CDF-AE45-4028-9A47-A5445589F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38" y="3573015"/>
            <a:ext cx="905192" cy="775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0B23708-6486-426D-B219-4608C07B8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1" y="3747338"/>
            <a:ext cx="1181265" cy="609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G 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G 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316043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7175</TotalTime>
  <Words>41</Words>
  <Application>Microsoft Office PowerPoint</Application>
  <PresentationFormat>Custom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602</cp:revision>
  <dcterms:created xsi:type="dcterms:W3CDTF">2010-04-30T18:19:48Z</dcterms:created>
  <dcterms:modified xsi:type="dcterms:W3CDTF">2025-12-08T07:52:07Z</dcterms:modified>
</cp:coreProperties>
</file>