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482" r:id="rId2"/>
    <p:sldId id="563" r:id="rId3"/>
    <p:sldId id="588" r:id="rId4"/>
    <p:sldId id="575" r:id="rId5"/>
    <p:sldId id="557" r:id="rId6"/>
    <p:sldId id="576" r:id="rId7"/>
    <p:sldId id="542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4" autoAdjust="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8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464201" y="2204864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– CHỦ ĐỀ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0C891B2-5536-473E-978C-89BA28AA1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588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7E35AD6-4691-4930-B8F7-FC8FAF96D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79" y="-1"/>
            <a:ext cx="7388723" cy="2156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424C4B-A2E4-41CF-A86A-56D42E7DF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983432" y="332656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5BA69BE-CA2F-6384-C3AF-0A6F3CE97975}"/>
              </a:ext>
            </a:extLst>
          </p:cNvPr>
          <p:cNvSpPr txBox="1"/>
          <p:nvPr/>
        </p:nvSpPr>
        <p:spPr>
          <a:xfrm>
            <a:off x="839416" y="3068960"/>
            <a:ext cx="10153128" cy="2888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en-US" sz="32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2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32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xì</a:t>
            </a:r>
            <a:r>
              <a:rPr lang="en-US" sz="32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2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2400" b="1" dirty="0">
              <a:solidFill>
                <a:srgbClr val="1713C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ngừng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1124744"/>
            <a:ext cx="10369152" cy="5101138"/>
            <a:chOff x="7968208" y="-2937582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2937582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0696" y="-1223459"/>
              <a:ext cx="3672047" cy="1504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800" b="1" dirty="0">
                  <a:latin typeface="Cambria" pitchFamily="18" charset="0"/>
                  <a:cs typeface="Times New Roman" pitchFamily="18" charset="0"/>
                </a:rPr>
                <a:t>HÁT KẾT HỢP</a:t>
              </a:r>
            </a:p>
            <a:p>
              <a:pPr algn="ctr" eaLnBrk="1" hangingPunct="1"/>
              <a:r>
                <a:rPr lang="en-US" sz="4800" b="1" dirty="0">
                  <a:latin typeface="Cambria" pitchFamily="18" charset="0"/>
                  <a:cs typeface="Times New Roman" pitchFamily="18" charset="0"/>
                </a:rPr>
                <a:t>GÕ ĐỆM</a:t>
              </a: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="" xmlns:a16="http://schemas.microsoft.com/office/drawing/2014/main" id="{1A76EE6C-AE49-404C-A29D-8597CB49C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1" y="332656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47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3B89050-CE69-4D2A-AA45-051263B14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9376" y="2809240"/>
            <a:ext cx="2996214" cy="341045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FEC2161-3725-BDA8-D76D-10195FBF9347}"/>
              </a:ext>
            </a:extLst>
          </p:cNvPr>
          <p:cNvGrpSpPr/>
          <p:nvPr/>
        </p:nvGrpSpPr>
        <p:grpSpPr>
          <a:xfrm>
            <a:off x="4126022" y="223429"/>
            <a:ext cx="7154554" cy="5964062"/>
            <a:chOff x="4126022" y="223429"/>
            <a:chExt cx="7154554" cy="596406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0B93A21F-AF1E-49DE-8EC2-981E50910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8614"/>
            <a:stretch/>
          </p:blipFill>
          <p:spPr>
            <a:xfrm>
              <a:off x="4126022" y="223429"/>
              <a:ext cx="7154554" cy="567188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73225077-8958-4DA3-B9BC-4ED436B80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4871864" y="2404986"/>
              <a:ext cx="306929" cy="28803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9C92DE5-1A14-4A3C-A1AC-90750BD1BA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7320136" y="2385716"/>
              <a:ext cx="306929" cy="2880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2D36626-BD5C-4AC6-891B-E30B0EBCD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8395084" y="2380684"/>
              <a:ext cx="306929" cy="28803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B48F2B7E-2C40-4C3E-BD11-BF1C0062CC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10507195" y="2377317"/>
              <a:ext cx="306929" cy="28803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52401126-AFD4-4847-A6E8-FD65D5191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4539041" y="3573016"/>
              <a:ext cx="306929" cy="28803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46580E46-A893-4400-8BA2-4F2E943425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7305469" y="3576789"/>
              <a:ext cx="306929" cy="28803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5CF0A4DC-9A3D-43CB-B24D-110E384A8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8904312" y="3573016"/>
              <a:ext cx="306929" cy="2880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80DB948A-B37A-42E9-BC5A-38A32F58A2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10462302" y="3573016"/>
              <a:ext cx="306929" cy="2880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BC405187-30E7-4BE8-A993-EC3E3C4A04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4518785" y="4734163"/>
              <a:ext cx="306929" cy="2880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2A32797B-B9AD-42A7-837A-B985451575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6396091" y="4734163"/>
              <a:ext cx="306929" cy="2880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5DAB4A26-805A-498B-90C5-C957BF5530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7458933" y="4734163"/>
              <a:ext cx="306929" cy="2880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F27B607F-1B3D-41CA-97D7-745F5A480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10504794" y="4718278"/>
              <a:ext cx="306929" cy="2880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3A48215-D17A-4FF4-8B9B-408BA0A0F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4564935" y="5890367"/>
              <a:ext cx="306929" cy="2880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DE9FA9E6-1C46-4016-AD2D-5473784759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7166671" y="5899124"/>
              <a:ext cx="306929" cy="2880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1E6BBFBB-80C0-4DFF-972B-E37CB43B0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8548548" y="5890367"/>
              <a:ext cx="306929" cy="28803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44BBEB9E-E706-4306-A6A2-E85512CECC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20" t="10870" r="8703" b="8171"/>
            <a:stretch/>
          </p:blipFill>
          <p:spPr>
            <a:xfrm>
              <a:off x="10609462" y="5899459"/>
              <a:ext cx="306929" cy="288032"/>
            </a:xfrm>
            <a:prstGeom prst="rect">
              <a:avLst/>
            </a:prstGeom>
          </p:spPr>
        </p:pic>
      </p:grpSp>
      <p:pic>
        <p:nvPicPr>
          <p:cNvPr id="29" name="Picture 31">
            <a:extLst>
              <a:ext uri="{FF2B5EF4-FFF2-40B4-BE49-F238E27FC236}">
                <a16:creationId xmlns="" xmlns:a16="http://schemas.microsoft.com/office/drawing/2014/main" id="{1291404B-F814-3C9B-D7F4-8A258430E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7765862" y="2366958"/>
            <a:ext cx="354580" cy="34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1">
            <a:extLst>
              <a:ext uri="{FF2B5EF4-FFF2-40B4-BE49-F238E27FC236}">
                <a16:creationId xmlns="" xmlns:a16="http://schemas.microsoft.com/office/drawing/2014/main" id="{4AD9B6E3-57B6-B837-863C-0DF9B8545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9352445" y="2355851"/>
            <a:ext cx="354580" cy="34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1">
            <a:extLst>
              <a:ext uri="{FF2B5EF4-FFF2-40B4-BE49-F238E27FC236}">
                <a16:creationId xmlns="" xmlns:a16="http://schemas.microsoft.com/office/drawing/2014/main" id="{E3B92336-8901-437A-CCAD-F68227FFB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10821179" y="2355851"/>
            <a:ext cx="354580" cy="34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1AE02FE8-F906-B3C3-E71F-95F3FC89C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5658975" y="3543151"/>
            <a:ext cx="354580" cy="34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6FF8E1F-3444-24C1-AA3C-6F3E879DB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8292485" y="3568837"/>
            <a:ext cx="354580" cy="34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8A8B3A0-D0B8-E0E8-62A6-5CF01C07C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9651013" y="3568837"/>
            <a:ext cx="354580" cy="34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F1487A1-3CD4-AE8E-223A-6513702D0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6914937" y="4704298"/>
            <a:ext cx="354580" cy="34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2CDC5AF-78C0-F202-DE86-94E04B2BE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8923082" y="4718278"/>
            <a:ext cx="354580" cy="34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BD4538F-9E81-C6DA-666E-8E5D8AA17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8015685" y="5880508"/>
            <a:ext cx="354580" cy="34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AE9CD234-2A5C-61CC-F8D3-9A333246C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9591117" y="5872080"/>
            <a:ext cx="354580" cy="34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93E0AF45-447F-8544-6B87-89259A73F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10939278" y="5855014"/>
            <a:ext cx="354580" cy="34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3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9132" y="-1227717"/>
              <a:ext cx="4075177" cy="126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HÁT KẾT HỢP</a:t>
              </a:r>
            </a:p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VẬN ĐỘNG CƠ THỂ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03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B93A21F-AF1E-49DE-8EC2-981E509104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614"/>
          <a:stretch/>
        </p:blipFill>
        <p:spPr>
          <a:xfrm>
            <a:off x="4270038" y="233368"/>
            <a:ext cx="7154554" cy="56718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5D10C97-7E3D-49EC-9E89-7DAB8AE6C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2363056"/>
            <a:ext cx="430765" cy="3821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A1984A8C-53FD-4DEA-8D9E-E383A24DAF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76" y="2376146"/>
            <a:ext cx="430765" cy="3821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7DA41A24-4228-4065-8A61-F71C879D32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72" y="2363055"/>
            <a:ext cx="430765" cy="3821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20048C28-90D8-479D-BEF2-5582847579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3573016"/>
            <a:ext cx="430765" cy="3821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676A55DE-377B-43C6-9A14-A657ADD8E9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51" y="3573015"/>
            <a:ext cx="430765" cy="38213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5BBF07BD-0B31-4F0D-9D1A-CBDCAD5034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72" y="3573014"/>
            <a:ext cx="430765" cy="3821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A861DA0B-0620-4BF9-B096-BAD2BB254F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34" y="4700322"/>
            <a:ext cx="430765" cy="38213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9BA301C3-8D22-4399-8A55-D84B9C169C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48" y="4700321"/>
            <a:ext cx="430765" cy="38213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651FEBF5-66E9-4DB7-AD52-25C8346E00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77" y="4678465"/>
            <a:ext cx="430765" cy="3821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A54C16E6-3F31-4E6F-81B7-65AB53CD6F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93" y="5827628"/>
            <a:ext cx="430765" cy="38213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47B9E29F-8ACF-4A51-9055-84C961DA5A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50" y="5827628"/>
            <a:ext cx="430765" cy="38213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B9E1DBFC-670D-406F-A14F-14DFB03EE2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63" y="5853019"/>
            <a:ext cx="430765" cy="38213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5501CDA4-5CF7-464F-9DAD-E964F74225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385" y="5827627"/>
            <a:ext cx="405059" cy="3821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744D62B-6B04-4C81-B1A2-5F085DBD1E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871" y="5852575"/>
            <a:ext cx="405059" cy="38213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B2300C6-0D86-44B0-9C9C-616A670591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992" y="5837561"/>
            <a:ext cx="405059" cy="38213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7F8119EE-9B8C-4A58-AC92-4BA3662E77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85" y="4644597"/>
            <a:ext cx="405059" cy="38213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0FD06669-DC1F-4750-9626-A1605CC745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691" y="4689748"/>
            <a:ext cx="405059" cy="38213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6862349B-EF05-4EBC-978F-1706BCDC6A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277" y="4689748"/>
            <a:ext cx="405059" cy="3821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907BD090-FD75-40C0-8AFC-08669CC2FA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123" y="3535991"/>
            <a:ext cx="405059" cy="3821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B356A514-C440-422A-A9CF-0E08F10786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871" y="3535990"/>
            <a:ext cx="405059" cy="3821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734A47F9-8FC3-4DE4-9481-944327A6AE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401" y="3535990"/>
            <a:ext cx="405059" cy="38213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75ABC48-3907-4563-824F-9EEEEC7292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022" y="2350662"/>
            <a:ext cx="405059" cy="38213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2E6E5C1-6C11-4909-8CCA-C6C34614CB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666" y="2348409"/>
            <a:ext cx="405059" cy="38213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B76CBE0-C795-42B9-B4C1-468212C56A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222" y="2330428"/>
            <a:ext cx="405059" cy="38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2411489-1591-4F95-9756-F467808B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0">
            <a:extLst>
              <a:ext uri="{FF2B5EF4-FFF2-40B4-BE49-F238E27FC236}">
                <a16:creationId xmlns=""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18" y="3974045"/>
            <a:ext cx="8136904" cy="145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Cambria" pitchFamily="18" charset="0"/>
              </a:rPr>
              <a:t>THỂ HIỆN CÁC HÌNH TIẾT TẤU BẰNG NHẠC CỤ GÕ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911423" y="335748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913434-354D-C9DE-EE93-12F1582B05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3079966"/>
            <a:ext cx="1296144" cy="1308929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="" xmlns:a16="http://schemas.microsoft.com/office/drawing/2014/main" id="{9D241904-6FBD-D09C-E79C-5ED753077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4" t="76556" r="40505"/>
          <a:stretch/>
        </p:blipFill>
        <p:spPr bwMode="auto">
          <a:xfrm>
            <a:off x="4385219" y="358608"/>
            <a:ext cx="201622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8391</TotalTime>
  <Words>85</Words>
  <Application>Microsoft Office PowerPoint</Application>
  <PresentationFormat>Custom</PresentationFormat>
  <Paragraphs>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643</cp:revision>
  <dcterms:created xsi:type="dcterms:W3CDTF">2010-04-30T18:19:48Z</dcterms:created>
  <dcterms:modified xsi:type="dcterms:W3CDTF">2025-12-09T01:41:35Z</dcterms:modified>
</cp:coreProperties>
</file>