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1" r:id="rId4"/>
    <p:sldId id="262" r:id="rId5"/>
    <p:sldId id="264" r:id="rId6"/>
    <p:sldId id="266" r:id="rId7"/>
    <p:sldId id="268" r:id="rId8"/>
    <p:sldId id="271" r:id="rId9"/>
    <p:sldId id="27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QEPvaAZ4UkLMVotJY9VMyZ80J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7069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image-removebg-preview (66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156" y="-1"/>
            <a:ext cx="6819843" cy="19828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9624392" y="1455777"/>
            <a:ext cx="1692387" cy="52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25" tIns="47600" rIns="95225" bIns="476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713C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</a:t>
            </a:r>
            <a:endParaRPr sz="2800" b="1" i="0" u="none" strike="noStrike" cap="none">
              <a:solidFill>
                <a:srgbClr val="1713C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3759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498306" y="4784036"/>
            <a:ext cx="4285653" cy="207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64678" y="4221088"/>
            <a:ext cx="2927321" cy="2696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3752" y="2274534"/>
            <a:ext cx="7539521" cy="3963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5">
            <a:alphaModFix/>
          </a:blip>
          <a:srcRect r="40505" b="76349"/>
          <a:stretch/>
        </p:blipFill>
        <p:spPr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16154" y="2062198"/>
            <a:ext cx="2759566" cy="417624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1487488" y="1379048"/>
            <a:ext cx="6120680" cy="58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25" tIns="47600" rIns="95225" bIns="476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713CB"/>
                </a:solidFill>
                <a:latin typeface="Cambria"/>
                <a:ea typeface="Cambria"/>
                <a:cs typeface="Cambria"/>
                <a:sym typeface="Cambria"/>
              </a:rPr>
              <a:t>Trò chơi: </a:t>
            </a:r>
            <a:r>
              <a:rPr lang="en-US" sz="3200" b="1" i="1" u="none" strike="noStrike" cap="none">
                <a:solidFill>
                  <a:srgbClr val="1713CB"/>
                </a:solidFill>
                <a:latin typeface="Cambria"/>
                <a:ea typeface="Cambria"/>
                <a:cs typeface="Cambria"/>
                <a:sym typeface="Cambria"/>
              </a:rPr>
              <a:t>“Tiết tấu vui nhộn”.</a:t>
            </a:r>
            <a:endParaRPr sz="3200">
              <a:solidFill>
                <a:srgbClr val="1713C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414753" y="2564903"/>
            <a:ext cx="2217548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57426" y="2944124"/>
            <a:ext cx="7181850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4037" y="258562"/>
            <a:ext cx="1389535" cy="83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0606" y="480601"/>
            <a:ext cx="5309593" cy="568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7328" y="3395547"/>
            <a:ext cx="5922429" cy="286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00" y="1097360"/>
            <a:ext cx="1094521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HÁT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THEO NHẠC ĐỆM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/>
          <p:cNvPicPr preferRelativeResize="0"/>
          <p:nvPr/>
        </p:nvPicPr>
        <p:blipFill rotWithShape="1">
          <a:blip r:embed="rId4">
            <a:alphaModFix/>
          </a:blip>
          <a:srcRect t="76555" r="40505"/>
          <a:stretch/>
        </p:blipFill>
        <p:spPr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400" y="1097360"/>
            <a:ext cx="1094521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HÁT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KẾT HỢP GÕ ĐỆM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4">
            <a:alphaModFix/>
          </a:blip>
          <a:srcRect t="76555" r="40505"/>
          <a:stretch/>
        </p:blipFill>
        <p:spPr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400" y="1097360"/>
            <a:ext cx="1094521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HÁT KẾT HỢP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VẬN ĐỘNG CƠ THỂ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00" y="1097360"/>
            <a:ext cx="1094521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3"/>
          <p:cNvSpPr txBox="1"/>
          <p:nvPr/>
        </p:nvSpPr>
        <p:spPr>
          <a:xfrm>
            <a:off x="3572654" y="2858160"/>
            <a:ext cx="525658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HÁT KẾT HỢP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VẬN ĐỘNG MINH HỌA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THEO Ý THÍCH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237" y="404664"/>
            <a:ext cx="4396724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6"/>
          <p:cNvPicPr preferRelativeResize="0"/>
          <p:nvPr/>
        </p:nvPicPr>
        <p:blipFill rotWithShape="1">
          <a:blip r:embed="rId4">
            <a:alphaModFix/>
          </a:blip>
          <a:srcRect b="296"/>
          <a:stretch/>
        </p:blipFill>
        <p:spPr>
          <a:xfrm>
            <a:off x="479376" y="2111455"/>
            <a:ext cx="11233248" cy="390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472" y="395587"/>
            <a:ext cx="3504685" cy="98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3472" y="1383847"/>
            <a:ext cx="5760640" cy="524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399" y="2838450"/>
            <a:ext cx="10729193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5399" y="4437112"/>
            <a:ext cx="10729193" cy="109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4">
            <a:alphaModFix/>
          </a:blip>
          <a:srcRect b="296"/>
          <a:stretch/>
        </p:blipFill>
        <p:spPr>
          <a:xfrm>
            <a:off x="479376" y="1781155"/>
            <a:ext cx="11233248" cy="424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473" y="395588"/>
            <a:ext cx="2759208" cy="77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 rotWithShape="1">
          <a:blip r:embed="rId6">
            <a:alphaModFix/>
          </a:blip>
          <a:srcRect t="10465"/>
          <a:stretch/>
        </p:blipFill>
        <p:spPr>
          <a:xfrm>
            <a:off x="767409" y="2050276"/>
            <a:ext cx="10522528" cy="370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7298" y="1174841"/>
            <a:ext cx="474345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</Words>
  <Application>Microsoft Office PowerPoint</Application>
  <PresentationFormat>Custom</PresentationFormat>
  <Paragraphs>11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Hien</dc:creator>
  <cp:lastModifiedBy>Admin</cp:lastModifiedBy>
  <cp:revision>2</cp:revision>
  <dcterms:created xsi:type="dcterms:W3CDTF">2010-04-30T18:19:48Z</dcterms:created>
  <dcterms:modified xsi:type="dcterms:W3CDTF">2025-12-08T08:03:44Z</dcterms:modified>
</cp:coreProperties>
</file>