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630" r:id="rId2"/>
    <p:sldId id="611" r:id="rId3"/>
    <p:sldId id="635" r:id="rId4"/>
    <p:sldId id="633" r:id="rId5"/>
    <p:sldId id="585" r:id="rId6"/>
    <p:sldId id="603" r:id="rId7"/>
    <p:sldId id="619" r:id="rId8"/>
    <p:sldId id="621" r:id="rId9"/>
    <p:sldId id="622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>
        <p:scale>
          <a:sx n="50" d="100"/>
          <a:sy n="50" d="100"/>
        </p:scale>
        <p:origin x="-1212" y="-4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microsoft.com/office/2007/relationships/hdphoto" Target="../media/hdphoto5.wdp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7.wdp"/><Relationship Id="rId5" Type="http://schemas.openxmlformats.org/officeDocument/2006/relationships/image" Target="../media/image7.jpeg"/><Relationship Id="rId10" Type="http://schemas.openxmlformats.org/officeDocument/2006/relationships/image" Target="../media/image10.pn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5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microsoft.com/office/2007/relationships/hdphoto" Target="../media/hdphoto11.wdp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09" l="0" r="100000">
                        <a14:foregroundMark x1="14152" y1="25121" x2="14152" y2="25121"/>
                        <a14:foregroundMark x1="92181" y1="61836" x2="92181" y2="61836"/>
                        <a14:foregroundMark x1="89289" y1="53623" x2="89210" y2="57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9" y="-3991"/>
            <a:ext cx="6736908" cy="198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9624392" y="1455777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800" b="1" dirty="0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28E7445-5201-CF3E-0F5B-0DE594F9B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991"/>
            <a:ext cx="5447928" cy="686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8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26" y="2156196"/>
            <a:ext cx="11325905" cy="3963906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="" xmlns:a16="http://schemas.microsoft.com/office/drawing/2014/main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515103" y="457632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95760B7E-B839-60E3-B0FA-249193354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1379048"/>
            <a:ext cx="6120680" cy="5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r>
              <a:rPr lang="en-US" sz="3200" b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3200" b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200" b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“Ai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  <a:endParaRPr lang="en-US" sz="3200" dirty="0">
              <a:solidFill>
                <a:srgbClr val="1713C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14753" y="2564903"/>
            <a:ext cx="221754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70990" y="2636912"/>
            <a:ext cx="10664148" cy="3209172"/>
            <a:chOff x="770990" y="2636912"/>
            <a:chExt cx="10664148" cy="320917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47" t="46516" r="11833" b="36086"/>
            <a:stretch/>
          </p:blipFill>
          <p:spPr>
            <a:xfrm>
              <a:off x="770990" y="2636912"/>
              <a:ext cx="10664148" cy="3209172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271464" y="3768402"/>
              <a:ext cx="8712968" cy="3960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71464" y="5445224"/>
              <a:ext cx="8568952" cy="3960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127448" y="5113728"/>
            <a:ext cx="4104456" cy="396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……………………………………………………………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5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240016" y="428637"/>
            <a:ext cx="5363921" cy="5800460"/>
            <a:chOff x="6339154" y="428637"/>
            <a:chExt cx="5363921" cy="580046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62" t="26919" r="11657" b="15231"/>
            <a:stretch/>
          </p:blipFill>
          <p:spPr>
            <a:xfrm>
              <a:off x="6339154" y="830188"/>
              <a:ext cx="5363921" cy="539890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31" t="22747" r="29817" b="72270"/>
            <a:stretch/>
          </p:blipFill>
          <p:spPr>
            <a:xfrm>
              <a:off x="7896200" y="428637"/>
              <a:ext cx="2539160" cy="425860"/>
            </a:xfrm>
            <a:prstGeom prst="rect">
              <a:avLst/>
            </a:prstGeom>
          </p:spPr>
        </p:pic>
      </p:grp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08" b="100000" l="0" r="100000">
                        <a14:foregroundMark x1="92086" y1="90960" x2="92086" y2="90960"/>
                        <a14:foregroundMark x1="97781" y1="94298" x2="97781" y2="94298"/>
                        <a14:foregroundMark x1="94749" y1="96523" x2="94749" y2="96523"/>
                        <a14:foregroundMark x1="87278" y1="96523" x2="87278" y2="96523"/>
                        <a14:foregroundMark x1="86095" y1="95132" x2="86095" y2="95132"/>
                        <a14:foregroundMark x1="78328" y1="91794" x2="78328" y2="91794"/>
                        <a14:foregroundMark x1="72189" y1="60918" x2="72189" y2="60918"/>
                        <a14:foregroundMark x1="71450" y1="45202" x2="71450" y2="45202"/>
                        <a14:foregroundMark x1="70414" y1="21558" x2="70414" y2="21558"/>
                        <a14:foregroundMark x1="71893" y1="47427" x2="71893" y2="47427"/>
                        <a14:foregroundMark x1="76701" y1="58693" x2="76701" y2="58693"/>
                        <a14:foregroundMark x1="40089" y1="51321" x2="40089" y2="51321"/>
                        <a14:foregroundMark x1="11834" y1="52990" x2="11834" y2="52990"/>
                        <a14:foregroundMark x1="15237" y1="65647" x2="15237" y2="65647"/>
                        <a14:foregroundMark x1="15385" y1="81641" x2="15237" y2="82754"/>
                        <a14:foregroundMark x1="12426" y1="87622" x2="12426" y2="87622"/>
                        <a14:foregroundMark x1="18417" y1="61752" x2="18417" y2="61752"/>
                        <a14:foregroundMark x1="18713" y1="53547" x2="18713" y2="53547"/>
                        <a14:foregroundMark x1="59837" y1="88734" x2="59837" y2="88734"/>
                        <a14:foregroundMark x1="64127" y1="78860" x2="64127" y2="78860"/>
                        <a14:foregroundMark x1="64867" y1="75800" x2="64867" y2="75800"/>
                        <a14:foregroundMark x1="72485" y1="64812" x2="72485" y2="64812"/>
                        <a14:foregroundMark x1="71006" y1="88178" x2="71006" y2="88178"/>
                        <a14:foregroundMark x1="78476" y1="89569" x2="78476" y2="89569"/>
                        <a14:foregroundMark x1="98964" y1="81641" x2="98964" y2="81641"/>
                        <a14:foregroundMark x1="96746" y1="79138" x2="96746" y2="79138"/>
                        <a14:foregroundMark x1="96302" y1="76078" x2="96302" y2="76078"/>
                        <a14:foregroundMark x1="98669" y1="76634" x2="98669" y2="76634"/>
                        <a14:foregroundMark x1="91198" y1="79694" x2="91198" y2="79694"/>
                        <a14:foregroundMark x1="85799" y1="73018" x2="85799" y2="73018"/>
                        <a14:foregroundMark x1="1553" y1="76912" x2="1553" y2="76912"/>
                        <a14:foregroundMark x1="1849" y1="73018" x2="1849" y2="73018"/>
                        <a14:foregroundMark x1="1405" y1="74131" x2="1405" y2="74131"/>
                        <a14:foregroundMark x1="444" y1="74965" x2="444" y2="74965"/>
                        <a14:foregroundMark x1="2145" y1="71905" x2="2145" y2="71905"/>
                        <a14:foregroundMark x1="30695" y1="83588" x2="30695" y2="83588"/>
                        <a14:foregroundMark x1="33358" y1="83866" x2="33358" y2="83866"/>
                        <a14:foregroundMark x1="31139" y1="80807" x2="31139" y2="80807"/>
                        <a14:foregroundMark x1="31435" y1="77469" x2="31435" y2="77469"/>
                        <a14:foregroundMark x1="53994" y1="76912" x2="53994" y2="76912"/>
                        <a14:foregroundMark x1="76257" y1="62587" x2="76257" y2="62587"/>
                      </a14:backgroundRemoval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4" r="5303"/>
          <a:stretch/>
        </p:blipFill>
        <p:spPr bwMode="auto">
          <a:xfrm>
            <a:off x="397094" y="3212976"/>
            <a:ext cx="5554890" cy="306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 descr="Chim Én Hình ảnh PNG | Vector Và Các Tập Tin PSD | Tải Về Miễn Phí Trên  Pngtre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00" b="100000" l="2500" r="99167">
                        <a14:foregroundMark x1="19722" y1="38611" x2="19722" y2="3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3" t="14995" r="8248" b="14592"/>
          <a:stretch/>
        </p:blipFill>
        <p:spPr bwMode="auto">
          <a:xfrm flipH="1">
            <a:off x="3385490" y="1053495"/>
            <a:ext cx="956523" cy="82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ình ảnh Cành đào PNG, Vector, PSD, và biểu tượng để tải về miễn phí |  pngtre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417" b="84500" l="3167" r="895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067" r="10193" b="14634"/>
          <a:stretch/>
        </p:blipFill>
        <p:spPr bwMode="auto">
          <a:xfrm rot="16200000">
            <a:off x="3811811" y="592279"/>
            <a:ext cx="2600630" cy="206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3D82598-3E55-3EAA-0885-2B9C3627698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593" y="258562"/>
            <a:ext cx="1389535" cy="83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26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5720" y="2967335"/>
            <a:ext cx="5112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4800" b="1" dirty="0">
                <a:latin typeface="Cambria" pitchFamily="18" charset="0"/>
              </a:rPr>
              <a:t>THEO NHẠC ĐỆM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376973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4400" b="1" dirty="0">
                <a:latin typeface="Cambria" pitchFamily="18" charset="0"/>
              </a:rPr>
              <a:t>KẾT HỢP GÕ ĐỆM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29437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ambria" pitchFamily="18" charset="0"/>
              </a:rPr>
              <a:t>HÁT</a:t>
            </a:r>
          </a:p>
          <a:p>
            <a:pPr algn="ctr"/>
            <a:r>
              <a:rPr lang="en-US" sz="3200" b="1" dirty="0" smtClean="0">
                <a:latin typeface="Cambria" pitchFamily="18" charset="0"/>
              </a:rPr>
              <a:t>DIỄN XƯỚNG – HÒA GIỌNG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6890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2654" y="2858160"/>
            <a:ext cx="52565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HÁT KẾT HỢP</a:t>
            </a:r>
          </a:p>
          <a:p>
            <a:pPr algn="ctr"/>
            <a:r>
              <a:rPr lang="en-US" sz="4000" b="1" dirty="0">
                <a:latin typeface="Cambria" pitchFamily="18" charset="0"/>
              </a:rPr>
              <a:t>VẬN ĐỘNG </a:t>
            </a:r>
            <a:r>
              <a:rPr lang="en-US" sz="4000" b="1" dirty="0" smtClean="0">
                <a:latin typeface="Cambria" pitchFamily="18" charset="0"/>
              </a:rPr>
              <a:t>MINH HỌA</a:t>
            </a:r>
          </a:p>
          <a:p>
            <a:pPr algn="ctr"/>
            <a:r>
              <a:rPr lang="en-US" sz="4000" b="1" dirty="0" smtClean="0">
                <a:latin typeface="Cambria" pitchFamily="18" charset="0"/>
              </a:rPr>
              <a:t>THEO Ý THÍCH</a:t>
            </a:r>
            <a:endParaRPr lang="vi-VN" sz="4000" b="1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C23280C-00B4-4906-D5D8-6075B1C71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37" y="404664"/>
            <a:ext cx="439672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=""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="" xmlns:a16="http://schemas.microsoft.com/office/drawing/2014/main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1E08F83-86C1-0652-19F7-FC958202D1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140968"/>
            <a:ext cx="2520280" cy="10014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79" t="55580" r="28336" b="36180"/>
          <a:stretch/>
        </p:blipFill>
        <p:spPr>
          <a:xfrm>
            <a:off x="2999656" y="3743049"/>
            <a:ext cx="6029865" cy="143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324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4BFBCFB-ABCE-AB31-34CA-7A81C7459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6CC1F83-20F8-EB14-51EB-55035BDCBB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7"/>
          <a:stretch/>
        </p:blipFill>
        <p:spPr>
          <a:xfrm>
            <a:off x="479376" y="2111455"/>
            <a:ext cx="11233248" cy="3909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23" t="63521" r="55800" b="29497"/>
          <a:stretch/>
        </p:blipFill>
        <p:spPr>
          <a:xfrm>
            <a:off x="479376" y="548680"/>
            <a:ext cx="5472608" cy="14300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78" t="71267" r="12872" b="15056"/>
          <a:stretch/>
        </p:blipFill>
        <p:spPr>
          <a:xfrm>
            <a:off x="672316" y="2903217"/>
            <a:ext cx="10847368" cy="232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2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9916</TotalTime>
  <Words>36</Words>
  <Application>Microsoft Office PowerPoint</Application>
  <PresentationFormat>Custom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717</cp:revision>
  <dcterms:created xsi:type="dcterms:W3CDTF">2010-04-30T18:19:48Z</dcterms:created>
  <dcterms:modified xsi:type="dcterms:W3CDTF">2025-12-08T09:06:20Z</dcterms:modified>
</cp:coreProperties>
</file>