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21"/>
  </p:notesMasterIdLst>
  <p:sldIdLst>
    <p:sldId id="4492" r:id="rId4"/>
    <p:sldId id="270" r:id="rId5"/>
    <p:sldId id="256" r:id="rId6"/>
    <p:sldId id="267" r:id="rId7"/>
    <p:sldId id="2636" r:id="rId8"/>
    <p:sldId id="2641" r:id="rId9"/>
    <p:sldId id="2642" r:id="rId10"/>
    <p:sldId id="2643" r:id="rId11"/>
    <p:sldId id="2644" r:id="rId12"/>
    <p:sldId id="2645" r:id="rId13"/>
    <p:sldId id="2646" r:id="rId14"/>
    <p:sldId id="2647" r:id="rId15"/>
    <p:sldId id="2651" r:id="rId16"/>
    <p:sldId id="2652" r:id="rId17"/>
    <p:sldId id="290" r:id="rId18"/>
    <p:sldId id="34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711DF-E694-45F2-AA34-77727177F76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1D1720-885A-437C-84C8-806F534B8D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0"/>
            <a:ext cx="1529614" cy="15296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0"/>
            <a:ext cx="1529614" cy="15296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wip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cket flying out of a book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17642" r="27375" b="81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58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</a:t>
            </a:r>
            <a:endParaRPr 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3399"/>
              </a:solidFill>
              <a:effectLst>
                <a:outerShdw blurRad="63500" dir="2000400" sy="-30000" kx="-800400" algn="bl" rotWithShape="0">
                  <a:srgbClr val="FF3399">
                    <a:alpha val="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782111" y="1614793"/>
            <a:ext cx="6624535" cy="721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PHAN THỊ XINH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431060" y="5104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阿里巴巴普惠体" panose="00020600040101010101" pitchFamily="18" charset="-122"/>
              </a:rPr>
              <a:t>a:</a:t>
            </a:r>
            <a:endParaRPr lang="zh-CN" altLang="en-US" sz="4800" dirty="0">
              <a:solidFill>
                <a:srgbClr val="0070C0"/>
              </a:solidFill>
              <a:latin typeface="Cambria" panose="0204050305040603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2668772" y="510473"/>
            <a:ext cx="91016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8" name="组合 2"/>
          <p:cNvGrpSpPr/>
          <p:nvPr/>
        </p:nvGrpSpPr>
        <p:grpSpPr>
          <a:xfrm>
            <a:off x="403700" y="2240592"/>
            <a:ext cx="11575913" cy="959608"/>
            <a:chOff x="1721005" y="3196241"/>
            <a:chExt cx="4664806" cy="959608"/>
          </a:xfrm>
        </p:grpSpPr>
        <p:sp>
          <p:nvSpPr>
            <p:cNvPr id="29" name="矩形: 圆角 1"/>
            <p:cNvSpPr/>
            <p:nvPr/>
          </p:nvSpPr>
          <p:spPr>
            <a:xfrm>
              <a:off x="1805285" y="3196241"/>
              <a:ext cx="4496246" cy="95960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Cambria" panose="02040503050406030204" pitchFamily="18" charset="0"/>
              </a:endParaRPr>
            </a:p>
          </p:txBody>
        </p:sp>
        <p:sp>
          <p:nvSpPr>
            <p:cNvPr id="30" name="文本框 7"/>
            <p:cNvSpPr txBox="1"/>
            <p:nvPr/>
          </p:nvSpPr>
          <p:spPr>
            <a:xfrm>
              <a:off x="1721005" y="3286219"/>
              <a:ext cx="4664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Trong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vườn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cây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........ (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lịu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lựu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sai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…….. (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trĩu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trữu</a:t>
              </a:r>
              <a:r>
                <a:rPr lang="en-US" altLang="zh-C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quả</a:t>
              </a:r>
              <a:endParaRPr lang="zh-C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71506" y="3752217"/>
            <a:ext cx="3006729" cy="568712"/>
            <a:chOff x="3089271" y="3616469"/>
            <a:chExt cx="3006729" cy="568712"/>
          </a:xfrm>
        </p:grpSpPr>
        <p:sp>
          <p:nvSpPr>
            <p:cNvPr id="32" name="文本框 9"/>
            <p:cNvSpPr txBox="1"/>
            <p:nvPr/>
          </p:nvSpPr>
          <p:spPr>
            <a:xfrm>
              <a:off x="3914688" y="3639215"/>
              <a:ext cx="1355894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lựu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3" name="矩形: 圆角 4"/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69283" y="3787324"/>
            <a:ext cx="3006730" cy="568712"/>
            <a:chOff x="7641477" y="3860802"/>
            <a:chExt cx="3006730" cy="568712"/>
          </a:xfrm>
        </p:grpSpPr>
        <p:sp>
          <p:nvSpPr>
            <p:cNvPr id="35" name="文本框 11"/>
            <p:cNvSpPr txBox="1"/>
            <p:nvPr/>
          </p:nvSpPr>
          <p:spPr>
            <a:xfrm>
              <a:off x="7793891" y="3883548"/>
              <a:ext cx="27018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trĩu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矩形: 圆角 12"/>
            <p:cNvSpPr/>
            <p:nvPr/>
          </p:nvSpPr>
          <p:spPr>
            <a:xfrm>
              <a:off x="7641477" y="3860802"/>
              <a:ext cx="3006730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171267" y="2450893"/>
            <a:ext cx="818246" cy="3441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lựu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60160" y="2456579"/>
            <a:ext cx="818246" cy="3441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trĩu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>
            <a:fillRect/>
          </a:stretch>
        </p:blipFill>
        <p:spPr>
          <a:xfrm flipH="1">
            <a:off x="426232" y="3180194"/>
            <a:ext cx="2285070" cy="329833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643107" y="5106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阿里巴巴普惠体" panose="00020600040101010101" pitchFamily="18" charset="-122"/>
              </a:rPr>
              <a:t>a:</a:t>
            </a:r>
            <a:endParaRPr lang="zh-CN" altLang="en-US" sz="4800" dirty="0">
              <a:solidFill>
                <a:srgbClr val="0070C0"/>
              </a:solidFill>
              <a:latin typeface="Cambria" panose="0204050305040603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2966484" y="550291"/>
            <a:ext cx="84255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: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2381293" y="2277122"/>
            <a:ext cx="8439305" cy="646331"/>
            <a:chOff x="1773925" y="2874282"/>
            <a:chExt cx="4496246" cy="646331"/>
          </a:xfrm>
        </p:grpSpPr>
        <p:sp>
          <p:nvSpPr>
            <p:cNvPr id="5" name="矩形: 圆角 1"/>
            <p:cNvSpPr/>
            <p:nvPr/>
          </p:nvSpPr>
          <p:spPr>
            <a:xfrm>
              <a:off x="1773925" y="2898076"/>
              <a:ext cx="4496246" cy="5866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Cambria" panose="02040503050406030204" pitchFamily="18" charset="0"/>
              </a:endParaRP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773925" y="2874282"/>
              <a:ext cx="44962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Mẹ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…….. (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địu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đựu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bé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lên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nương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92635" y="3784210"/>
            <a:ext cx="3006729" cy="646331"/>
            <a:chOff x="3089271" y="3577660"/>
            <a:chExt cx="3006729" cy="646331"/>
          </a:xfrm>
        </p:grpSpPr>
        <p:sp>
          <p:nvSpPr>
            <p:cNvPr id="8" name="文本框 9"/>
            <p:cNvSpPr txBox="1"/>
            <p:nvPr/>
          </p:nvSpPr>
          <p:spPr>
            <a:xfrm>
              <a:off x="3914688" y="3577660"/>
              <a:ext cx="1355894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địu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9" name="矩形: 圆角 4"/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99345" y="2344939"/>
            <a:ext cx="818246" cy="4986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địu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>
            <a:fillRect/>
          </a:stretch>
        </p:blipFill>
        <p:spPr>
          <a:xfrm flipH="1">
            <a:off x="426232" y="2796512"/>
            <a:ext cx="2550884" cy="368201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32473" y="533665"/>
            <a:ext cx="3125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阿里巴巴普惠体" panose="00020600040101010101" pitchFamily="18" charset="-122"/>
              </a:rPr>
              <a:t>a:</a:t>
            </a:r>
            <a:endParaRPr lang="zh-CN" altLang="en-US" sz="4400" dirty="0">
              <a:solidFill>
                <a:srgbClr val="0070C0"/>
              </a:solidFill>
              <a:latin typeface="Cambria" panose="0204050305040603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2913321" y="558636"/>
            <a:ext cx="84104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:</a:t>
            </a:r>
            <a:endParaRPr lang="zh-CN" altLang="en-US" sz="4000" b="1" dirty="0">
              <a:solidFill>
                <a:srgbClr val="002060"/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775856" y="2216242"/>
            <a:ext cx="11153874" cy="629565"/>
            <a:chOff x="1187612" y="2855162"/>
            <a:chExt cx="5942499" cy="629565"/>
          </a:xfrm>
        </p:grpSpPr>
        <p:sp>
          <p:nvSpPr>
            <p:cNvPr id="15" name="矩形: 圆角 1"/>
            <p:cNvSpPr/>
            <p:nvPr/>
          </p:nvSpPr>
          <p:spPr>
            <a:xfrm>
              <a:off x="1187612" y="2898076"/>
              <a:ext cx="5846027" cy="586651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386049" y="2855162"/>
              <a:ext cx="57440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Đàn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chim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sà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suống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cây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bằng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lăng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,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hót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  (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líu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lứu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lo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2635" y="3784210"/>
            <a:ext cx="3006729" cy="646331"/>
            <a:chOff x="3089271" y="3577660"/>
            <a:chExt cx="3006729" cy="646331"/>
          </a:xfrm>
        </p:grpSpPr>
        <p:sp>
          <p:nvSpPr>
            <p:cNvPr id="18" name="文本框 9"/>
            <p:cNvSpPr txBox="1"/>
            <p:nvPr/>
          </p:nvSpPr>
          <p:spPr>
            <a:xfrm>
              <a:off x="3914688" y="3577660"/>
              <a:ext cx="1355894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líu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9" name="矩形: 圆角 4"/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487185" y="2208447"/>
            <a:ext cx="872903" cy="600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líu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>
            <a:fillRect/>
          </a:stretch>
        </p:blipFill>
        <p:spPr>
          <a:xfrm flipH="1">
            <a:off x="426232" y="2919290"/>
            <a:ext cx="2465824" cy="35592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îṥḷíďê"/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565"/>
            <a:endParaRPr lang="en-US" altLang="zh-CN" sz="1400" dirty="0">
              <a:solidFill>
                <a:srgbClr val="000000"/>
              </a:solidFill>
              <a:latin typeface="Microsoft YaHei" panose="020B0503020204020204" charset="-122"/>
            </a:endParaRPr>
          </a:p>
        </p:txBody>
      </p:sp>
      <p:sp>
        <p:nvSpPr>
          <p:cNvPr id="3" name="Google Shape;5317;p41"/>
          <p:cNvSpPr txBox="1"/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40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>
              <a:fillRect/>
            </a:stretch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>
              <a:fillRect/>
            </a:stretch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10180" y="2358247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407" y="2654278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16583" y="793502"/>
            <a:ext cx="1613832" cy="1564745"/>
            <a:chOff x="1524507" y="1996235"/>
            <a:chExt cx="2164699" cy="21796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>
              <a:fillRect/>
            </a:stretch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7849" y="840355"/>
            <a:ext cx="1732731" cy="1564745"/>
            <a:chOff x="1524507" y="1996235"/>
            <a:chExt cx="2164699" cy="21796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>
              <a:fillRect/>
            </a:stretch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-0.00456 0.01598 -0.00547 0.025 -0.01276 0.03889 C -0.03281 0.07709 -0.01849 0.04769 -0.04531 0.08496 C -0.06563 0.11343 -0.05716 0.1007 -0.0711 0.12246 C -0.07487 0.13426 -0.07084 0.12269 -0.07682 0.13588 C -0.08425 0.15162 -0.08047 0.14584 -0.08854 0.16065 C -0.08919 0.16204 -0.0905 0.16343 -0.09128 0.16505 C -0.09336 0.16968 -0.09284 0.17014 -0.09401 0.17477 C -0.09427 0.1757 -0.09453 0.17662 -0.09479 0.17778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2 L 0.04531 0.01921 C -0.01563 0.25324 0.04088 0.04792 -0.00534 0.1912 C -0.04961 0.32986 -0.04388 0.34815 -0.08503 0.41088 C -0.09453 0.42523 -0.10417 0.43796 -0.11406 0.44676 C -0.1224 0.45324 -0.13086 0.45324 -0.13932 0.45625 C -0.14271 0.46042 -0.1461 0.46343 -0.14948 0.46667 C -0.15078 0.46829 -0.15195 0.47153 -0.15326 0.47222 C -0.16211 0.47616 -0.17096 0.4787 -0.17982 0.48195 C -0.18242 0.4875 -0.18503 0.49213 -0.18737 0.49769 C -0.1888 0.50023 -0.19128 0.5081 -0.19128 0.50903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70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/>
        </p:nvSpPr>
        <p:spPr>
          <a:xfrm>
            <a:off x="-508000" y="0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0"/>
                </a:lnTo>
                <a:lnTo>
                  <a:pt x="0" y="4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146440" y="3812440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0"/>
                </a:lnTo>
                <a:lnTo>
                  <a:pt x="0" y="4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5400000">
            <a:off x="4176229" y="-1842353"/>
            <a:ext cx="4144344" cy="104648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355600" y="3124200"/>
            <a:ext cx="3728720" cy="4114800"/>
          </a:xfrm>
          <a:custGeom>
            <a:avLst/>
            <a:gdLst/>
            <a:ahLst/>
            <a:cxnLst/>
            <a:rect l="l" t="t" r="r" b="b"/>
            <a:pathLst>
              <a:path w="7221474" h="8229600">
                <a:moveTo>
                  <a:pt x="0" y="0"/>
                </a:moveTo>
                <a:lnTo>
                  <a:pt x="7221474" y="0"/>
                </a:lnTo>
                <a:lnTo>
                  <a:pt x="7221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00"/>
            <a:endParaRPr lang="en-GB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97393" y="2303293"/>
            <a:ext cx="7897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1-2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25" name="Freeform 4"/>
          <p:cNvSpPr/>
          <p:nvPr/>
        </p:nvSpPr>
        <p:spPr>
          <a:xfrm>
            <a:off x="10363201" y="344244"/>
            <a:ext cx="1248951" cy="1385797"/>
          </a:xfrm>
          <a:custGeom>
            <a:avLst/>
            <a:gdLst/>
            <a:ahLst/>
            <a:cxnLst/>
            <a:rect l="l" t="t" r="r" b="b"/>
            <a:pathLst>
              <a:path w="3754755" h="4114800">
                <a:moveTo>
                  <a:pt x="0" y="0"/>
                </a:moveTo>
                <a:lnTo>
                  <a:pt x="3754755" y="0"/>
                </a:lnTo>
                <a:lnTo>
                  <a:pt x="3754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03" y="0"/>
            <a:ext cx="5676769" cy="30391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94612" y="2751941"/>
            <a:ext cx="7774432" cy="3039158"/>
            <a:chOff x="197374" y="173694"/>
            <a:chExt cx="11757193" cy="1611477"/>
          </a:xfrm>
        </p:grpSpPr>
        <p:sp>
          <p:nvSpPr>
            <p:cNvPr id="4" name="Rounded Rectangle 6"/>
            <p:cNvSpPr/>
            <p:nvPr/>
          </p:nvSpPr>
          <p:spPr>
            <a:xfrm>
              <a:off x="197374" y="173694"/>
              <a:ext cx="11757193" cy="16114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976" y="249983"/>
              <a:ext cx="11293056" cy="1517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bài thơ Khi cả nhà bé tí cho người thân nghe. Hỏi về những công việc yêu thích của người thân khi còn bé.</a:t>
              </a:r>
              <a:endPara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9808568">
            <a:off x="-775672" y="-854805"/>
            <a:ext cx="3869371" cy="3680739"/>
          </a:xfrm>
          <a:custGeom>
            <a:avLst/>
            <a:gdLst/>
            <a:ahLst/>
            <a:cxnLst/>
            <a:rect l="l" t="t" r="r" b="b"/>
            <a:pathLst>
              <a:path w="5804057" h="5521109">
                <a:moveTo>
                  <a:pt x="0" y="0"/>
                </a:moveTo>
                <a:lnTo>
                  <a:pt x="5804057" y="0"/>
                </a:lnTo>
                <a:lnTo>
                  <a:pt x="5804057" y="5521109"/>
                </a:lnTo>
                <a:lnTo>
                  <a:pt x="0" y="5521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323969" y="-406273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1"/>
                </a:lnTo>
                <a:lnTo>
                  <a:pt x="0" y="4949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87537" y="505878"/>
            <a:ext cx="2034163" cy="932169"/>
          </a:xfrm>
          <a:custGeom>
            <a:avLst/>
            <a:gdLst/>
            <a:ahLst/>
            <a:cxnLst/>
            <a:rect l="l" t="t" r="r" b="b"/>
            <a:pathLst>
              <a:path w="4074473" h="2149284">
                <a:moveTo>
                  <a:pt x="0" y="0"/>
                </a:moveTo>
                <a:lnTo>
                  <a:pt x="4074472" y="0"/>
                </a:lnTo>
                <a:lnTo>
                  <a:pt x="4074472" y="2149285"/>
                </a:lnTo>
                <a:lnTo>
                  <a:pt x="0" y="214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199058" y="3496787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0"/>
                </a:lnTo>
                <a:lnTo>
                  <a:pt x="0" y="4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-993586">
            <a:off x="533355" y="5237006"/>
            <a:ext cx="749407" cy="788777"/>
          </a:xfrm>
          <a:custGeom>
            <a:avLst/>
            <a:gdLst/>
            <a:ahLst/>
            <a:cxnLst/>
            <a:rect l="l" t="t" r="r" b="b"/>
            <a:pathLst>
              <a:path w="2416311" h="2416311">
                <a:moveTo>
                  <a:pt x="0" y="0"/>
                </a:moveTo>
                <a:lnTo>
                  <a:pt x="2416311" y="0"/>
                </a:lnTo>
                <a:lnTo>
                  <a:pt x="2416311" y="2416311"/>
                </a:lnTo>
                <a:lnTo>
                  <a:pt x="0" y="24163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/>
          <p:cNvSpPr/>
          <p:nvPr/>
        </p:nvSpPr>
        <p:spPr>
          <a:xfrm rot="342832">
            <a:off x="10746806" y="763426"/>
            <a:ext cx="917075" cy="960163"/>
          </a:xfrm>
          <a:custGeom>
            <a:avLst/>
            <a:gdLst/>
            <a:ahLst/>
            <a:cxnLst/>
            <a:rect l="l" t="t" r="r" b="b"/>
            <a:pathLst>
              <a:path w="2301538" h="2383891">
                <a:moveTo>
                  <a:pt x="0" y="0"/>
                </a:moveTo>
                <a:lnTo>
                  <a:pt x="2301538" y="0"/>
                </a:lnTo>
                <a:lnTo>
                  <a:pt x="2301538" y="2383891"/>
                </a:lnTo>
                <a:lnTo>
                  <a:pt x="0" y="2383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5"/>
          <p:cNvSpPr/>
          <p:nvPr/>
        </p:nvSpPr>
        <p:spPr>
          <a:xfrm rot="947397">
            <a:off x="2184719" y="5788743"/>
            <a:ext cx="777607" cy="766915"/>
          </a:xfrm>
          <a:custGeom>
            <a:avLst/>
            <a:gdLst/>
            <a:ahLst/>
            <a:cxnLst/>
            <a:rect l="l" t="t" r="r" b="b"/>
            <a:pathLst>
              <a:path w="1166411" h="1150372">
                <a:moveTo>
                  <a:pt x="0" y="0"/>
                </a:moveTo>
                <a:lnTo>
                  <a:pt x="1166411" y="0"/>
                </a:lnTo>
                <a:lnTo>
                  <a:pt x="1166411" y="1150372"/>
                </a:lnTo>
                <a:lnTo>
                  <a:pt x="0" y="1150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6"/>
          <p:cNvSpPr/>
          <p:nvPr/>
        </p:nvSpPr>
        <p:spPr>
          <a:xfrm rot="-583781">
            <a:off x="9201165" y="672294"/>
            <a:ext cx="717499" cy="836733"/>
          </a:xfrm>
          <a:custGeom>
            <a:avLst/>
            <a:gdLst/>
            <a:ahLst/>
            <a:cxnLst/>
            <a:rect l="l" t="t" r="r" b="b"/>
            <a:pathLst>
              <a:path w="1076248" h="1255100">
                <a:moveTo>
                  <a:pt x="0" y="0"/>
                </a:moveTo>
                <a:lnTo>
                  <a:pt x="1076248" y="0"/>
                </a:lnTo>
                <a:lnTo>
                  <a:pt x="1076248" y="1255099"/>
                </a:lnTo>
                <a:lnTo>
                  <a:pt x="0" y="1255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17"/>
          <p:cNvSpPr/>
          <p:nvPr/>
        </p:nvSpPr>
        <p:spPr>
          <a:xfrm rot="-321591" flipH="1">
            <a:off x="1427827" y="2314630"/>
            <a:ext cx="950969" cy="948591"/>
          </a:xfrm>
          <a:custGeom>
            <a:avLst/>
            <a:gdLst/>
            <a:ahLst/>
            <a:cxnLst/>
            <a:rect l="l" t="t" r="r" b="b"/>
            <a:pathLst>
              <a:path w="1426453" h="1422887">
                <a:moveTo>
                  <a:pt x="1426453" y="0"/>
                </a:moveTo>
                <a:lnTo>
                  <a:pt x="0" y="0"/>
                </a:lnTo>
                <a:lnTo>
                  <a:pt x="0" y="1422887"/>
                </a:lnTo>
                <a:lnTo>
                  <a:pt x="1426453" y="1422887"/>
                </a:lnTo>
                <a:lnTo>
                  <a:pt x="142645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8382912" y="3214751"/>
            <a:ext cx="3855509" cy="3569783"/>
          </a:xfrm>
          <a:custGeom>
            <a:avLst/>
            <a:gdLst/>
            <a:ahLst/>
            <a:cxnLst/>
            <a:rect l="l" t="t" r="r" b="b"/>
            <a:pathLst>
              <a:path w="6051265" h="5120883">
                <a:moveTo>
                  <a:pt x="0" y="0"/>
                </a:moveTo>
                <a:lnTo>
                  <a:pt x="6051266" y="0"/>
                </a:lnTo>
                <a:lnTo>
                  <a:pt x="6051266" y="5120883"/>
                </a:lnTo>
                <a:lnTo>
                  <a:pt x="0" y="5120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A blue and orange text&#10;&#10;AI-generated content may be incorrect.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10" y="1821659"/>
            <a:ext cx="8254699" cy="28531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9808568">
            <a:off x="-775672" y="-854805"/>
            <a:ext cx="3869371" cy="3680739"/>
          </a:xfrm>
          <a:custGeom>
            <a:avLst/>
            <a:gdLst/>
            <a:ahLst/>
            <a:cxnLst/>
            <a:rect l="l" t="t" r="r" b="b"/>
            <a:pathLst>
              <a:path w="5804057" h="5521109">
                <a:moveTo>
                  <a:pt x="0" y="0"/>
                </a:moveTo>
                <a:lnTo>
                  <a:pt x="5804057" y="0"/>
                </a:lnTo>
                <a:lnTo>
                  <a:pt x="5804057" y="5521109"/>
                </a:lnTo>
                <a:lnTo>
                  <a:pt x="0" y="5521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323969" y="-406273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1"/>
                </a:lnTo>
                <a:lnTo>
                  <a:pt x="0" y="4949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87537" y="505878"/>
            <a:ext cx="2034163" cy="932169"/>
          </a:xfrm>
          <a:custGeom>
            <a:avLst/>
            <a:gdLst/>
            <a:ahLst/>
            <a:cxnLst/>
            <a:rect l="l" t="t" r="r" b="b"/>
            <a:pathLst>
              <a:path w="4074473" h="2149284">
                <a:moveTo>
                  <a:pt x="0" y="0"/>
                </a:moveTo>
                <a:lnTo>
                  <a:pt x="4074472" y="0"/>
                </a:lnTo>
                <a:lnTo>
                  <a:pt x="4074472" y="2149285"/>
                </a:lnTo>
                <a:lnTo>
                  <a:pt x="0" y="214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199058" y="3496787"/>
            <a:ext cx="3299560" cy="3299560"/>
          </a:xfrm>
          <a:custGeom>
            <a:avLst/>
            <a:gdLst/>
            <a:ahLst/>
            <a:cxnLst/>
            <a:rect l="l" t="t" r="r" b="b"/>
            <a:pathLst>
              <a:path w="4949340" h="4949340">
                <a:moveTo>
                  <a:pt x="0" y="0"/>
                </a:moveTo>
                <a:lnTo>
                  <a:pt x="4949340" y="0"/>
                </a:lnTo>
                <a:lnTo>
                  <a:pt x="4949340" y="4949340"/>
                </a:lnTo>
                <a:lnTo>
                  <a:pt x="0" y="4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-993586">
            <a:off x="533355" y="5237006"/>
            <a:ext cx="749407" cy="788777"/>
          </a:xfrm>
          <a:custGeom>
            <a:avLst/>
            <a:gdLst/>
            <a:ahLst/>
            <a:cxnLst/>
            <a:rect l="l" t="t" r="r" b="b"/>
            <a:pathLst>
              <a:path w="2416311" h="2416311">
                <a:moveTo>
                  <a:pt x="0" y="0"/>
                </a:moveTo>
                <a:lnTo>
                  <a:pt x="2416311" y="0"/>
                </a:lnTo>
                <a:lnTo>
                  <a:pt x="2416311" y="2416311"/>
                </a:lnTo>
                <a:lnTo>
                  <a:pt x="0" y="24163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/>
          <p:cNvSpPr/>
          <p:nvPr/>
        </p:nvSpPr>
        <p:spPr>
          <a:xfrm rot="342832">
            <a:off x="10746806" y="763426"/>
            <a:ext cx="917075" cy="960163"/>
          </a:xfrm>
          <a:custGeom>
            <a:avLst/>
            <a:gdLst/>
            <a:ahLst/>
            <a:cxnLst/>
            <a:rect l="l" t="t" r="r" b="b"/>
            <a:pathLst>
              <a:path w="2301538" h="2383891">
                <a:moveTo>
                  <a:pt x="0" y="0"/>
                </a:moveTo>
                <a:lnTo>
                  <a:pt x="2301538" y="0"/>
                </a:lnTo>
                <a:lnTo>
                  <a:pt x="2301538" y="2383891"/>
                </a:lnTo>
                <a:lnTo>
                  <a:pt x="0" y="2383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5"/>
          <p:cNvSpPr/>
          <p:nvPr/>
        </p:nvSpPr>
        <p:spPr>
          <a:xfrm rot="947397">
            <a:off x="2184719" y="5788743"/>
            <a:ext cx="777607" cy="766915"/>
          </a:xfrm>
          <a:custGeom>
            <a:avLst/>
            <a:gdLst/>
            <a:ahLst/>
            <a:cxnLst/>
            <a:rect l="l" t="t" r="r" b="b"/>
            <a:pathLst>
              <a:path w="1166411" h="1150372">
                <a:moveTo>
                  <a:pt x="0" y="0"/>
                </a:moveTo>
                <a:lnTo>
                  <a:pt x="1166411" y="0"/>
                </a:lnTo>
                <a:lnTo>
                  <a:pt x="1166411" y="1150372"/>
                </a:lnTo>
                <a:lnTo>
                  <a:pt x="0" y="1150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6"/>
          <p:cNvSpPr/>
          <p:nvPr/>
        </p:nvSpPr>
        <p:spPr>
          <a:xfrm rot="-583781">
            <a:off x="9201165" y="672294"/>
            <a:ext cx="717499" cy="836733"/>
          </a:xfrm>
          <a:custGeom>
            <a:avLst/>
            <a:gdLst/>
            <a:ahLst/>
            <a:cxnLst/>
            <a:rect l="l" t="t" r="r" b="b"/>
            <a:pathLst>
              <a:path w="1076248" h="1255100">
                <a:moveTo>
                  <a:pt x="0" y="0"/>
                </a:moveTo>
                <a:lnTo>
                  <a:pt x="1076248" y="0"/>
                </a:lnTo>
                <a:lnTo>
                  <a:pt x="1076248" y="1255099"/>
                </a:lnTo>
                <a:lnTo>
                  <a:pt x="0" y="1255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17"/>
          <p:cNvSpPr/>
          <p:nvPr/>
        </p:nvSpPr>
        <p:spPr>
          <a:xfrm rot="-321591" flipH="1">
            <a:off x="1427827" y="2314630"/>
            <a:ext cx="950969" cy="948591"/>
          </a:xfrm>
          <a:custGeom>
            <a:avLst/>
            <a:gdLst/>
            <a:ahLst/>
            <a:cxnLst/>
            <a:rect l="l" t="t" r="r" b="b"/>
            <a:pathLst>
              <a:path w="1426453" h="1422887">
                <a:moveTo>
                  <a:pt x="1426453" y="0"/>
                </a:moveTo>
                <a:lnTo>
                  <a:pt x="0" y="0"/>
                </a:lnTo>
                <a:lnTo>
                  <a:pt x="0" y="1422887"/>
                </a:lnTo>
                <a:lnTo>
                  <a:pt x="1426453" y="1422887"/>
                </a:lnTo>
                <a:lnTo>
                  <a:pt x="142645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8382912" y="3214751"/>
            <a:ext cx="3855509" cy="3569783"/>
          </a:xfrm>
          <a:custGeom>
            <a:avLst/>
            <a:gdLst/>
            <a:ahLst/>
            <a:cxnLst/>
            <a:rect l="l" t="t" r="r" b="b"/>
            <a:pathLst>
              <a:path w="6051265" h="5120883">
                <a:moveTo>
                  <a:pt x="0" y="0"/>
                </a:moveTo>
                <a:lnTo>
                  <a:pt x="6051266" y="0"/>
                </a:lnTo>
                <a:lnTo>
                  <a:pt x="6051266" y="5120883"/>
                </a:lnTo>
                <a:lnTo>
                  <a:pt x="0" y="5120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09369" y="434298"/>
            <a:ext cx="6320068" cy="612497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9956800" y="586220"/>
            <a:ext cx="1356345" cy="1126842"/>
          </a:xfrm>
          <a:custGeom>
            <a:avLst/>
            <a:gdLst/>
            <a:ahLst/>
            <a:cxnLst/>
            <a:rect l="l" t="t" r="r" b="b"/>
            <a:pathLst>
              <a:path w="4675909" h="4114800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19755899">
            <a:off x="-587668" y="320380"/>
            <a:ext cx="3004469" cy="944954"/>
          </a:xfrm>
          <a:custGeom>
            <a:avLst/>
            <a:gdLst/>
            <a:ahLst/>
            <a:cxnLst/>
            <a:rect l="l" t="t" r="r" b="b"/>
            <a:pathLst>
              <a:path w="7315200" h="2376383">
                <a:moveTo>
                  <a:pt x="0" y="0"/>
                </a:moveTo>
                <a:lnTo>
                  <a:pt x="7315200" y="0"/>
                </a:lnTo>
                <a:lnTo>
                  <a:pt x="7315200" y="2376382"/>
                </a:lnTo>
                <a:lnTo>
                  <a:pt x="0" y="2376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25400"/>
            <a:ext cx="812800" cy="812800"/>
          </a:xfrm>
          <a:prstGeom prst="rect">
            <a:avLst/>
          </a:prstGeom>
        </p:spPr>
      </p:pic>
      <p:sp>
        <p:nvSpPr>
          <p:cNvPr id="6" name="Freeform 13"/>
          <p:cNvSpPr/>
          <p:nvPr/>
        </p:nvSpPr>
        <p:spPr>
          <a:xfrm rot="5400000">
            <a:off x="4930673" y="-1449929"/>
            <a:ext cx="2824366" cy="88792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8"/>
          <p:cNvSpPr/>
          <p:nvPr/>
        </p:nvSpPr>
        <p:spPr>
          <a:xfrm>
            <a:off x="-50800" y="1966715"/>
            <a:ext cx="3065398" cy="4893239"/>
          </a:xfrm>
          <a:custGeom>
            <a:avLst/>
            <a:gdLst/>
            <a:ahLst/>
            <a:cxnLst/>
            <a:rect l="l" t="t" r="r" b="b"/>
            <a:pathLst>
              <a:path w="4989195" h="8229600">
                <a:moveTo>
                  <a:pt x="0" y="0"/>
                </a:moveTo>
                <a:lnTo>
                  <a:pt x="4989195" y="0"/>
                </a:lnTo>
                <a:lnTo>
                  <a:pt x="49891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12"/>
          <p:cNvSpPr/>
          <p:nvPr/>
        </p:nvSpPr>
        <p:spPr>
          <a:xfrm>
            <a:off x="9200656" y="3175000"/>
            <a:ext cx="2991345" cy="3911600"/>
          </a:xfrm>
          <a:custGeom>
            <a:avLst/>
            <a:gdLst/>
            <a:ahLst/>
            <a:cxnLst/>
            <a:rect l="l" t="t" r="r" b="b"/>
            <a:pathLst>
              <a:path w="2875216" h="4114800">
                <a:moveTo>
                  <a:pt x="0" y="0"/>
                </a:moveTo>
                <a:lnTo>
                  <a:pt x="2875216" y="0"/>
                </a:lnTo>
                <a:lnTo>
                  <a:pt x="287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266" y="551636"/>
            <a:ext cx="3523793" cy="1182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8649" y="2176639"/>
            <a:ext cx="8468078" cy="13351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16" y="459307"/>
            <a:ext cx="5432091" cy="118873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32" y="142264"/>
            <a:ext cx="6456224" cy="1639966"/>
          </a:xfrm>
          <a:prstGeom prst="rect">
            <a:avLst/>
          </a:prstGeom>
        </p:spPr>
      </p:pic>
      <p:sp>
        <p:nvSpPr>
          <p:cNvPr id="10" name="Google Shape;276;p7"/>
          <p:cNvSpPr/>
          <p:nvPr/>
        </p:nvSpPr>
        <p:spPr>
          <a:xfrm>
            <a:off x="2424223" y="2243220"/>
            <a:ext cx="3508744" cy="969892"/>
          </a:xfrm>
          <a:prstGeom prst="roundRect">
            <a:avLst>
              <a:gd name="adj" fmla="val 50000"/>
            </a:avLst>
          </a:prstGeom>
          <a:solidFill>
            <a:srgbClr val="F8FB80"/>
          </a:solidFill>
          <a:ln w="28575" cap="flat" cmpd="sng">
            <a:solidFill>
              <a:srgbClr val="E3E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196B24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 khuya</a:t>
            </a:r>
            <a:endParaRPr lang="en-US" sz="4000" b="1" dirty="0">
              <a:solidFill>
                <a:srgbClr val="196B24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Google Shape;276;p7"/>
          <p:cNvSpPr/>
          <p:nvPr/>
        </p:nvSpPr>
        <p:spPr>
          <a:xfrm>
            <a:off x="6643675" y="2329782"/>
            <a:ext cx="3276294" cy="969892"/>
          </a:xfrm>
          <a:prstGeom prst="roundRect">
            <a:avLst>
              <a:gd name="adj" fmla="val 50000"/>
            </a:avLst>
          </a:prstGeom>
          <a:solidFill>
            <a:srgbClr val="F8FB80"/>
          </a:solidFill>
          <a:ln w="28575" cap="flat" cmpd="sng">
            <a:solidFill>
              <a:srgbClr val="E3E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A02B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 nghịch</a:t>
            </a:r>
            <a:endParaRPr lang="en-US" sz="4000" b="1" dirty="0">
              <a:solidFill>
                <a:srgbClr val="A02B93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Google Shape;276;p7"/>
          <p:cNvSpPr/>
          <p:nvPr/>
        </p:nvSpPr>
        <p:spPr>
          <a:xfrm>
            <a:off x="2434855" y="3848736"/>
            <a:ext cx="3508744" cy="969892"/>
          </a:xfrm>
          <a:prstGeom prst="roundRect">
            <a:avLst>
              <a:gd name="adj" fmla="val 50000"/>
            </a:avLst>
          </a:prstGeom>
          <a:solidFill>
            <a:srgbClr val="F8FB80"/>
          </a:solidFill>
          <a:ln w="28575" cap="flat" cmpd="sng">
            <a:solidFill>
              <a:srgbClr val="E3E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276;p7"/>
          <p:cNvSpPr/>
          <p:nvPr/>
        </p:nvSpPr>
        <p:spPr>
          <a:xfrm>
            <a:off x="6687878" y="3859368"/>
            <a:ext cx="3508744" cy="969892"/>
          </a:xfrm>
          <a:prstGeom prst="roundRect">
            <a:avLst>
              <a:gd name="adj" fmla="val 50000"/>
            </a:avLst>
          </a:prstGeom>
          <a:solidFill>
            <a:srgbClr val="F8FB80"/>
          </a:solidFill>
          <a:ln w="28575" cap="flat" cmpd="sng">
            <a:solidFill>
              <a:srgbClr val="E3E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chữa đồ</a:t>
            </a:r>
            <a:endParaRPr lang="en-US" sz="4000" b="1" dirty="0" err="1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5905" y="610000"/>
            <a:ext cx="9732402" cy="783365"/>
            <a:chOff x="718343" y="288470"/>
            <a:chExt cx="9735405" cy="783607"/>
          </a:xfrm>
        </p:grpSpPr>
        <p:sp>
          <p:nvSpPr>
            <p:cNvPr id="3" name="îṥḷíďê"/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565"/>
              <a:endParaRPr lang="en-US" altLang="zh-CN" sz="1400" dirty="0">
                <a:solidFill>
                  <a:srgbClr val="000000"/>
                </a:solidFill>
                <a:latin typeface="Microsoft YaHei" panose="020B0503020204020204" charset="-122"/>
              </a:endParaRPr>
            </a:p>
          </p:txBody>
        </p:sp>
        <p:sp>
          <p:nvSpPr>
            <p:cNvPr id="4" name="Google Shape;5317;p41"/>
            <p:cNvSpPr txBox="1"/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400">
                <a:buClr>
                  <a:prstClr val="black"/>
                </a:buClr>
              </a:pP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40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>
            <a:fillRect/>
          </a:stretch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665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5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5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0118" y="535572"/>
            <a:ext cx="6230016" cy="783365"/>
            <a:chOff x="1775939" y="288470"/>
            <a:chExt cx="6231939" cy="783607"/>
          </a:xfrm>
        </p:grpSpPr>
        <p:sp>
          <p:nvSpPr>
            <p:cNvPr id="9" name="îṥḷíďê"/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565"/>
              <a:endParaRPr lang="en-US" altLang="zh-CN" sz="1400" dirty="0">
                <a:solidFill>
                  <a:srgbClr val="000000"/>
                </a:solidFill>
                <a:latin typeface="Microsoft YaHei" panose="020B0503020204020204" charset="-122"/>
              </a:endParaRPr>
            </a:p>
          </p:txBody>
        </p:sp>
        <p:sp>
          <p:nvSpPr>
            <p:cNvPr id="10" name="Google Shape;5317;p41"/>
            <p:cNvSpPr txBox="1"/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400">
                <a:buClr>
                  <a:prstClr val="black"/>
                </a:buClr>
              </a:pP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4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40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9557" y="2566544"/>
            <a:ext cx="9307159" cy="3683843"/>
            <a:chOff x="1335115" y="2009400"/>
            <a:chExt cx="9310032" cy="3684980"/>
          </a:xfrm>
        </p:grpSpPr>
        <p:sp>
          <p:nvSpPr>
            <p:cNvPr id="15" name="TextBox 14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200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400">
                <a:defRPr/>
              </a:pP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200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vi-VN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400">
                <a:defRPr/>
              </a:pPr>
              <a:r>
                <a:rPr lang="vi-VN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7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3765">
                <a:defRPr/>
              </a:pP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200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18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400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>
          <a:xfrm rot="5400000">
            <a:off x="2929271" y="-2333845"/>
            <a:ext cx="6400798" cy="116213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bg1"/>
          </a:solidFill>
          <a:ln w="666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3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en-US" sz="2800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20000"/>
                </a:lnSpc>
                <a:buSzPts val="2800"/>
                <a:defRPr/>
              </a:pPr>
              <a:r>
                <a:rPr lang="fi-FI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800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400">
                <a:lnSpc>
                  <a:spcPct val="120000"/>
                </a:lnSpc>
                <a:buSzPts val="2800"/>
                <a:defRPr/>
              </a:pP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800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20000"/>
                </a:lnSpc>
                <a:buSzPts val="2800"/>
                <a:defRPr/>
              </a:pP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800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 panose="020B0604020202020204"/>
              </a:endParaRPr>
            </a:p>
          </p:txBody>
        </p:sp>
        <p:sp>
          <p:nvSpPr>
            <p:cNvPr id="6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 panose="020B0604020202020204"/>
              </a:endParaRPr>
            </a:p>
          </p:txBody>
        </p:sp>
        <p:sp>
          <p:nvSpPr>
            <p:cNvPr id="7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 panose="020B0604020202020204"/>
              </a:endParaRPr>
            </a:p>
          </p:txBody>
        </p:sp>
        <p:sp>
          <p:nvSpPr>
            <p:cNvPr id="8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 panose="020B0604020202020204"/>
              </a:endParaRPr>
            </a:p>
          </p:txBody>
        </p:sp>
        <p:sp>
          <p:nvSpPr>
            <p:cNvPr id="12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 panose="020B0604020202020204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25370" y="526864"/>
            <a:ext cx="6179861" cy="783365"/>
            <a:chOff x="572821" y="288470"/>
            <a:chExt cx="9735405" cy="783607"/>
          </a:xfrm>
        </p:grpSpPr>
        <p:sp>
          <p:nvSpPr>
            <p:cNvPr id="21" name="îṥḷíďê"/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565"/>
              <a:endParaRPr lang="en-US" altLang="zh-CN" sz="1200" dirty="0">
                <a:solidFill>
                  <a:srgbClr val="000000"/>
                </a:solidFill>
                <a:latin typeface="Microsoft YaHei" panose="020B0503020204020204" charset="-122"/>
              </a:endParaRPr>
            </a:p>
          </p:txBody>
        </p:sp>
        <p:sp>
          <p:nvSpPr>
            <p:cNvPr id="22" name="Google Shape;5317;p41"/>
            <p:cNvSpPr txBox="1"/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400">
                <a:buClr>
                  <a:prstClr val="black"/>
                </a:buClr>
              </a:pPr>
              <a:r>
                <a:rPr lang="en-US" sz="3600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600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600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600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24" name="ïsḻîdé"/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normAutofit/>
            </a:bodyPr>
            <a:lstStyle/>
            <a:p>
              <a:pPr algn="ctr" defTabSz="1218565"/>
              <a:endParaRPr lang="zh-CN" altLang="en-US" sz="1800" b="1" dirty="0">
                <a:solidFill>
                  <a:srgbClr val="778495"/>
                </a:solidFill>
                <a:latin typeface="Microsoft YaHei" panose="020B0503020204020204" charset="-122"/>
              </a:endParaRPr>
            </a:p>
          </p:txBody>
        </p:sp>
        <p:sp>
          <p:nvSpPr>
            <p:cNvPr id="25" name="iŝ1iḍe"/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sz="1800">
                <a:solidFill>
                  <a:srgbClr val="000000"/>
                </a:solidFill>
                <a:latin typeface="Microsoft YaHei" panose="020B0503020204020204" charset="-122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400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Widescreen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Microsoft YaHei</vt:lpstr>
      <vt:lpstr>Aptos</vt:lpstr>
      <vt:lpstr>Arial</vt:lpstr>
      <vt:lpstr>Calibri</vt:lpstr>
      <vt:lpstr>Cambria</vt:lpstr>
      <vt:lpstr>HP001 4 hàng</vt:lpstr>
      <vt:lpstr>Times New Roman</vt:lpstr>
      <vt:lpstr>字魂70号-灵悦黑体</vt:lpstr>
      <vt:lpstr>千图网海量PPT模板www.58pic.com​​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2022-08-15T07:39:00Z</dcterms:created>
  <dcterms:modified xsi:type="dcterms:W3CDTF">2025-11-14T02:03:14Z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5FD763250ACD4DA298D1D8DB27737699_13</vt:lpwstr>
  </property>
  <property fmtid="{D5CDD505-2E9C-101B-9397-08002B2CF9AE}" pid="3" name="KSOProductBuildVer">
    <vt:lpwstr>1033-12.2.0.23131</vt:lpwstr>
  </property>
</Properties>
</file>