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6" r:id="rId2"/>
    <p:sldMasterId id="2147483714" r:id="rId3"/>
  </p:sldMasterIdLst>
  <p:notesMasterIdLst>
    <p:notesMasterId r:id="rId18"/>
  </p:notesMasterIdLst>
  <p:handoutMasterIdLst>
    <p:handoutMasterId r:id="rId19"/>
  </p:handoutMasterIdLst>
  <p:sldIdLst>
    <p:sldId id="4493" r:id="rId4"/>
    <p:sldId id="256" r:id="rId5"/>
    <p:sldId id="877" r:id="rId6"/>
    <p:sldId id="267" r:id="rId7"/>
    <p:sldId id="296" r:id="rId8"/>
    <p:sldId id="873" r:id="rId9"/>
    <p:sldId id="876" r:id="rId10"/>
    <p:sldId id="879" r:id="rId11"/>
    <p:sldId id="409" r:id="rId12"/>
    <p:sldId id="396" r:id="rId13"/>
    <p:sldId id="410" r:id="rId14"/>
    <p:sldId id="266" r:id="rId15"/>
    <p:sldId id="297" r:id="rId16"/>
    <p:sldId id="87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23" autoAdjust="0"/>
    <p:restoredTop sz="93124" autoAdjust="0"/>
  </p:normalViewPr>
  <p:slideViewPr>
    <p:cSldViewPr snapToGrid="0">
      <p:cViewPr varScale="1">
        <p:scale>
          <a:sx n="78" d="100"/>
          <a:sy n="78" d="100"/>
        </p:scale>
        <p:origin x="95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684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040A808-433A-463C-8BDD-4453E21547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A78B9B-8090-48BC-AEEF-74B1D639176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A7CEEB-42AC-4E78-8AAC-9CA4197C2FDA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4851B5-D09F-4AA5-BE96-389CDD53473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E84F8F-6C37-4CA5-92B3-765B799F2C1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D4BA36-6CE6-4D6C-B0AD-57BDDDCD4F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9969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B11531-5DFA-4CDE-A90E-D74A928FD5D2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177C4A-B046-490F-BE92-806857DFC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372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DF112D-69B8-4361-9789-07A71208763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765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3106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148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0446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4050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altLang="zh-CN" dirty="0"/>
              <a:t>GV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HS </a:t>
            </a:r>
            <a:r>
              <a:rPr lang="en-US" altLang="zh-CN" baseline="0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số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viên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kẹo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yêu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thích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kỳ</a:t>
            </a:r>
            <a:r>
              <a:rPr lang="en-US" altLang="zh-CN" baseline="0" dirty="0"/>
              <a:t>.</a:t>
            </a:r>
          </a:p>
          <a:p>
            <a:pPr marL="0" indent="0">
              <a:buNone/>
            </a:pPr>
            <a:r>
              <a:rPr lang="en-US" altLang="zh-CN" baseline="0" dirty="0" err="1"/>
              <a:t>Mỗi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viên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kẹo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sẽ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xuất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ra 1 </a:t>
            </a:r>
            <a:r>
              <a:rPr lang="en-US" altLang="zh-CN" baseline="0" dirty="0" err="1"/>
              <a:t>phép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tính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</a:t>
            </a:r>
            <a:r>
              <a:rPr lang="en-US" altLang="zh-CN" baseline="0" dirty="0"/>
              <a:t> HS </a:t>
            </a: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nhanh</a:t>
            </a:r>
            <a:r>
              <a:rPr lang="en-US" altLang="zh-CN" baseline="0" dirty="0"/>
              <a:t>, </a:t>
            </a:r>
          </a:p>
          <a:p>
            <a:pPr marL="0" indent="0">
              <a:buNone/>
            </a:pP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giáo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viên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phép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tính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sẽ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xuất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quả</a:t>
            </a:r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2090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09907"/>
              <a:ext cx="9143244" cy="1633593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844885" cy="1625085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1625718" y="279483"/>
            <a:ext cx="497764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单击此处添加文字标题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2" y="977109"/>
            <a:ext cx="12191999" cy="5593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98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2376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870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5844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8806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6103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9139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68100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8547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177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671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5714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866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412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31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77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5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19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17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49DFC4-FDED-4B41-982D-8052FC63661B}" type="datetimeFigureOut">
              <a:rPr lang="zh-CN" altLang="en-US" smtClean="0"/>
              <a:t>2025/11/16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5FFF5A-79EA-4B61-A2E3-443713E820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679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tags" Target="../tags/tag3.xml"/><Relationship Id="rId5" Type="http://schemas.openxmlformats.org/officeDocument/2006/relationships/slideLayout" Target="../slideLayouts/slideLayout8.xml"/><Relationship Id="rId10" Type="http://schemas.openxmlformats.org/officeDocument/2006/relationships/tags" Target="../tags/tag2.xml"/><Relationship Id="rId4" Type="http://schemas.openxmlformats.org/officeDocument/2006/relationships/slideLayout" Target="../slideLayouts/slideLayout7.xml"/><Relationship Id="rId9" Type="http://schemas.openxmlformats.org/officeDocument/2006/relationships/tags" Target="../tags/tag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/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8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9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0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1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2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3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4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5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6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7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8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9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0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1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2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3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4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5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6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7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8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9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0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1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2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3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4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5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6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7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8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9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0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1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2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3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4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7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8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9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0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1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2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3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4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5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6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7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8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9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0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1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2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3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4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5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6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7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8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9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0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1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2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3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4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5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6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7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8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9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0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1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2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3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4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5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6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7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8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9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0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1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2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3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4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5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6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7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8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9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0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1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2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3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4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5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6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7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8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9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0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1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2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3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4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5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6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7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8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9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0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1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2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3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4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5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6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7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8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9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0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1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2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3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4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5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6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7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8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9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0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1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2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3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4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5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6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7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8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9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0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1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2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3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4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5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6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7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8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9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20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23" name="Freeform 2">
            <a:extLst>
              <a:ext uri="{FF2B5EF4-FFF2-40B4-BE49-F238E27FC236}">
                <a16:creationId xmlns:a16="http://schemas.microsoft.com/office/drawing/2014/main" id="{6BBD9D3F-01F2-1B97-2432-2138AA7661C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23" r="-22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24" name="Group 3">
            <a:extLst>
              <a:ext uri="{FF2B5EF4-FFF2-40B4-BE49-F238E27FC236}">
                <a16:creationId xmlns:a16="http://schemas.microsoft.com/office/drawing/2014/main" id="{0F7E6345-E462-E397-8213-87A98AD7A25F}"/>
              </a:ext>
            </a:extLst>
          </p:cNvPr>
          <p:cNvGrpSpPr/>
          <p:nvPr userDrawn="1"/>
        </p:nvGrpSpPr>
        <p:grpSpPr>
          <a:xfrm>
            <a:off x="306050" y="351252"/>
            <a:ext cx="11579901" cy="6155496"/>
            <a:chOff x="0" y="0"/>
            <a:chExt cx="21607662" cy="11485925"/>
          </a:xfrm>
        </p:grpSpPr>
        <p:sp>
          <p:nvSpPr>
            <p:cNvPr id="325" name="Freeform 4">
              <a:extLst>
                <a:ext uri="{FF2B5EF4-FFF2-40B4-BE49-F238E27FC236}">
                  <a16:creationId xmlns:a16="http://schemas.microsoft.com/office/drawing/2014/main" id="{7060D1C5-F858-319D-A0B1-7E35A9313EFE}"/>
                </a:ext>
              </a:extLst>
            </p:cNvPr>
            <p:cNvSpPr/>
            <p:nvPr/>
          </p:nvSpPr>
          <p:spPr>
            <a:xfrm>
              <a:off x="-50165" y="-508"/>
              <a:ext cx="21672051" cy="11489354"/>
            </a:xfrm>
            <a:custGeom>
              <a:avLst/>
              <a:gdLst/>
              <a:ahLst/>
              <a:cxnLst/>
              <a:rect l="l" t="t" r="r" b="b"/>
              <a:pathLst>
                <a:path w="21672051" h="11489354">
                  <a:moveTo>
                    <a:pt x="21653635" y="10282854"/>
                  </a:moveTo>
                  <a:cubicBezTo>
                    <a:pt x="21639920" y="10588163"/>
                    <a:pt x="21600042" y="10925855"/>
                    <a:pt x="21389983" y="11165123"/>
                  </a:cubicBezTo>
                  <a:cubicBezTo>
                    <a:pt x="21307308" y="11259357"/>
                    <a:pt x="21199992" y="11328064"/>
                    <a:pt x="21081756" y="11368451"/>
                  </a:cubicBezTo>
                  <a:cubicBezTo>
                    <a:pt x="20970631" y="11406423"/>
                    <a:pt x="20854680" y="11414424"/>
                    <a:pt x="20738347" y="11421790"/>
                  </a:cubicBezTo>
                  <a:cubicBezTo>
                    <a:pt x="20483966" y="11437919"/>
                    <a:pt x="20229332" y="11452905"/>
                    <a:pt x="19974696" y="11464843"/>
                  </a:cubicBezTo>
                  <a:cubicBezTo>
                    <a:pt x="19289519" y="11478686"/>
                    <a:pt x="16566971" y="11489354"/>
                    <a:pt x="13842091" y="11485417"/>
                  </a:cubicBezTo>
                  <a:cubicBezTo>
                    <a:pt x="11370551" y="11481861"/>
                    <a:pt x="8900178" y="11470558"/>
                    <a:pt x="6428637" y="11465097"/>
                  </a:cubicBezTo>
                  <a:cubicBezTo>
                    <a:pt x="4708947" y="11461288"/>
                    <a:pt x="2989260" y="11457351"/>
                    <a:pt x="1903222" y="11459764"/>
                  </a:cubicBezTo>
                  <a:cubicBezTo>
                    <a:pt x="1724279" y="11462049"/>
                    <a:pt x="1545209" y="11466114"/>
                    <a:pt x="1366266" y="11460144"/>
                  </a:cubicBezTo>
                  <a:cubicBezTo>
                    <a:pt x="1203325" y="11454683"/>
                    <a:pt x="1034288" y="11445031"/>
                    <a:pt x="877824" y="11395502"/>
                  </a:cubicBezTo>
                  <a:cubicBezTo>
                    <a:pt x="717296" y="11344702"/>
                    <a:pt x="571881" y="11251229"/>
                    <a:pt x="459994" y="11125245"/>
                  </a:cubicBezTo>
                  <a:cubicBezTo>
                    <a:pt x="340233" y="10990498"/>
                    <a:pt x="253238" y="10821080"/>
                    <a:pt x="219710" y="10643661"/>
                  </a:cubicBezTo>
                  <a:cubicBezTo>
                    <a:pt x="199390" y="10536219"/>
                    <a:pt x="195072" y="10426618"/>
                    <a:pt x="194056" y="10317526"/>
                  </a:cubicBezTo>
                  <a:cubicBezTo>
                    <a:pt x="192913" y="10202336"/>
                    <a:pt x="193040" y="10087020"/>
                    <a:pt x="191897" y="9971831"/>
                  </a:cubicBezTo>
                  <a:cubicBezTo>
                    <a:pt x="187452" y="9496470"/>
                    <a:pt x="175260" y="7767410"/>
                    <a:pt x="155702" y="6011198"/>
                  </a:cubicBezTo>
                  <a:cubicBezTo>
                    <a:pt x="136144" y="4262500"/>
                    <a:pt x="109093" y="2514271"/>
                    <a:pt x="74549" y="1681480"/>
                  </a:cubicBezTo>
                  <a:cubicBezTo>
                    <a:pt x="44196" y="1265682"/>
                    <a:pt x="0" y="810641"/>
                    <a:pt x="237109" y="441960"/>
                  </a:cubicBezTo>
                  <a:cubicBezTo>
                    <a:pt x="339471" y="282829"/>
                    <a:pt x="486918" y="164719"/>
                    <a:pt x="666496" y="104267"/>
                  </a:cubicBezTo>
                  <a:cubicBezTo>
                    <a:pt x="830072" y="49149"/>
                    <a:pt x="1005459" y="40513"/>
                    <a:pt x="1177290" y="49403"/>
                  </a:cubicBezTo>
                  <a:cubicBezTo>
                    <a:pt x="1276223" y="42926"/>
                    <a:pt x="1375029" y="37084"/>
                    <a:pt x="1474089" y="32004"/>
                  </a:cubicBezTo>
                  <a:cubicBezTo>
                    <a:pt x="1897380" y="10287"/>
                    <a:pt x="5111729" y="1016"/>
                    <a:pt x="9007586" y="508"/>
                  </a:cubicBezTo>
                  <a:cubicBezTo>
                    <a:pt x="12989837" y="0"/>
                    <a:pt x="16972089" y="8509"/>
                    <a:pt x="19859635" y="20447"/>
                  </a:cubicBezTo>
                  <a:cubicBezTo>
                    <a:pt x="20088108" y="26797"/>
                    <a:pt x="20316454" y="34036"/>
                    <a:pt x="20544926" y="41783"/>
                  </a:cubicBezTo>
                  <a:cubicBezTo>
                    <a:pt x="20651225" y="45339"/>
                    <a:pt x="20758285" y="45339"/>
                    <a:pt x="20863823" y="60325"/>
                  </a:cubicBezTo>
                  <a:cubicBezTo>
                    <a:pt x="20955898" y="73406"/>
                    <a:pt x="21046195" y="97409"/>
                    <a:pt x="21131920" y="133604"/>
                  </a:cubicBezTo>
                  <a:cubicBezTo>
                    <a:pt x="21259810" y="187579"/>
                    <a:pt x="21402176" y="273050"/>
                    <a:pt x="21461993" y="404368"/>
                  </a:cubicBezTo>
                  <a:cubicBezTo>
                    <a:pt x="21511523" y="513207"/>
                    <a:pt x="21530446" y="634619"/>
                    <a:pt x="21545179" y="752348"/>
                  </a:cubicBezTo>
                  <a:cubicBezTo>
                    <a:pt x="21579595" y="1026287"/>
                    <a:pt x="21578325" y="1304036"/>
                    <a:pt x="21576674" y="1579753"/>
                  </a:cubicBezTo>
                  <a:cubicBezTo>
                    <a:pt x="21574642" y="1908302"/>
                    <a:pt x="21576166" y="2822313"/>
                    <a:pt x="21573881" y="4037573"/>
                  </a:cubicBezTo>
                  <a:cubicBezTo>
                    <a:pt x="21571340" y="5332193"/>
                    <a:pt x="21579087" y="6624464"/>
                    <a:pt x="21600932" y="7916736"/>
                  </a:cubicBezTo>
                  <a:cubicBezTo>
                    <a:pt x="21626205" y="9422195"/>
                    <a:pt x="21672051" y="9874295"/>
                    <a:pt x="21653635" y="1028285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326" name="Picture 32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D6C8EC7-296B-1F4F-9913-96D02267C32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131" y="154669"/>
            <a:ext cx="1611070" cy="161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940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9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 dirty="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10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1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501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DE3C6A1-DABC-8174-3C33-EF93FF5F0D5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131" y="154669"/>
            <a:ext cx="1611070" cy="161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857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4.wdp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12" Type="http://schemas.openxmlformats.org/officeDocument/2006/relationships/image" Target="../media/image42.png"/><Relationship Id="rId17" Type="http://schemas.microsoft.com/office/2007/relationships/hdphoto" Target="../media/hdphoto6.wdp"/><Relationship Id="rId2" Type="http://schemas.openxmlformats.org/officeDocument/2006/relationships/audio" Target="../media/media2.mp3"/><Relationship Id="rId16" Type="http://schemas.openxmlformats.org/officeDocument/2006/relationships/image" Target="../media/image44.png"/><Relationship Id="rId1" Type="http://schemas.microsoft.com/office/2007/relationships/media" Target="../media/media2.mp3"/><Relationship Id="rId6" Type="http://schemas.openxmlformats.org/officeDocument/2006/relationships/image" Target="../media/image39.png"/><Relationship Id="rId11" Type="http://schemas.microsoft.com/office/2007/relationships/hdphoto" Target="../media/hdphoto3.wdp"/><Relationship Id="rId5" Type="http://schemas.openxmlformats.org/officeDocument/2006/relationships/image" Target="../media/image38.png"/><Relationship Id="rId15" Type="http://schemas.microsoft.com/office/2007/relationships/hdphoto" Target="../media/hdphoto5.wdp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8.xml"/><Relationship Id="rId9" Type="http://schemas.microsoft.com/office/2007/relationships/hdphoto" Target="../media/hdphoto2.wdp"/><Relationship Id="rId1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2.png"/><Relationship Id="rId7" Type="http://schemas.openxmlformats.org/officeDocument/2006/relationships/image" Target="../media/image1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/>
          <p:nvPr/>
        </p:nvSpPr>
        <p:spPr>
          <a:xfrm>
            <a:off x="587065" y="454091"/>
            <a:ext cx="11017869" cy="5774838"/>
          </a:xfrm>
          <a:custGeom>
            <a:avLst/>
            <a:gdLst>
              <a:gd name="connsiteX0" fmla="*/ 0 w 10448694"/>
              <a:gd name="connsiteY0" fmla="*/ 0 h 707886"/>
              <a:gd name="connsiteX1" fmla="*/ 10448694 w 10448694"/>
              <a:gd name="connsiteY1" fmla="*/ 0 h 707886"/>
              <a:gd name="connsiteX2" fmla="*/ 10448694 w 10448694"/>
              <a:gd name="connsiteY2" fmla="*/ 707886 h 707886"/>
              <a:gd name="connsiteX3" fmla="*/ 0 w 10448694"/>
              <a:gd name="connsiteY3" fmla="*/ 707886 h 707886"/>
              <a:gd name="connsiteX4" fmla="*/ 0 w 10448694"/>
              <a:gd name="connsiteY4" fmla="*/ 0 h 707886"/>
              <a:gd name="connsiteX0" fmla="*/ 0 w 10448694"/>
              <a:gd name="connsiteY0" fmla="*/ 436445 h 1144358"/>
              <a:gd name="connsiteX1" fmla="*/ 10448694 w 10448694"/>
              <a:gd name="connsiteY1" fmla="*/ 436445 h 1144358"/>
              <a:gd name="connsiteX2" fmla="*/ 10448694 w 10448694"/>
              <a:gd name="connsiteY2" fmla="*/ 1144331 h 1144358"/>
              <a:gd name="connsiteX3" fmla="*/ 4708259 w 10448694"/>
              <a:gd name="connsiteY3" fmla="*/ 27 h 1144358"/>
              <a:gd name="connsiteX4" fmla="*/ 0 w 10448694"/>
              <a:gd name="connsiteY4" fmla="*/ 1144331 h 1144358"/>
              <a:gd name="connsiteX5" fmla="*/ 0 w 10448694"/>
              <a:gd name="connsiteY5" fmla="*/ 436445 h 1144358"/>
              <a:gd name="connsiteX0" fmla="*/ 0 w 10448694"/>
              <a:gd name="connsiteY0" fmla="*/ 755094 h 1463001"/>
              <a:gd name="connsiteX1" fmla="*/ 10448694 w 10448694"/>
              <a:gd name="connsiteY1" fmla="*/ 755094 h 1463001"/>
              <a:gd name="connsiteX2" fmla="*/ 10448694 w 10448694"/>
              <a:gd name="connsiteY2" fmla="*/ 1462980 h 1463001"/>
              <a:gd name="connsiteX3" fmla="*/ 4666695 w 10448694"/>
              <a:gd name="connsiteY3" fmla="*/ 21 h 1463001"/>
              <a:gd name="connsiteX4" fmla="*/ 0 w 10448694"/>
              <a:gd name="connsiteY4" fmla="*/ 1462980 h 1463001"/>
              <a:gd name="connsiteX5" fmla="*/ 0 w 10448694"/>
              <a:gd name="connsiteY5" fmla="*/ 755094 h 1463001"/>
              <a:gd name="connsiteX0" fmla="*/ 0 w 10448694"/>
              <a:gd name="connsiteY0" fmla="*/ 0 h 707886"/>
              <a:gd name="connsiteX1" fmla="*/ 10448694 w 10448694"/>
              <a:gd name="connsiteY1" fmla="*/ 0 h 707886"/>
              <a:gd name="connsiteX2" fmla="*/ 10448694 w 10448694"/>
              <a:gd name="connsiteY2" fmla="*/ 707886 h 707886"/>
              <a:gd name="connsiteX3" fmla="*/ 4722113 w 10448694"/>
              <a:gd name="connsiteY3" fmla="*/ 671945 h 707886"/>
              <a:gd name="connsiteX4" fmla="*/ 0 w 10448694"/>
              <a:gd name="connsiteY4" fmla="*/ 707886 h 707886"/>
              <a:gd name="connsiteX5" fmla="*/ 0 w 10448694"/>
              <a:gd name="connsiteY5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48694" h="707886">
                <a:moveTo>
                  <a:pt x="0" y="0"/>
                </a:moveTo>
                <a:lnTo>
                  <a:pt x="10448694" y="0"/>
                </a:lnTo>
                <a:lnTo>
                  <a:pt x="10448694" y="707886"/>
                </a:lnTo>
                <a:lnTo>
                  <a:pt x="4722113" y="671945"/>
                </a:lnTo>
                <a:lnTo>
                  <a:pt x="0" y="707886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19050"/>
          </a:sp3d>
        </p:spPr>
        <p:txBody>
          <a:bodyPr spcFirstLastPara="1" wrap="none" lIns="91378" tIns="45718" rIns="91378" bIns="45718">
            <a:prstTxWarp prst="textArchUp">
              <a:avLst>
                <a:gd name="adj" fmla="val 10779026"/>
              </a:avLst>
            </a:prstTxWarp>
            <a:spAutoFit/>
            <a:sp3d/>
          </a:bodyPr>
          <a:lstStyle/>
          <a:p>
            <a:pPr algn="ctr" defTabSz="6853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ln w="19050">
                  <a:solidFill>
                    <a:srgbClr val="0000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63500" dir="2000400" sy="-30000" kx="-800400" algn="bl" rotWithShape="0">
                    <a:srgbClr val="FF3399">
                      <a:alpha val="2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VỀ DỰ GIỜ</a:t>
            </a:r>
          </a:p>
        </p:txBody>
      </p:sp>
      <p:sp>
        <p:nvSpPr>
          <p:cNvPr id="3076" name="WordArt 11"/>
          <p:cNvSpPr>
            <a:spLocks noChangeArrowheads="1" noChangeShapeType="1" noTextEdit="1"/>
          </p:cNvSpPr>
          <p:nvPr/>
        </p:nvSpPr>
        <p:spPr bwMode="auto">
          <a:xfrm>
            <a:off x="3189288" y="1341439"/>
            <a:ext cx="5297487" cy="8874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7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TOÁN</a:t>
            </a:r>
            <a:endParaRPr lang="en-US" sz="27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8" name="TextBox 13"/>
          <p:cNvSpPr txBox="1">
            <a:spLocks noChangeArrowheads="1"/>
          </p:cNvSpPr>
          <p:nvPr/>
        </p:nvSpPr>
        <p:spPr bwMode="auto">
          <a:xfrm>
            <a:off x="1157287" y="2807185"/>
            <a:ext cx="10034587" cy="175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8" tIns="45718" rIns="91378" bIns="45718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Giáo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viên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: PHAN THỊ XINH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                     Trường   :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Tiểu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học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An Thắng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                    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Lớp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        : 3C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Arial-Rounded"/>
              <a:cs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20562263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3"/>
          <p:cNvSpPr>
            <a:spLocks noChangeAspect="1" noChangeArrowheads="1" noTextEdit="1"/>
          </p:cNvSpPr>
          <p:nvPr/>
        </p:nvSpPr>
        <p:spPr bwMode="auto">
          <a:xfrm>
            <a:off x="2659510" y="368340"/>
            <a:ext cx="5314846" cy="123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-5196" y="15544"/>
            <a:ext cx="4766484" cy="1155810"/>
            <a:chOff x="2944956" y="341747"/>
            <a:chExt cx="5586204" cy="1155810"/>
          </a:xfrm>
        </p:grpSpPr>
        <p:grpSp>
          <p:nvGrpSpPr>
            <p:cNvPr id="2" name="Group 1"/>
            <p:cNvGrpSpPr/>
            <p:nvPr/>
          </p:nvGrpSpPr>
          <p:grpSpPr>
            <a:xfrm>
              <a:off x="7860650" y="552974"/>
              <a:ext cx="670510" cy="746704"/>
              <a:chOff x="7380748" y="482733"/>
              <a:chExt cx="670510" cy="746704"/>
            </a:xfrm>
          </p:grpSpPr>
          <p:sp>
            <p:nvSpPr>
              <p:cNvPr id="81" name="Freeform 41"/>
              <p:cNvSpPr/>
              <p:nvPr/>
            </p:nvSpPr>
            <p:spPr bwMode="auto">
              <a:xfrm>
                <a:off x="7380748" y="526105"/>
                <a:ext cx="661132" cy="703332"/>
              </a:xfrm>
              <a:custGeom>
                <a:avLst/>
                <a:gdLst>
                  <a:gd name="T0" fmla="*/ 113 w 211"/>
                  <a:gd name="T1" fmla="*/ 81 h 223"/>
                  <a:gd name="T2" fmla="*/ 195 w 211"/>
                  <a:gd name="T3" fmla="*/ 35 h 223"/>
                  <a:gd name="T4" fmla="*/ 211 w 211"/>
                  <a:gd name="T5" fmla="*/ 79 h 223"/>
                  <a:gd name="T6" fmla="*/ 176 w 211"/>
                  <a:gd name="T7" fmla="*/ 119 h 223"/>
                  <a:gd name="T8" fmla="*/ 131 w 211"/>
                  <a:gd name="T9" fmla="*/ 167 h 223"/>
                  <a:gd name="T10" fmla="*/ 86 w 211"/>
                  <a:gd name="T11" fmla="*/ 200 h 223"/>
                  <a:gd name="T12" fmla="*/ 19 w 211"/>
                  <a:gd name="T13" fmla="*/ 35 h 223"/>
                  <a:gd name="T14" fmla="*/ 82 w 211"/>
                  <a:gd name="T15" fmla="*/ 25 h 223"/>
                  <a:gd name="T16" fmla="*/ 109 w 211"/>
                  <a:gd name="T17" fmla="*/ 90 h 223"/>
                  <a:gd name="T18" fmla="*/ 113 w 211"/>
                  <a:gd name="T19" fmla="*/ 81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223">
                    <a:moveTo>
                      <a:pt x="113" y="81"/>
                    </a:moveTo>
                    <a:cubicBezTo>
                      <a:pt x="126" y="48"/>
                      <a:pt x="161" y="0"/>
                      <a:pt x="195" y="35"/>
                    </a:cubicBezTo>
                    <a:cubicBezTo>
                      <a:pt x="203" y="44"/>
                      <a:pt x="211" y="69"/>
                      <a:pt x="211" y="79"/>
                    </a:cubicBezTo>
                    <a:cubicBezTo>
                      <a:pt x="209" y="106"/>
                      <a:pt x="195" y="104"/>
                      <a:pt x="176" y="119"/>
                    </a:cubicBezTo>
                    <a:cubicBezTo>
                      <a:pt x="151" y="137"/>
                      <a:pt x="147" y="142"/>
                      <a:pt x="131" y="167"/>
                    </a:cubicBezTo>
                    <a:cubicBezTo>
                      <a:pt x="116" y="190"/>
                      <a:pt x="115" y="223"/>
                      <a:pt x="86" y="200"/>
                    </a:cubicBezTo>
                    <a:cubicBezTo>
                      <a:pt x="55" y="177"/>
                      <a:pt x="0" y="73"/>
                      <a:pt x="19" y="35"/>
                    </a:cubicBezTo>
                    <a:cubicBezTo>
                      <a:pt x="30" y="10"/>
                      <a:pt x="59" y="8"/>
                      <a:pt x="82" y="25"/>
                    </a:cubicBezTo>
                    <a:cubicBezTo>
                      <a:pt x="105" y="42"/>
                      <a:pt x="94" y="69"/>
                      <a:pt x="109" y="90"/>
                    </a:cubicBezTo>
                    <a:cubicBezTo>
                      <a:pt x="113" y="81"/>
                      <a:pt x="113" y="81"/>
                      <a:pt x="113" y="81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2" name="Oval 42"/>
              <p:cNvSpPr>
                <a:spLocks noChangeArrowheads="1"/>
              </p:cNvSpPr>
              <p:nvPr/>
            </p:nvSpPr>
            <p:spPr bwMode="auto">
              <a:xfrm>
                <a:off x="7612848" y="1024299"/>
                <a:ext cx="43372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Freeform 43"/>
              <p:cNvSpPr/>
              <p:nvPr/>
            </p:nvSpPr>
            <p:spPr bwMode="auto">
              <a:xfrm>
                <a:off x="7822675" y="968032"/>
                <a:ext cx="30478" cy="37511"/>
              </a:xfrm>
              <a:custGeom>
                <a:avLst/>
                <a:gdLst>
                  <a:gd name="T0" fmla="*/ 9 w 10"/>
                  <a:gd name="T1" fmla="*/ 0 h 12"/>
                  <a:gd name="T2" fmla="*/ 0 w 10"/>
                  <a:gd name="T3" fmla="*/ 9 h 12"/>
                  <a:gd name="T4" fmla="*/ 0 w 10"/>
                  <a:gd name="T5" fmla="*/ 12 h 12"/>
                  <a:gd name="T6" fmla="*/ 10 w 10"/>
                  <a:gd name="T7" fmla="*/ 0 h 12"/>
                  <a:gd name="T8" fmla="*/ 9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3" y="7"/>
                      <a:pt x="6" y="4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4" name="Oval 44"/>
              <p:cNvSpPr>
                <a:spLocks noChangeArrowheads="1"/>
              </p:cNvSpPr>
              <p:nvPr/>
            </p:nvSpPr>
            <p:spPr bwMode="auto">
              <a:xfrm>
                <a:off x="7556581" y="942244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Freeform 45"/>
              <p:cNvSpPr/>
              <p:nvPr/>
            </p:nvSpPr>
            <p:spPr bwMode="auto">
              <a:xfrm>
                <a:off x="7734759" y="1058293"/>
                <a:ext cx="46889" cy="50405"/>
              </a:xfrm>
              <a:custGeom>
                <a:avLst/>
                <a:gdLst>
                  <a:gd name="T0" fmla="*/ 8 w 15"/>
                  <a:gd name="T1" fmla="*/ 0 h 16"/>
                  <a:gd name="T2" fmla="*/ 0 w 15"/>
                  <a:gd name="T3" fmla="*/ 8 h 16"/>
                  <a:gd name="T4" fmla="*/ 8 w 15"/>
                  <a:gd name="T5" fmla="*/ 16 h 16"/>
                  <a:gd name="T6" fmla="*/ 9 w 15"/>
                  <a:gd name="T7" fmla="*/ 16 h 16"/>
                  <a:gd name="T8" fmla="*/ 15 w 15"/>
                  <a:gd name="T9" fmla="*/ 4 h 16"/>
                  <a:gd name="T10" fmla="*/ 8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8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8" y="16"/>
                      <a:pt x="9" y="16"/>
                      <a:pt x="9" y="16"/>
                    </a:cubicBezTo>
                    <a:cubicBezTo>
                      <a:pt x="11" y="12"/>
                      <a:pt x="13" y="8"/>
                      <a:pt x="15" y="4"/>
                    </a:cubicBezTo>
                    <a:cubicBezTo>
                      <a:pt x="13" y="2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Oval 46"/>
              <p:cNvSpPr>
                <a:spLocks noChangeArrowheads="1"/>
              </p:cNvSpPr>
              <p:nvPr/>
            </p:nvSpPr>
            <p:spPr bwMode="auto">
              <a:xfrm>
                <a:off x="7680836" y="955138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Freeform 47"/>
              <p:cNvSpPr/>
              <p:nvPr/>
            </p:nvSpPr>
            <p:spPr bwMode="auto">
              <a:xfrm>
                <a:off x="7646842" y="1138004"/>
                <a:ext cx="46889" cy="41028"/>
              </a:xfrm>
              <a:custGeom>
                <a:avLst/>
                <a:gdLst>
                  <a:gd name="T0" fmla="*/ 7 w 15"/>
                  <a:gd name="T1" fmla="*/ 0 h 13"/>
                  <a:gd name="T2" fmla="*/ 0 w 15"/>
                  <a:gd name="T3" fmla="*/ 5 h 13"/>
                  <a:gd name="T4" fmla="*/ 1 w 15"/>
                  <a:gd name="T5" fmla="*/ 6 h 13"/>
                  <a:gd name="T6" fmla="*/ 13 w 15"/>
                  <a:gd name="T7" fmla="*/ 13 h 13"/>
                  <a:gd name="T8" fmla="*/ 15 w 15"/>
                  <a:gd name="T9" fmla="*/ 8 h 13"/>
                  <a:gd name="T10" fmla="*/ 7 w 15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3">
                    <a:moveTo>
                      <a:pt x="7" y="0"/>
                    </a:moveTo>
                    <a:cubicBezTo>
                      <a:pt x="4" y="0"/>
                      <a:pt x="1" y="2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6" y="10"/>
                      <a:pt x="10" y="12"/>
                      <a:pt x="13" y="13"/>
                    </a:cubicBezTo>
                    <a:cubicBezTo>
                      <a:pt x="14" y="12"/>
                      <a:pt x="15" y="10"/>
                      <a:pt x="15" y="8"/>
                    </a:cubicBezTo>
                    <a:cubicBezTo>
                      <a:pt x="15" y="3"/>
                      <a:pt x="12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Freeform 48"/>
              <p:cNvSpPr/>
              <p:nvPr/>
            </p:nvSpPr>
            <p:spPr bwMode="auto">
              <a:xfrm>
                <a:off x="7628087" y="605816"/>
                <a:ext cx="41028" cy="39855"/>
              </a:xfrm>
              <a:custGeom>
                <a:avLst/>
                <a:gdLst>
                  <a:gd name="T0" fmla="*/ 3 w 13"/>
                  <a:gd name="T1" fmla="*/ 0 h 13"/>
                  <a:gd name="T2" fmla="*/ 0 w 13"/>
                  <a:gd name="T3" fmla="*/ 6 h 13"/>
                  <a:gd name="T4" fmla="*/ 7 w 13"/>
                  <a:gd name="T5" fmla="*/ 13 h 13"/>
                  <a:gd name="T6" fmla="*/ 13 w 13"/>
                  <a:gd name="T7" fmla="*/ 10 h 13"/>
                  <a:gd name="T8" fmla="*/ 3 w 1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0"/>
                    </a:moveTo>
                    <a:cubicBezTo>
                      <a:pt x="1" y="1"/>
                      <a:pt x="0" y="3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ubicBezTo>
                      <a:pt x="9" y="13"/>
                      <a:pt x="11" y="12"/>
                      <a:pt x="13" y="10"/>
                    </a:cubicBezTo>
                    <a:cubicBezTo>
                      <a:pt x="10" y="7"/>
                      <a:pt x="7" y="3"/>
                      <a:pt x="3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Freeform 49"/>
              <p:cNvSpPr/>
              <p:nvPr/>
            </p:nvSpPr>
            <p:spPr bwMode="auto">
              <a:xfrm>
                <a:off x="7437015" y="605816"/>
                <a:ext cx="50405" cy="56267"/>
              </a:xfrm>
              <a:custGeom>
                <a:avLst/>
                <a:gdLst>
                  <a:gd name="T0" fmla="*/ 8 w 16"/>
                  <a:gd name="T1" fmla="*/ 0 h 18"/>
                  <a:gd name="T2" fmla="*/ 1 w 16"/>
                  <a:gd name="T3" fmla="*/ 10 h 18"/>
                  <a:gd name="T4" fmla="*/ 0 w 16"/>
                  <a:gd name="T5" fmla="*/ 14 h 18"/>
                  <a:gd name="T6" fmla="*/ 7 w 16"/>
                  <a:gd name="T7" fmla="*/ 18 h 18"/>
                  <a:gd name="T8" fmla="*/ 16 w 16"/>
                  <a:gd name="T9" fmla="*/ 9 h 18"/>
                  <a:gd name="T10" fmla="*/ 8 w 1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8">
                    <a:moveTo>
                      <a:pt x="8" y="0"/>
                    </a:moveTo>
                    <a:cubicBezTo>
                      <a:pt x="5" y="3"/>
                      <a:pt x="3" y="6"/>
                      <a:pt x="1" y="10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1" y="16"/>
                      <a:pt x="4" y="18"/>
                      <a:pt x="7" y="18"/>
                    </a:cubicBezTo>
                    <a:cubicBezTo>
                      <a:pt x="12" y="18"/>
                      <a:pt x="16" y="14"/>
                      <a:pt x="16" y="9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Freeform 50"/>
              <p:cNvSpPr/>
              <p:nvPr/>
            </p:nvSpPr>
            <p:spPr bwMode="auto">
              <a:xfrm>
                <a:off x="7860186" y="602300"/>
                <a:ext cx="28133" cy="12894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2 w 9"/>
                  <a:gd name="T5" fmla="*/ 4 h 4"/>
                  <a:gd name="T6" fmla="*/ 9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6" y="1"/>
                      <a:pt x="3" y="2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5" y="4"/>
                      <a:pt x="7" y="2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Freeform 51"/>
              <p:cNvSpPr/>
              <p:nvPr/>
            </p:nvSpPr>
            <p:spPr bwMode="auto">
              <a:xfrm>
                <a:off x="7524931" y="570650"/>
                <a:ext cx="50405" cy="44544"/>
              </a:xfrm>
              <a:custGeom>
                <a:avLst/>
                <a:gdLst>
                  <a:gd name="T0" fmla="*/ 5 w 16"/>
                  <a:gd name="T1" fmla="*/ 0 h 14"/>
                  <a:gd name="T2" fmla="*/ 2 w 16"/>
                  <a:gd name="T3" fmla="*/ 0 h 14"/>
                  <a:gd name="T4" fmla="*/ 0 w 16"/>
                  <a:gd name="T5" fmla="*/ 6 h 14"/>
                  <a:gd name="T6" fmla="*/ 8 w 16"/>
                  <a:gd name="T7" fmla="*/ 14 h 14"/>
                  <a:gd name="T8" fmla="*/ 16 w 16"/>
                  <a:gd name="T9" fmla="*/ 6 h 14"/>
                  <a:gd name="T10" fmla="*/ 14 w 16"/>
                  <a:gd name="T11" fmla="*/ 1 h 14"/>
                  <a:gd name="T12" fmla="*/ 5 w 16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0" y="10"/>
                      <a:pt x="3" y="14"/>
                      <a:pt x="8" y="14"/>
                    </a:cubicBezTo>
                    <a:cubicBezTo>
                      <a:pt x="12" y="14"/>
                      <a:pt x="16" y="10"/>
                      <a:pt x="16" y="6"/>
                    </a:cubicBezTo>
                    <a:cubicBezTo>
                      <a:pt x="16" y="4"/>
                      <a:pt x="15" y="2"/>
                      <a:pt x="14" y="1"/>
                    </a:cubicBezTo>
                    <a:cubicBezTo>
                      <a:pt x="11" y="0"/>
                      <a:pt x="8" y="0"/>
                      <a:pt x="5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Freeform 52"/>
              <p:cNvSpPr/>
              <p:nvPr/>
            </p:nvSpPr>
            <p:spPr bwMode="auto">
              <a:xfrm>
                <a:off x="7965686" y="617539"/>
                <a:ext cx="35167" cy="31650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1 h 10"/>
                  <a:gd name="T4" fmla="*/ 9 w 11"/>
                  <a:gd name="T5" fmla="*/ 10 h 10"/>
                  <a:gd name="T6" fmla="*/ 11 w 11"/>
                  <a:gd name="T7" fmla="*/ 10 h 10"/>
                  <a:gd name="T8" fmla="*/ 8 w 11"/>
                  <a:gd name="T9" fmla="*/ 6 h 10"/>
                  <a:gd name="T10" fmla="*/ 0 w 11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6"/>
                      <a:pt x="4" y="10"/>
                      <a:pt x="9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0" y="9"/>
                      <a:pt x="9" y="7"/>
                      <a:pt x="8" y="6"/>
                    </a:cubicBezTo>
                    <a:cubicBezTo>
                      <a:pt x="5" y="4"/>
                      <a:pt x="3" y="2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3" name="Freeform 53"/>
              <p:cNvSpPr/>
              <p:nvPr/>
            </p:nvSpPr>
            <p:spPr bwMode="auto">
              <a:xfrm>
                <a:off x="7386609" y="482733"/>
                <a:ext cx="664649" cy="666993"/>
              </a:xfrm>
              <a:custGeom>
                <a:avLst/>
                <a:gdLst>
                  <a:gd name="T0" fmla="*/ 107 w 212"/>
                  <a:gd name="T1" fmla="*/ 80 h 212"/>
                  <a:gd name="T2" fmla="*/ 185 w 212"/>
                  <a:gd name="T3" fmla="*/ 39 h 212"/>
                  <a:gd name="T4" fmla="*/ 199 w 212"/>
                  <a:gd name="T5" fmla="*/ 76 h 212"/>
                  <a:gd name="T6" fmla="*/ 177 w 212"/>
                  <a:gd name="T7" fmla="*/ 111 h 212"/>
                  <a:gd name="T8" fmla="*/ 131 w 212"/>
                  <a:gd name="T9" fmla="*/ 150 h 212"/>
                  <a:gd name="T10" fmla="*/ 110 w 212"/>
                  <a:gd name="T11" fmla="*/ 185 h 212"/>
                  <a:gd name="T12" fmla="*/ 80 w 212"/>
                  <a:gd name="T13" fmla="*/ 199 h 212"/>
                  <a:gd name="T14" fmla="*/ 42 w 212"/>
                  <a:gd name="T15" fmla="*/ 151 h 212"/>
                  <a:gd name="T16" fmla="*/ 13 w 212"/>
                  <a:gd name="T17" fmla="*/ 80 h 212"/>
                  <a:gd name="T18" fmla="*/ 51 w 212"/>
                  <a:gd name="T19" fmla="*/ 16 h 212"/>
                  <a:gd name="T20" fmla="*/ 97 w 212"/>
                  <a:gd name="T21" fmla="*/ 90 h 212"/>
                  <a:gd name="T22" fmla="*/ 103 w 212"/>
                  <a:gd name="T23" fmla="*/ 89 h 212"/>
                  <a:gd name="T24" fmla="*/ 86 w 212"/>
                  <a:gd name="T25" fmla="*/ 36 h 212"/>
                  <a:gd name="T26" fmla="*/ 46 w 212"/>
                  <a:gd name="T27" fmla="*/ 13 h 212"/>
                  <a:gd name="T28" fmla="*/ 3 w 212"/>
                  <a:gd name="T29" fmla="*/ 51 h 212"/>
                  <a:gd name="T30" fmla="*/ 34 w 212"/>
                  <a:gd name="T31" fmla="*/ 148 h 212"/>
                  <a:gd name="T32" fmla="*/ 91 w 212"/>
                  <a:gd name="T33" fmla="*/ 209 h 212"/>
                  <a:gd name="T34" fmla="*/ 106 w 212"/>
                  <a:gd name="T35" fmla="*/ 202 h 212"/>
                  <a:gd name="T36" fmla="*/ 131 w 212"/>
                  <a:gd name="T37" fmla="*/ 157 h 212"/>
                  <a:gd name="T38" fmla="*/ 169 w 212"/>
                  <a:gd name="T39" fmla="*/ 118 h 212"/>
                  <a:gd name="T40" fmla="*/ 203 w 212"/>
                  <a:gd name="T41" fmla="*/ 89 h 212"/>
                  <a:gd name="T42" fmla="*/ 161 w 212"/>
                  <a:gd name="T43" fmla="*/ 21 h 212"/>
                  <a:gd name="T44" fmla="*/ 101 w 212"/>
                  <a:gd name="T45" fmla="*/ 82 h 212"/>
                  <a:gd name="T46" fmla="*/ 107 w 212"/>
                  <a:gd name="T47" fmla="*/ 8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12" h="212">
                    <a:moveTo>
                      <a:pt x="107" y="80"/>
                    </a:moveTo>
                    <a:cubicBezTo>
                      <a:pt x="118" y="51"/>
                      <a:pt x="153" y="0"/>
                      <a:pt x="185" y="39"/>
                    </a:cubicBezTo>
                    <a:cubicBezTo>
                      <a:pt x="193" y="48"/>
                      <a:pt x="197" y="64"/>
                      <a:pt x="199" y="76"/>
                    </a:cubicBezTo>
                    <a:cubicBezTo>
                      <a:pt x="202" y="93"/>
                      <a:pt x="190" y="103"/>
                      <a:pt x="177" y="111"/>
                    </a:cubicBezTo>
                    <a:cubicBezTo>
                      <a:pt x="159" y="120"/>
                      <a:pt x="143" y="134"/>
                      <a:pt x="131" y="150"/>
                    </a:cubicBezTo>
                    <a:cubicBezTo>
                      <a:pt x="123" y="161"/>
                      <a:pt x="116" y="172"/>
                      <a:pt x="110" y="185"/>
                    </a:cubicBezTo>
                    <a:cubicBezTo>
                      <a:pt x="103" y="200"/>
                      <a:pt x="97" y="212"/>
                      <a:pt x="80" y="199"/>
                    </a:cubicBezTo>
                    <a:cubicBezTo>
                      <a:pt x="63" y="187"/>
                      <a:pt x="52" y="168"/>
                      <a:pt x="42" y="151"/>
                    </a:cubicBezTo>
                    <a:cubicBezTo>
                      <a:pt x="29" y="129"/>
                      <a:pt x="19" y="105"/>
                      <a:pt x="13" y="80"/>
                    </a:cubicBezTo>
                    <a:cubicBezTo>
                      <a:pt x="6" y="53"/>
                      <a:pt x="7" y="7"/>
                      <a:pt x="51" y="16"/>
                    </a:cubicBezTo>
                    <a:cubicBezTo>
                      <a:pt x="90" y="24"/>
                      <a:pt x="81" y="64"/>
                      <a:pt x="97" y="90"/>
                    </a:cubicBezTo>
                    <a:cubicBezTo>
                      <a:pt x="98" y="91"/>
                      <a:pt x="103" y="89"/>
                      <a:pt x="103" y="89"/>
                    </a:cubicBezTo>
                    <a:cubicBezTo>
                      <a:pt x="93" y="72"/>
                      <a:pt x="94" y="53"/>
                      <a:pt x="86" y="36"/>
                    </a:cubicBezTo>
                    <a:cubicBezTo>
                      <a:pt x="80" y="22"/>
                      <a:pt x="60" y="12"/>
                      <a:pt x="46" y="13"/>
                    </a:cubicBezTo>
                    <a:cubicBezTo>
                      <a:pt x="22" y="13"/>
                      <a:pt x="6" y="27"/>
                      <a:pt x="3" y="51"/>
                    </a:cubicBezTo>
                    <a:cubicBezTo>
                      <a:pt x="0" y="83"/>
                      <a:pt x="19" y="120"/>
                      <a:pt x="34" y="148"/>
                    </a:cubicBezTo>
                    <a:cubicBezTo>
                      <a:pt x="44" y="166"/>
                      <a:pt x="66" y="209"/>
                      <a:pt x="91" y="209"/>
                    </a:cubicBezTo>
                    <a:cubicBezTo>
                      <a:pt x="98" y="209"/>
                      <a:pt x="102" y="206"/>
                      <a:pt x="106" y="202"/>
                    </a:cubicBezTo>
                    <a:cubicBezTo>
                      <a:pt x="117" y="190"/>
                      <a:pt x="122" y="170"/>
                      <a:pt x="131" y="157"/>
                    </a:cubicBezTo>
                    <a:cubicBezTo>
                      <a:pt x="141" y="141"/>
                      <a:pt x="154" y="130"/>
                      <a:pt x="169" y="118"/>
                    </a:cubicBezTo>
                    <a:cubicBezTo>
                      <a:pt x="182" y="109"/>
                      <a:pt x="197" y="105"/>
                      <a:pt x="203" y="89"/>
                    </a:cubicBezTo>
                    <a:cubicBezTo>
                      <a:pt x="212" y="65"/>
                      <a:pt x="190" y="18"/>
                      <a:pt x="161" y="21"/>
                    </a:cubicBezTo>
                    <a:cubicBezTo>
                      <a:pt x="130" y="25"/>
                      <a:pt x="112" y="55"/>
                      <a:pt x="101" y="82"/>
                    </a:cubicBezTo>
                    <a:cubicBezTo>
                      <a:pt x="101" y="82"/>
                      <a:pt x="106" y="82"/>
                      <a:pt x="107" y="80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2944956" y="341747"/>
              <a:ext cx="1321092" cy="1155810"/>
              <a:chOff x="2686007" y="83006"/>
              <a:chExt cx="1321092" cy="1155810"/>
            </a:xfrm>
          </p:grpSpPr>
          <p:sp>
            <p:nvSpPr>
              <p:cNvPr id="46" name="Freeform 6"/>
              <p:cNvSpPr/>
              <p:nvPr/>
            </p:nvSpPr>
            <p:spPr bwMode="auto">
              <a:xfrm>
                <a:off x="2742274" y="83006"/>
                <a:ext cx="1032726" cy="978804"/>
              </a:xfrm>
              <a:custGeom>
                <a:avLst/>
                <a:gdLst>
                  <a:gd name="T0" fmla="*/ 179 w 330"/>
                  <a:gd name="T1" fmla="*/ 136 h 311"/>
                  <a:gd name="T2" fmla="*/ 319 w 330"/>
                  <a:gd name="T3" fmla="*/ 115 h 311"/>
                  <a:gd name="T4" fmla="*/ 248 w 330"/>
                  <a:gd name="T5" fmla="*/ 201 h 311"/>
                  <a:gd name="T6" fmla="*/ 253 w 330"/>
                  <a:gd name="T7" fmla="*/ 311 h 311"/>
                  <a:gd name="T8" fmla="*/ 125 w 330"/>
                  <a:gd name="T9" fmla="*/ 261 h 311"/>
                  <a:gd name="T10" fmla="*/ 4 w 330"/>
                  <a:gd name="T11" fmla="*/ 171 h 311"/>
                  <a:gd name="T12" fmla="*/ 85 w 330"/>
                  <a:gd name="T13" fmla="*/ 98 h 311"/>
                  <a:gd name="T14" fmla="*/ 177 w 330"/>
                  <a:gd name="T15" fmla="*/ 167 h 311"/>
                  <a:gd name="T16" fmla="*/ 179 w 330"/>
                  <a:gd name="T17" fmla="*/ 136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311">
                    <a:moveTo>
                      <a:pt x="179" y="136"/>
                    </a:moveTo>
                    <a:cubicBezTo>
                      <a:pt x="158" y="23"/>
                      <a:pt x="330" y="0"/>
                      <a:pt x="319" y="115"/>
                    </a:cubicBezTo>
                    <a:cubicBezTo>
                      <a:pt x="315" y="165"/>
                      <a:pt x="276" y="165"/>
                      <a:pt x="248" y="201"/>
                    </a:cubicBezTo>
                    <a:cubicBezTo>
                      <a:pt x="221" y="236"/>
                      <a:pt x="234" y="276"/>
                      <a:pt x="253" y="311"/>
                    </a:cubicBezTo>
                    <a:cubicBezTo>
                      <a:pt x="213" y="261"/>
                      <a:pt x="184" y="274"/>
                      <a:pt x="125" y="261"/>
                    </a:cubicBezTo>
                    <a:cubicBezTo>
                      <a:pt x="79" y="251"/>
                      <a:pt x="10" y="228"/>
                      <a:pt x="4" y="171"/>
                    </a:cubicBezTo>
                    <a:cubicBezTo>
                      <a:pt x="0" y="125"/>
                      <a:pt x="44" y="98"/>
                      <a:pt x="85" y="98"/>
                    </a:cubicBezTo>
                    <a:cubicBezTo>
                      <a:pt x="129" y="96"/>
                      <a:pt x="163" y="127"/>
                      <a:pt x="177" y="167"/>
                    </a:cubicBezTo>
                    <a:cubicBezTo>
                      <a:pt x="179" y="136"/>
                      <a:pt x="179" y="136"/>
                      <a:pt x="179" y="136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Freeform 7"/>
              <p:cNvSpPr/>
              <p:nvPr/>
            </p:nvSpPr>
            <p:spPr bwMode="auto">
              <a:xfrm>
                <a:off x="3268600" y="923488"/>
                <a:ext cx="28133" cy="5861"/>
              </a:xfrm>
              <a:custGeom>
                <a:avLst/>
                <a:gdLst>
                  <a:gd name="T0" fmla="*/ 4 w 9"/>
                  <a:gd name="T1" fmla="*/ 0 h 2"/>
                  <a:gd name="T2" fmla="*/ 0 w 9"/>
                  <a:gd name="T3" fmla="*/ 1 h 2"/>
                  <a:gd name="T4" fmla="*/ 9 w 9"/>
                  <a:gd name="T5" fmla="*/ 2 h 2"/>
                  <a:gd name="T6" fmla="*/ 4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4" y="1"/>
                      <a:pt x="7" y="1"/>
                      <a:pt x="9" y="2"/>
                    </a:cubicBezTo>
                    <a:cubicBezTo>
                      <a:pt x="8" y="1"/>
                      <a:pt x="6" y="0"/>
                      <a:pt x="4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Freeform 8"/>
              <p:cNvSpPr/>
              <p:nvPr/>
            </p:nvSpPr>
            <p:spPr bwMode="auto">
              <a:xfrm>
                <a:off x="3390511" y="927005"/>
                <a:ext cx="49233" cy="43372"/>
              </a:xfrm>
              <a:custGeom>
                <a:avLst/>
                <a:gdLst>
                  <a:gd name="T0" fmla="*/ 8 w 16"/>
                  <a:gd name="T1" fmla="*/ 0 h 14"/>
                  <a:gd name="T2" fmla="*/ 0 w 16"/>
                  <a:gd name="T3" fmla="*/ 7 h 14"/>
                  <a:gd name="T4" fmla="*/ 13 w 16"/>
                  <a:gd name="T5" fmla="*/ 14 h 14"/>
                  <a:gd name="T6" fmla="*/ 16 w 16"/>
                  <a:gd name="T7" fmla="*/ 8 h 14"/>
                  <a:gd name="T8" fmla="*/ 8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4" y="0"/>
                      <a:pt x="0" y="3"/>
                      <a:pt x="0" y="7"/>
                    </a:cubicBezTo>
                    <a:cubicBezTo>
                      <a:pt x="5" y="9"/>
                      <a:pt x="9" y="11"/>
                      <a:pt x="13" y="14"/>
                    </a:cubicBezTo>
                    <a:cubicBezTo>
                      <a:pt x="15" y="12"/>
                      <a:pt x="16" y="10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Freeform 9"/>
              <p:cNvSpPr/>
              <p:nvPr/>
            </p:nvSpPr>
            <p:spPr bwMode="auto">
              <a:xfrm>
                <a:off x="2892318" y="397161"/>
                <a:ext cx="53922" cy="31650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5 h 10"/>
                  <a:gd name="T4" fmla="*/ 8 w 17"/>
                  <a:gd name="T5" fmla="*/ 10 h 10"/>
                  <a:gd name="T6" fmla="*/ 17 w 17"/>
                  <a:gd name="T7" fmla="*/ 1 h 10"/>
                  <a:gd name="T8" fmla="*/ 17 w 1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11" y="1"/>
                      <a:pt x="5" y="3"/>
                      <a:pt x="0" y="5"/>
                    </a:cubicBezTo>
                    <a:cubicBezTo>
                      <a:pt x="1" y="8"/>
                      <a:pt x="4" y="10"/>
                      <a:pt x="8" y="10"/>
                    </a:cubicBezTo>
                    <a:cubicBezTo>
                      <a:pt x="13" y="10"/>
                      <a:pt x="17" y="6"/>
                      <a:pt x="17" y="1"/>
                    </a:cubicBezTo>
                    <a:cubicBezTo>
                      <a:pt x="17" y="1"/>
                      <a:pt x="17" y="1"/>
                      <a:pt x="1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Oval 10"/>
              <p:cNvSpPr>
                <a:spLocks noChangeArrowheads="1"/>
              </p:cNvSpPr>
              <p:nvPr/>
            </p:nvSpPr>
            <p:spPr bwMode="auto">
              <a:xfrm>
                <a:off x="2826673" y="447567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Oval 11"/>
              <p:cNvSpPr>
                <a:spLocks noChangeArrowheads="1"/>
              </p:cNvSpPr>
              <p:nvPr/>
            </p:nvSpPr>
            <p:spPr bwMode="auto">
              <a:xfrm>
                <a:off x="2942723" y="585889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Oval 12"/>
              <p:cNvSpPr>
                <a:spLocks noChangeArrowheads="1"/>
              </p:cNvSpPr>
              <p:nvPr/>
            </p:nvSpPr>
            <p:spPr bwMode="auto">
              <a:xfrm>
                <a:off x="2817296" y="615194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Freeform 13"/>
              <p:cNvSpPr/>
              <p:nvPr/>
            </p:nvSpPr>
            <p:spPr bwMode="auto">
              <a:xfrm>
                <a:off x="2766890" y="497972"/>
                <a:ext cx="46889" cy="50405"/>
              </a:xfrm>
              <a:custGeom>
                <a:avLst/>
                <a:gdLst>
                  <a:gd name="T0" fmla="*/ 7 w 15"/>
                  <a:gd name="T1" fmla="*/ 0 h 16"/>
                  <a:gd name="T2" fmla="*/ 5 w 15"/>
                  <a:gd name="T3" fmla="*/ 0 h 16"/>
                  <a:gd name="T4" fmla="*/ 0 w 15"/>
                  <a:gd name="T5" fmla="*/ 11 h 16"/>
                  <a:gd name="T6" fmla="*/ 7 w 15"/>
                  <a:gd name="T7" fmla="*/ 16 h 16"/>
                  <a:gd name="T8" fmla="*/ 15 w 15"/>
                  <a:gd name="T9" fmla="*/ 8 h 16"/>
                  <a:gd name="T10" fmla="*/ 7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3" y="4"/>
                      <a:pt x="1" y="8"/>
                      <a:pt x="0" y="11"/>
                    </a:cubicBezTo>
                    <a:cubicBezTo>
                      <a:pt x="1" y="14"/>
                      <a:pt x="4" y="16"/>
                      <a:pt x="7" y="16"/>
                    </a:cubicBezTo>
                    <a:cubicBezTo>
                      <a:pt x="11" y="16"/>
                      <a:pt x="15" y="13"/>
                      <a:pt x="15" y="8"/>
                    </a:cubicBezTo>
                    <a:cubicBezTo>
                      <a:pt x="15" y="4"/>
                      <a:pt x="11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Oval 14"/>
              <p:cNvSpPr>
                <a:spLocks noChangeArrowheads="1"/>
              </p:cNvSpPr>
              <p:nvPr/>
            </p:nvSpPr>
            <p:spPr bwMode="auto">
              <a:xfrm>
                <a:off x="3446778" y="281111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Freeform 15"/>
              <p:cNvSpPr/>
              <p:nvPr/>
            </p:nvSpPr>
            <p:spPr bwMode="auto">
              <a:xfrm>
                <a:off x="3317834" y="344411"/>
                <a:ext cx="3517" cy="9378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Freeform 16"/>
              <p:cNvSpPr/>
              <p:nvPr/>
            </p:nvSpPr>
            <p:spPr bwMode="auto">
              <a:xfrm>
                <a:off x="3656605" y="236567"/>
                <a:ext cx="43372" cy="44544"/>
              </a:xfrm>
              <a:custGeom>
                <a:avLst/>
                <a:gdLst>
                  <a:gd name="T0" fmla="*/ 1 w 14"/>
                  <a:gd name="T1" fmla="*/ 0 h 14"/>
                  <a:gd name="T2" fmla="*/ 0 w 14"/>
                  <a:gd name="T3" fmla="*/ 5 h 14"/>
                  <a:gd name="T4" fmla="*/ 9 w 14"/>
                  <a:gd name="T5" fmla="*/ 14 h 14"/>
                  <a:gd name="T6" fmla="*/ 14 w 14"/>
                  <a:gd name="T7" fmla="*/ 12 h 14"/>
                  <a:gd name="T8" fmla="*/ 1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" y="0"/>
                    </a:moveTo>
                    <a:cubicBezTo>
                      <a:pt x="1" y="2"/>
                      <a:pt x="0" y="4"/>
                      <a:pt x="0" y="5"/>
                    </a:cubicBezTo>
                    <a:cubicBezTo>
                      <a:pt x="0" y="10"/>
                      <a:pt x="4" y="14"/>
                      <a:pt x="9" y="14"/>
                    </a:cubicBezTo>
                    <a:cubicBezTo>
                      <a:pt x="11" y="14"/>
                      <a:pt x="13" y="14"/>
                      <a:pt x="14" y="12"/>
                    </a:cubicBezTo>
                    <a:cubicBezTo>
                      <a:pt x="11" y="8"/>
                      <a:pt x="6" y="4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Freeform 17"/>
              <p:cNvSpPr/>
              <p:nvPr/>
            </p:nvSpPr>
            <p:spPr bwMode="auto">
              <a:xfrm>
                <a:off x="3405750" y="227189"/>
                <a:ext cx="33994" cy="22272"/>
              </a:xfrm>
              <a:custGeom>
                <a:avLst/>
                <a:gdLst>
                  <a:gd name="T0" fmla="*/ 11 w 11"/>
                  <a:gd name="T1" fmla="*/ 0 h 7"/>
                  <a:gd name="T2" fmla="*/ 0 w 11"/>
                  <a:gd name="T3" fmla="*/ 7 h 7"/>
                  <a:gd name="T4" fmla="*/ 3 w 11"/>
                  <a:gd name="T5" fmla="*/ 7 h 7"/>
                  <a:gd name="T6" fmla="*/ 11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2"/>
                      <a:pt x="3" y="4"/>
                      <a:pt x="0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7" y="7"/>
                      <a:pt x="10" y="4"/>
                      <a:pt x="1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Oval 18"/>
              <p:cNvSpPr>
                <a:spLocks noChangeArrowheads="1"/>
              </p:cNvSpPr>
              <p:nvPr/>
            </p:nvSpPr>
            <p:spPr bwMode="auto">
              <a:xfrm>
                <a:off x="3568689" y="315106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Oval 19"/>
              <p:cNvSpPr>
                <a:spLocks noChangeArrowheads="1"/>
              </p:cNvSpPr>
              <p:nvPr/>
            </p:nvSpPr>
            <p:spPr bwMode="auto">
              <a:xfrm>
                <a:off x="3518283" y="211950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Freeform 20"/>
              <p:cNvSpPr/>
              <p:nvPr/>
            </p:nvSpPr>
            <p:spPr bwMode="auto">
              <a:xfrm>
                <a:off x="3061117" y="394817"/>
                <a:ext cx="50405" cy="21100"/>
              </a:xfrm>
              <a:custGeom>
                <a:avLst/>
                <a:gdLst>
                  <a:gd name="T0" fmla="*/ 0 w 16"/>
                  <a:gd name="T1" fmla="*/ 0 h 7"/>
                  <a:gd name="T2" fmla="*/ 9 w 16"/>
                  <a:gd name="T3" fmla="*/ 7 h 7"/>
                  <a:gd name="T4" fmla="*/ 16 w 16"/>
                  <a:gd name="T5" fmla="*/ 4 h 7"/>
                  <a:gd name="T6" fmla="*/ 0 w 1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cubicBezTo>
                      <a:pt x="1" y="4"/>
                      <a:pt x="5" y="7"/>
                      <a:pt x="9" y="7"/>
                    </a:cubicBezTo>
                    <a:cubicBezTo>
                      <a:pt x="12" y="7"/>
                      <a:pt x="14" y="6"/>
                      <a:pt x="16" y="4"/>
                    </a:cubicBezTo>
                    <a:cubicBezTo>
                      <a:pt x="11" y="2"/>
                      <a:pt x="6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Oval 21"/>
              <p:cNvSpPr>
                <a:spLocks noChangeArrowheads="1"/>
              </p:cNvSpPr>
              <p:nvPr/>
            </p:nvSpPr>
            <p:spPr bwMode="auto">
              <a:xfrm>
                <a:off x="3368239" y="454600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Freeform 22"/>
              <p:cNvSpPr/>
              <p:nvPr/>
            </p:nvSpPr>
            <p:spPr bwMode="auto">
              <a:xfrm>
                <a:off x="3299078" y="413572"/>
                <a:ext cx="16411" cy="46889"/>
              </a:xfrm>
              <a:custGeom>
                <a:avLst/>
                <a:gdLst>
                  <a:gd name="T0" fmla="*/ 0 w 5"/>
                  <a:gd name="T1" fmla="*/ 0 h 15"/>
                  <a:gd name="T2" fmla="*/ 0 w 5"/>
                  <a:gd name="T3" fmla="*/ 12 h 15"/>
                  <a:gd name="T4" fmla="*/ 0 w 5"/>
                  <a:gd name="T5" fmla="*/ 15 h 15"/>
                  <a:gd name="T6" fmla="*/ 5 w 5"/>
                  <a:gd name="T7" fmla="*/ 7 h 15"/>
                  <a:gd name="T8" fmla="*/ 0 w 5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3" y="14"/>
                      <a:pt x="5" y="11"/>
                      <a:pt x="5" y="7"/>
                    </a:cubicBezTo>
                    <a:cubicBezTo>
                      <a:pt x="5" y="4"/>
                      <a:pt x="3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Oval 23"/>
              <p:cNvSpPr>
                <a:spLocks noChangeArrowheads="1"/>
              </p:cNvSpPr>
              <p:nvPr/>
            </p:nvSpPr>
            <p:spPr bwMode="auto">
              <a:xfrm>
                <a:off x="2901695" y="514383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Freeform 24"/>
              <p:cNvSpPr/>
              <p:nvPr/>
            </p:nvSpPr>
            <p:spPr bwMode="auto">
              <a:xfrm>
                <a:off x="3161928" y="434672"/>
                <a:ext cx="50405" cy="48061"/>
              </a:xfrm>
              <a:custGeom>
                <a:avLst/>
                <a:gdLst>
                  <a:gd name="T0" fmla="*/ 2 w 16"/>
                  <a:gd name="T1" fmla="*/ 0 h 15"/>
                  <a:gd name="T2" fmla="*/ 0 w 16"/>
                  <a:gd name="T3" fmla="*/ 6 h 15"/>
                  <a:gd name="T4" fmla="*/ 9 w 16"/>
                  <a:gd name="T5" fmla="*/ 15 h 15"/>
                  <a:gd name="T6" fmla="*/ 16 w 16"/>
                  <a:gd name="T7" fmla="*/ 12 h 15"/>
                  <a:gd name="T8" fmla="*/ 2 w 16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2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0" y="11"/>
                      <a:pt x="4" y="15"/>
                      <a:pt x="9" y="15"/>
                    </a:cubicBezTo>
                    <a:cubicBezTo>
                      <a:pt x="12" y="15"/>
                      <a:pt x="14" y="13"/>
                      <a:pt x="16" y="12"/>
                    </a:cubicBezTo>
                    <a:cubicBezTo>
                      <a:pt x="11" y="7"/>
                      <a:pt x="7" y="4"/>
                      <a:pt x="2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Oval 25"/>
              <p:cNvSpPr>
                <a:spLocks noChangeArrowheads="1"/>
              </p:cNvSpPr>
              <p:nvPr/>
            </p:nvSpPr>
            <p:spPr bwMode="auto">
              <a:xfrm>
                <a:off x="3649572" y="404194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Oval 26"/>
              <p:cNvSpPr>
                <a:spLocks noChangeArrowheads="1"/>
              </p:cNvSpPr>
              <p:nvPr/>
            </p:nvSpPr>
            <p:spPr bwMode="auto">
              <a:xfrm>
                <a:off x="3371756" y="359650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Oval 27"/>
              <p:cNvSpPr>
                <a:spLocks noChangeArrowheads="1"/>
              </p:cNvSpPr>
              <p:nvPr/>
            </p:nvSpPr>
            <p:spPr bwMode="auto">
              <a:xfrm>
                <a:off x="3456156" y="451083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Oval 28"/>
              <p:cNvSpPr>
                <a:spLocks noChangeArrowheads="1"/>
              </p:cNvSpPr>
              <p:nvPr/>
            </p:nvSpPr>
            <p:spPr bwMode="auto">
              <a:xfrm>
                <a:off x="3525317" y="387783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Oval 29"/>
              <p:cNvSpPr>
                <a:spLocks noChangeArrowheads="1"/>
              </p:cNvSpPr>
              <p:nvPr/>
            </p:nvSpPr>
            <p:spPr bwMode="auto">
              <a:xfrm>
                <a:off x="3011884" y="469839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Oval 30"/>
              <p:cNvSpPr>
                <a:spLocks noChangeArrowheads="1"/>
              </p:cNvSpPr>
              <p:nvPr/>
            </p:nvSpPr>
            <p:spPr bwMode="auto">
              <a:xfrm>
                <a:off x="3126762" y="523761"/>
                <a:ext cx="44544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Oval 31"/>
              <p:cNvSpPr>
                <a:spLocks noChangeArrowheads="1"/>
              </p:cNvSpPr>
              <p:nvPr/>
            </p:nvSpPr>
            <p:spPr bwMode="auto">
              <a:xfrm>
                <a:off x="3430367" y="611677"/>
                <a:ext cx="44544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Freeform 32"/>
              <p:cNvSpPr/>
              <p:nvPr/>
            </p:nvSpPr>
            <p:spPr bwMode="auto">
              <a:xfrm>
                <a:off x="3236950" y="529622"/>
                <a:ext cx="46889" cy="53922"/>
              </a:xfrm>
              <a:custGeom>
                <a:avLst/>
                <a:gdLst>
                  <a:gd name="T0" fmla="*/ 7 w 15"/>
                  <a:gd name="T1" fmla="*/ 0 h 17"/>
                  <a:gd name="T2" fmla="*/ 0 w 15"/>
                  <a:gd name="T3" fmla="*/ 8 h 17"/>
                  <a:gd name="T4" fmla="*/ 9 w 15"/>
                  <a:gd name="T5" fmla="*/ 17 h 17"/>
                  <a:gd name="T6" fmla="*/ 15 w 15"/>
                  <a:gd name="T7" fmla="*/ 15 h 17"/>
                  <a:gd name="T8" fmla="*/ 7 w 1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3" y="10"/>
                      <a:pt x="10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Oval 33"/>
              <p:cNvSpPr>
                <a:spLocks noChangeArrowheads="1"/>
              </p:cNvSpPr>
              <p:nvPr/>
            </p:nvSpPr>
            <p:spPr bwMode="auto">
              <a:xfrm>
                <a:off x="3083390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Oval 34"/>
              <p:cNvSpPr>
                <a:spLocks noChangeArrowheads="1"/>
              </p:cNvSpPr>
              <p:nvPr/>
            </p:nvSpPr>
            <p:spPr bwMode="auto">
              <a:xfrm>
                <a:off x="3270945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Freeform 35"/>
              <p:cNvSpPr/>
              <p:nvPr/>
            </p:nvSpPr>
            <p:spPr bwMode="auto">
              <a:xfrm>
                <a:off x="3634333" y="542516"/>
                <a:ext cx="56267" cy="56267"/>
              </a:xfrm>
              <a:custGeom>
                <a:avLst/>
                <a:gdLst>
                  <a:gd name="T0" fmla="*/ 9 w 18"/>
                  <a:gd name="T1" fmla="*/ 0 h 18"/>
                  <a:gd name="T2" fmla="*/ 0 w 18"/>
                  <a:gd name="T3" fmla="*/ 9 h 18"/>
                  <a:gd name="T4" fmla="*/ 6 w 18"/>
                  <a:gd name="T5" fmla="*/ 18 h 18"/>
                  <a:gd name="T6" fmla="*/ 18 w 18"/>
                  <a:gd name="T7" fmla="*/ 8 h 18"/>
                  <a:gd name="T8" fmla="*/ 9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3" y="17"/>
                      <a:pt x="6" y="18"/>
                    </a:cubicBezTo>
                    <a:cubicBezTo>
                      <a:pt x="11" y="15"/>
                      <a:pt x="14" y="12"/>
                      <a:pt x="18" y="8"/>
                    </a:cubicBezTo>
                    <a:cubicBezTo>
                      <a:pt x="17" y="4"/>
                      <a:pt x="14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Oval 36"/>
              <p:cNvSpPr>
                <a:spLocks noChangeArrowheads="1"/>
              </p:cNvSpPr>
              <p:nvPr/>
            </p:nvSpPr>
            <p:spPr bwMode="auto">
              <a:xfrm>
                <a:off x="3374100" y="529622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Freeform 37"/>
              <p:cNvSpPr/>
              <p:nvPr/>
            </p:nvSpPr>
            <p:spPr bwMode="auto">
              <a:xfrm>
                <a:off x="3568689" y="615194"/>
                <a:ext cx="46889" cy="41028"/>
              </a:xfrm>
              <a:custGeom>
                <a:avLst/>
                <a:gdLst>
                  <a:gd name="T0" fmla="*/ 8 w 15"/>
                  <a:gd name="T1" fmla="*/ 0 h 13"/>
                  <a:gd name="T2" fmla="*/ 0 w 15"/>
                  <a:gd name="T3" fmla="*/ 8 h 13"/>
                  <a:gd name="T4" fmla="*/ 2 w 15"/>
                  <a:gd name="T5" fmla="*/ 13 h 13"/>
                  <a:gd name="T6" fmla="*/ 15 w 15"/>
                  <a:gd name="T7" fmla="*/ 4 h 13"/>
                  <a:gd name="T8" fmla="*/ 8 w 15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8" y="0"/>
                    </a:moveTo>
                    <a:cubicBezTo>
                      <a:pt x="3" y="0"/>
                      <a:pt x="0" y="3"/>
                      <a:pt x="0" y="8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6" y="10"/>
                      <a:pt x="11" y="7"/>
                      <a:pt x="15" y="4"/>
                    </a:cubicBezTo>
                    <a:cubicBezTo>
                      <a:pt x="13" y="1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Oval 38"/>
              <p:cNvSpPr>
                <a:spLocks noChangeArrowheads="1"/>
              </p:cNvSpPr>
              <p:nvPr/>
            </p:nvSpPr>
            <p:spPr bwMode="auto">
              <a:xfrm>
                <a:off x="3544072" y="501489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Freeform 39"/>
              <p:cNvSpPr/>
              <p:nvPr/>
            </p:nvSpPr>
            <p:spPr bwMode="auto">
              <a:xfrm>
                <a:off x="3703494" y="315106"/>
                <a:ext cx="37511" cy="53922"/>
              </a:xfrm>
              <a:custGeom>
                <a:avLst/>
                <a:gdLst>
                  <a:gd name="T0" fmla="*/ 7 w 12"/>
                  <a:gd name="T1" fmla="*/ 0 h 17"/>
                  <a:gd name="T2" fmla="*/ 0 w 12"/>
                  <a:gd name="T3" fmla="*/ 8 h 17"/>
                  <a:gd name="T4" fmla="*/ 9 w 12"/>
                  <a:gd name="T5" fmla="*/ 17 h 17"/>
                  <a:gd name="T6" fmla="*/ 12 w 12"/>
                  <a:gd name="T7" fmla="*/ 17 h 17"/>
                  <a:gd name="T8" fmla="*/ 7 w 12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0" y="17"/>
                      <a:pt x="11" y="17"/>
                      <a:pt x="12" y="17"/>
                    </a:cubicBezTo>
                    <a:cubicBezTo>
                      <a:pt x="11" y="11"/>
                      <a:pt x="9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0" name="Freeform 40"/>
              <p:cNvSpPr/>
              <p:nvPr/>
            </p:nvSpPr>
            <p:spPr bwMode="auto">
              <a:xfrm>
                <a:off x="2686007" y="139273"/>
                <a:ext cx="1076098" cy="885026"/>
              </a:xfrm>
              <a:custGeom>
                <a:avLst/>
                <a:gdLst>
                  <a:gd name="T0" fmla="*/ 193 w 344"/>
                  <a:gd name="T1" fmla="*/ 103 h 281"/>
                  <a:gd name="T2" fmla="*/ 237 w 344"/>
                  <a:gd name="T3" fmla="*/ 14 h 281"/>
                  <a:gd name="T4" fmla="*/ 321 w 344"/>
                  <a:gd name="T5" fmla="*/ 40 h 281"/>
                  <a:gd name="T6" fmla="*/ 326 w 344"/>
                  <a:gd name="T7" fmla="*/ 94 h 281"/>
                  <a:gd name="T8" fmla="*/ 279 w 344"/>
                  <a:gd name="T9" fmla="*/ 146 h 281"/>
                  <a:gd name="T10" fmla="*/ 260 w 344"/>
                  <a:gd name="T11" fmla="*/ 280 h 281"/>
                  <a:gd name="T12" fmla="*/ 266 w 344"/>
                  <a:gd name="T13" fmla="*/ 278 h 281"/>
                  <a:gd name="T14" fmla="*/ 175 w 344"/>
                  <a:gd name="T15" fmla="*/ 233 h 281"/>
                  <a:gd name="T16" fmla="*/ 59 w 344"/>
                  <a:gd name="T17" fmla="*/ 197 h 281"/>
                  <a:gd name="T18" fmla="*/ 48 w 344"/>
                  <a:gd name="T19" fmla="*/ 80 h 281"/>
                  <a:gd name="T20" fmla="*/ 185 w 344"/>
                  <a:gd name="T21" fmla="*/ 136 h 281"/>
                  <a:gd name="T22" fmla="*/ 191 w 344"/>
                  <a:gd name="T23" fmla="*/ 134 h 281"/>
                  <a:gd name="T24" fmla="*/ 86 w 344"/>
                  <a:gd name="T25" fmla="*/ 65 h 281"/>
                  <a:gd name="T26" fmla="*/ 13 w 344"/>
                  <a:gd name="T27" fmla="*/ 149 h 281"/>
                  <a:gd name="T28" fmla="*/ 117 w 344"/>
                  <a:gd name="T29" fmla="*/ 226 h 281"/>
                  <a:gd name="T30" fmla="*/ 190 w 344"/>
                  <a:gd name="T31" fmla="*/ 239 h 281"/>
                  <a:gd name="T32" fmla="*/ 261 w 344"/>
                  <a:gd name="T33" fmla="*/ 280 h 281"/>
                  <a:gd name="T34" fmla="*/ 266 w 344"/>
                  <a:gd name="T35" fmla="*/ 278 h 281"/>
                  <a:gd name="T36" fmla="*/ 258 w 344"/>
                  <a:gd name="T37" fmla="*/ 174 h 281"/>
                  <a:gd name="T38" fmla="*/ 319 w 344"/>
                  <a:gd name="T39" fmla="*/ 119 h 281"/>
                  <a:gd name="T40" fmla="*/ 307 w 344"/>
                  <a:gd name="T41" fmla="*/ 16 h 281"/>
                  <a:gd name="T42" fmla="*/ 228 w 344"/>
                  <a:gd name="T43" fmla="*/ 15 h 281"/>
                  <a:gd name="T44" fmla="*/ 187 w 344"/>
                  <a:gd name="T45" fmla="*/ 104 h 281"/>
                  <a:gd name="T46" fmla="*/ 193 w 344"/>
                  <a:gd name="T47" fmla="*/ 10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4" h="281">
                    <a:moveTo>
                      <a:pt x="193" y="103"/>
                    </a:moveTo>
                    <a:cubicBezTo>
                      <a:pt x="187" y="65"/>
                      <a:pt x="201" y="30"/>
                      <a:pt x="237" y="14"/>
                    </a:cubicBezTo>
                    <a:cubicBezTo>
                      <a:pt x="267" y="1"/>
                      <a:pt x="305" y="10"/>
                      <a:pt x="321" y="40"/>
                    </a:cubicBezTo>
                    <a:cubicBezTo>
                      <a:pt x="329" y="56"/>
                      <a:pt x="329" y="77"/>
                      <a:pt x="326" y="94"/>
                    </a:cubicBezTo>
                    <a:cubicBezTo>
                      <a:pt x="321" y="120"/>
                      <a:pt x="298" y="132"/>
                      <a:pt x="279" y="146"/>
                    </a:cubicBezTo>
                    <a:cubicBezTo>
                      <a:pt x="232" y="182"/>
                      <a:pt x="236" y="232"/>
                      <a:pt x="260" y="280"/>
                    </a:cubicBezTo>
                    <a:cubicBezTo>
                      <a:pt x="262" y="279"/>
                      <a:pt x="264" y="278"/>
                      <a:pt x="266" y="278"/>
                    </a:cubicBezTo>
                    <a:cubicBezTo>
                      <a:pt x="241" y="247"/>
                      <a:pt x="214" y="238"/>
                      <a:pt x="175" y="233"/>
                    </a:cubicBezTo>
                    <a:cubicBezTo>
                      <a:pt x="135" y="228"/>
                      <a:pt x="94" y="219"/>
                      <a:pt x="59" y="197"/>
                    </a:cubicBezTo>
                    <a:cubicBezTo>
                      <a:pt x="15" y="170"/>
                      <a:pt x="0" y="111"/>
                      <a:pt x="48" y="80"/>
                    </a:cubicBezTo>
                    <a:cubicBezTo>
                      <a:pt x="103" y="44"/>
                      <a:pt x="164" y="82"/>
                      <a:pt x="185" y="136"/>
                    </a:cubicBezTo>
                    <a:cubicBezTo>
                      <a:pt x="186" y="137"/>
                      <a:pt x="192" y="136"/>
                      <a:pt x="191" y="134"/>
                    </a:cubicBezTo>
                    <a:cubicBezTo>
                      <a:pt x="173" y="88"/>
                      <a:pt x="136" y="61"/>
                      <a:pt x="86" y="65"/>
                    </a:cubicBezTo>
                    <a:cubicBezTo>
                      <a:pt x="42" y="68"/>
                      <a:pt x="3" y="103"/>
                      <a:pt x="13" y="149"/>
                    </a:cubicBezTo>
                    <a:cubicBezTo>
                      <a:pt x="23" y="195"/>
                      <a:pt x="78" y="215"/>
                      <a:pt x="117" y="226"/>
                    </a:cubicBezTo>
                    <a:cubicBezTo>
                      <a:pt x="141" y="233"/>
                      <a:pt x="166" y="235"/>
                      <a:pt x="190" y="239"/>
                    </a:cubicBezTo>
                    <a:cubicBezTo>
                      <a:pt x="220" y="243"/>
                      <a:pt x="242" y="257"/>
                      <a:pt x="261" y="280"/>
                    </a:cubicBezTo>
                    <a:cubicBezTo>
                      <a:pt x="262" y="281"/>
                      <a:pt x="267" y="280"/>
                      <a:pt x="266" y="278"/>
                    </a:cubicBezTo>
                    <a:cubicBezTo>
                      <a:pt x="249" y="245"/>
                      <a:pt x="238" y="209"/>
                      <a:pt x="258" y="174"/>
                    </a:cubicBezTo>
                    <a:cubicBezTo>
                      <a:pt x="272" y="150"/>
                      <a:pt x="300" y="139"/>
                      <a:pt x="319" y="119"/>
                    </a:cubicBezTo>
                    <a:cubicBezTo>
                      <a:pt x="344" y="91"/>
                      <a:pt x="337" y="37"/>
                      <a:pt x="307" y="16"/>
                    </a:cubicBezTo>
                    <a:cubicBezTo>
                      <a:pt x="284" y="0"/>
                      <a:pt x="252" y="3"/>
                      <a:pt x="228" y="15"/>
                    </a:cubicBezTo>
                    <a:cubicBezTo>
                      <a:pt x="195" y="33"/>
                      <a:pt x="181" y="67"/>
                      <a:pt x="187" y="104"/>
                    </a:cubicBezTo>
                    <a:cubicBezTo>
                      <a:pt x="188" y="106"/>
                      <a:pt x="193" y="105"/>
                      <a:pt x="193" y="10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6" name="Freeform 56"/>
              <p:cNvSpPr/>
              <p:nvPr/>
            </p:nvSpPr>
            <p:spPr bwMode="auto">
              <a:xfrm>
                <a:off x="3859399" y="1203649"/>
                <a:ext cx="46889" cy="35167"/>
              </a:xfrm>
              <a:custGeom>
                <a:avLst/>
                <a:gdLst>
                  <a:gd name="T0" fmla="*/ 0 w 15"/>
                  <a:gd name="T1" fmla="*/ 0 h 11"/>
                  <a:gd name="T2" fmla="*/ 0 w 15"/>
                  <a:gd name="T3" fmla="*/ 1 h 11"/>
                  <a:gd name="T4" fmla="*/ 15 w 15"/>
                  <a:gd name="T5" fmla="*/ 11 h 11"/>
                  <a:gd name="T6" fmla="*/ 15 w 15"/>
                  <a:gd name="T7" fmla="*/ 9 h 11"/>
                  <a:gd name="T8" fmla="*/ 0 w 15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5"/>
                      <a:pt x="10" y="8"/>
                      <a:pt x="15" y="11"/>
                    </a:cubicBezTo>
                    <a:cubicBezTo>
                      <a:pt x="15" y="10"/>
                      <a:pt x="15" y="10"/>
                      <a:pt x="15" y="9"/>
                    </a:cubicBezTo>
                    <a:cubicBezTo>
                      <a:pt x="10" y="6"/>
                      <a:pt x="5" y="3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Freeform 67"/>
              <p:cNvSpPr/>
              <p:nvPr/>
            </p:nvSpPr>
            <p:spPr bwMode="auto">
              <a:xfrm>
                <a:off x="3887533" y="847294"/>
                <a:ext cx="106672" cy="76194"/>
              </a:xfrm>
              <a:custGeom>
                <a:avLst/>
                <a:gdLst>
                  <a:gd name="T0" fmla="*/ 19 w 34"/>
                  <a:gd name="T1" fmla="*/ 0 h 24"/>
                  <a:gd name="T2" fmla="*/ 4 w 34"/>
                  <a:gd name="T3" fmla="*/ 6 h 24"/>
                  <a:gd name="T4" fmla="*/ 8 w 34"/>
                  <a:gd name="T5" fmla="*/ 22 h 24"/>
                  <a:gd name="T6" fmla="*/ 16 w 34"/>
                  <a:gd name="T7" fmla="*/ 24 h 24"/>
                  <a:gd name="T8" fmla="*/ 29 w 34"/>
                  <a:gd name="T9" fmla="*/ 9 h 24"/>
                  <a:gd name="T10" fmla="*/ 19 w 3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4">
                    <a:moveTo>
                      <a:pt x="19" y="0"/>
                    </a:moveTo>
                    <a:cubicBezTo>
                      <a:pt x="14" y="2"/>
                      <a:pt x="9" y="4"/>
                      <a:pt x="4" y="6"/>
                    </a:cubicBezTo>
                    <a:cubicBezTo>
                      <a:pt x="2" y="9"/>
                      <a:pt x="0" y="18"/>
                      <a:pt x="8" y="22"/>
                    </a:cubicBezTo>
                    <a:cubicBezTo>
                      <a:pt x="10" y="24"/>
                      <a:pt x="13" y="24"/>
                      <a:pt x="16" y="24"/>
                    </a:cubicBezTo>
                    <a:cubicBezTo>
                      <a:pt x="25" y="24"/>
                      <a:pt x="34" y="17"/>
                      <a:pt x="29" y="9"/>
                    </a:cubicBezTo>
                    <a:cubicBezTo>
                      <a:pt x="27" y="5"/>
                      <a:pt x="23" y="2"/>
                      <a:pt x="19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Freeform 68"/>
              <p:cNvSpPr/>
              <p:nvPr/>
            </p:nvSpPr>
            <p:spPr bwMode="auto">
              <a:xfrm>
                <a:off x="3900427" y="1011405"/>
                <a:ext cx="106672" cy="82055"/>
              </a:xfrm>
              <a:custGeom>
                <a:avLst/>
                <a:gdLst>
                  <a:gd name="T0" fmla="*/ 20 w 34"/>
                  <a:gd name="T1" fmla="*/ 0 h 26"/>
                  <a:gd name="T2" fmla="*/ 15 w 34"/>
                  <a:gd name="T3" fmla="*/ 2 h 26"/>
                  <a:gd name="T4" fmla="*/ 8 w 34"/>
                  <a:gd name="T5" fmla="*/ 18 h 26"/>
                  <a:gd name="T6" fmla="*/ 22 w 34"/>
                  <a:gd name="T7" fmla="*/ 26 h 26"/>
                  <a:gd name="T8" fmla="*/ 33 w 34"/>
                  <a:gd name="T9" fmla="*/ 18 h 26"/>
                  <a:gd name="T10" fmla="*/ 20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0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8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Rectangle: Rounded Corners 3"/>
            <p:cNvSpPr/>
            <p:nvPr/>
          </p:nvSpPr>
          <p:spPr>
            <a:xfrm>
              <a:off x="4076734" y="478310"/>
              <a:ext cx="3683106" cy="90810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2.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Số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pSp>
        <p:nvGrpSpPr>
          <p:cNvPr id="115" name="Google Shape;4392;p6">
            <a:extLst>
              <a:ext uri="{FF2B5EF4-FFF2-40B4-BE49-F238E27FC236}">
                <a16:creationId xmlns:a16="http://schemas.microsoft.com/office/drawing/2014/main" id="{7399E54D-B67E-4C64-A954-D06264BFD9FF}"/>
              </a:ext>
            </a:extLst>
          </p:cNvPr>
          <p:cNvGrpSpPr/>
          <p:nvPr/>
        </p:nvGrpSpPr>
        <p:grpSpPr>
          <a:xfrm>
            <a:off x="573464" y="2092191"/>
            <a:ext cx="11869495" cy="1815841"/>
            <a:chOff x="2414970" y="2609408"/>
            <a:chExt cx="9427731" cy="1815841"/>
          </a:xfrm>
        </p:grpSpPr>
        <p:sp>
          <p:nvSpPr>
            <p:cNvPr id="116" name="Google Shape;4393;p6">
              <a:extLst>
                <a:ext uri="{FF2B5EF4-FFF2-40B4-BE49-F238E27FC236}">
                  <a16:creationId xmlns:a16="http://schemas.microsoft.com/office/drawing/2014/main" id="{BEBF5BA8-5600-4E64-A3AC-B4B6DAE2551E}"/>
                </a:ext>
              </a:extLst>
            </p:cNvPr>
            <p:cNvSpPr txBox="1"/>
            <p:nvPr/>
          </p:nvSpPr>
          <p:spPr>
            <a:xfrm>
              <a:off x="2414970" y="2609408"/>
              <a:ext cx="9427731" cy="18158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1 cm =           mm; 	        10 mm =           cm; 	    6 </a:t>
              </a:r>
              <a:r>
                <a:rPr lang="en-US" sz="2800" b="1" kern="0" dirty="0">
                  <a:solidFill>
                    <a:prstClr val="black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 =            mm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1 m =              </a:t>
              </a:r>
              <a:r>
                <a:rPr lang="en-US" sz="2800" b="1" kern="0" dirty="0">
                  <a:solidFill>
                    <a:prstClr val="black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; 	   1 000 mm =           m ; 	    2 cm =           mm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" name="Google Shape;4394;p6">
              <a:extLst>
                <a:ext uri="{FF2B5EF4-FFF2-40B4-BE49-F238E27FC236}">
                  <a16:creationId xmlns:a16="http://schemas.microsoft.com/office/drawing/2014/main" id="{CD481D58-C91D-4D2C-AD32-0F9D7D906806}"/>
                </a:ext>
              </a:extLst>
            </p:cNvPr>
            <p:cNvSpPr/>
            <p:nvPr/>
          </p:nvSpPr>
          <p:spPr>
            <a:xfrm>
              <a:off x="3279203" y="2800981"/>
              <a:ext cx="566862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?</a:t>
              </a:r>
              <a:endParaRPr kumimoji="0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20" name="Google Shape;4395;p6">
              <a:extLst>
                <a:ext uri="{FF2B5EF4-FFF2-40B4-BE49-F238E27FC236}">
                  <a16:creationId xmlns:a16="http://schemas.microsoft.com/office/drawing/2014/main" id="{662C4EB4-3DA2-4960-8330-CD436F9B2E95}"/>
                </a:ext>
              </a:extLst>
            </p:cNvPr>
            <p:cNvSpPr/>
            <p:nvPr/>
          </p:nvSpPr>
          <p:spPr>
            <a:xfrm>
              <a:off x="3145856" y="3692603"/>
              <a:ext cx="841925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?</a:t>
              </a:r>
              <a:endParaRPr kumimoji="0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21" name="Google Shape;4396;p6">
              <a:extLst>
                <a:ext uri="{FF2B5EF4-FFF2-40B4-BE49-F238E27FC236}">
                  <a16:creationId xmlns:a16="http://schemas.microsoft.com/office/drawing/2014/main" id="{FDD49E55-D49D-477D-B3A3-9E4573B2762F}"/>
                </a:ext>
              </a:extLst>
            </p:cNvPr>
            <p:cNvSpPr/>
            <p:nvPr/>
          </p:nvSpPr>
          <p:spPr>
            <a:xfrm>
              <a:off x="6264086" y="2833669"/>
              <a:ext cx="558005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?</a:t>
              </a:r>
              <a:endParaRPr kumimoji="0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22" name="Google Shape;4397;p6">
              <a:extLst>
                <a:ext uri="{FF2B5EF4-FFF2-40B4-BE49-F238E27FC236}">
                  <a16:creationId xmlns:a16="http://schemas.microsoft.com/office/drawing/2014/main" id="{FD58D975-2732-4151-B001-B6011DE99DEF}"/>
                </a:ext>
              </a:extLst>
            </p:cNvPr>
            <p:cNvSpPr/>
            <p:nvPr/>
          </p:nvSpPr>
          <p:spPr>
            <a:xfrm>
              <a:off x="6290657" y="3696217"/>
              <a:ext cx="611148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?</a:t>
              </a:r>
              <a:endParaRPr kumimoji="0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23" name="Google Shape;4398;p6">
              <a:extLst>
                <a:ext uri="{FF2B5EF4-FFF2-40B4-BE49-F238E27FC236}">
                  <a16:creationId xmlns:a16="http://schemas.microsoft.com/office/drawing/2014/main" id="{F75401EE-363B-4249-8C19-38F674B4CB2A}"/>
                </a:ext>
              </a:extLst>
            </p:cNvPr>
            <p:cNvSpPr/>
            <p:nvPr/>
          </p:nvSpPr>
          <p:spPr>
            <a:xfrm>
              <a:off x="8616572" y="2841280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?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24" name="Google Shape;4399;p6">
              <a:extLst>
                <a:ext uri="{FF2B5EF4-FFF2-40B4-BE49-F238E27FC236}">
                  <a16:creationId xmlns:a16="http://schemas.microsoft.com/office/drawing/2014/main" id="{208B951D-5C27-47FB-B515-029E7887290C}"/>
                </a:ext>
              </a:extLst>
            </p:cNvPr>
            <p:cNvSpPr/>
            <p:nvPr/>
          </p:nvSpPr>
          <p:spPr>
            <a:xfrm>
              <a:off x="8628962" y="3738094"/>
              <a:ext cx="648519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?</a:t>
              </a:r>
              <a:endParaRPr kumimoji="0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90C9B66-CDE5-4A4F-A2C0-D9E7C5B812F0}"/>
              </a:ext>
            </a:extLst>
          </p:cNvPr>
          <p:cNvSpPr txBox="1"/>
          <p:nvPr/>
        </p:nvSpPr>
        <p:spPr>
          <a:xfrm>
            <a:off x="170841" y="2422436"/>
            <a:ext cx="646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A0192128-29B7-4F61-9ED5-EE52DEC2FDA0}"/>
              </a:ext>
            </a:extLst>
          </p:cNvPr>
          <p:cNvSpPr txBox="1"/>
          <p:nvPr/>
        </p:nvSpPr>
        <p:spPr>
          <a:xfrm>
            <a:off x="3529521" y="2421181"/>
            <a:ext cx="646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92B7CBA3-8426-4861-8299-C6EC39CD9437}"/>
              </a:ext>
            </a:extLst>
          </p:cNvPr>
          <p:cNvSpPr txBox="1"/>
          <p:nvPr/>
        </p:nvSpPr>
        <p:spPr>
          <a:xfrm>
            <a:off x="6862689" y="2400134"/>
            <a:ext cx="646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c)</a:t>
            </a:r>
          </a:p>
        </p:txBody>
      </p:sp>
      <p:sp>
        <p:nvSpPr>
          <p:cNvPr id="97" name="Google Shape;4394;p6">
            <a:extLst>
              <a:ext uri="{FF2B5EF4-FFF2-40B4-BE49-F238E27FC236}">
                <a16:creationId xmlns:a16="http://schemas.microsoft.com/office/drawing/2014/main" id="{8B8813F5-D738-4830-A938-B4634F18C876}"/>
              </a:ext>
            </a:extLst>
          </p:cNvPr>
          <p:cNvSpPr/>
          <p:nvPr/>
        </p:nvSpPr>
        <p:spPr>
          <a:xfrm>
            <a:off x="1651497" y="2301760"/>
            <a:ext cx="779470" cy="586885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10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98" name="Google Shape;4394;p6">
            <a:extLst>
              <a:ext uri="{FF2B5EF4-FFF2-40B4-BE49-F238E27FC236}">
                <a16:creationId xmlns:a16="http://schemas.microsoft.com/office/drawing/2014/main" id="{21DAEFEE-A36B-4673-902E-1E69AD6D46FB}"/>
              </a:ext>
            </a:extLst>
          </p:cNvPr>
          <p:cNvSpPr/>
          <p:nvPr/>
        </p:nvSpPr>
        <p:spPr>
          <a:xfrm>
            <a:off x="1493121" y="3164234"/>
            <a:ext cx="1082812" cy="586885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1 000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99" name="Google Shape;4394;p6">
            <a:extLst>
              <a:ext uri="{FF2B5EF4-FFF2-40B4-BE49-F238E27FC236}">
                <a16:creationId xmlns:a16="http://schemas.microsoft.com/office/drawing/2014/main" id="{B022A204-B84E-4C52-8344-6D4F9FDD90E0}"/>
              </a:ext>
            </a:extLst>
          </p:cNvPr>
          <p:cNvSpPr/>
          <p:nvPr/>
        </p:nvSpPr>
        <p:spPr>
          <a:xfrm>
            <a:off x="5384891" y="2297378"/>
            <a:ext cx="759432" cy="586885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1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00" name="Google Shape;4394;p6">
            <a:extLst>
              <a:ext uri="{FF2B5EF4-FFF2-40B4-BE49-F238E27FC236}">
                <a16:creationId xmlns:a16="http://schemas.microsoft.com/office/drawing/2014/main" id="{053EEE78-9F65-4EB4-AE8B-C3CD20197B74}"/>
              </a:ext>
            </a:extLst>
          </p:cNvPr>
          <p:cNvSpPr/>
          <p:nvPr/>
        </p:nvSpPr>
        <p:spPr>
          <a:xfrm>
            <a:off x="5464098" y="3164621"/>
            <a:ext cx="758282" cy="586885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1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01" name="Google Shape;4394;p6">
            <a:extLst>
              <a:ext uri="{FF2B5EF4-FFF2-40B4-BE49-F238E27FC236}">
                <a16:creationId xmlns:a16="http://schemas.microsoft.com/office/drawing/2014/main" id="{2762A2A5-AE43-4DDC-8E1B-C6895E7FF33D}"/>
              </a:ext>
            </a:extLst>
          </p:cNvPr>
          <p:cNvSpPr/>
          <p:nvPr/>
        </p:nvSpPr>
        <p:spPr>
          <a:xfrm>
            <a:off x="8377785" y="2335243"/>
            <a:ext cx="898571" cy="586885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60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02" name="Google Shape;4394;p6">
            <a:extLst>
              <a:ext uri="{FF2B5EF4-FFF2-40B4-BE49-F238E27FC236}">
                <a16:creationId xmlns:a16="http://schemas.microsoft.com/office/drawing/2014/main" id="{C9BB1933-3236-4552-92AB-9A48C432E440}"/>
              </a:ext>
            </a:extLst>
          </p:cNvPr>
          <p:cNvSpPr/>
          <p:nvPr/>
        </p:nvSpPr>
        <p:spPr>
          <a:xfrm>
            <a:off x="8412883" y="3213946"/>
            <a:ext cx="798025" cy="586885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20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4" grpId="0"/>
      <p:bldP spid="95" grpId="0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3"/>
          <p:cNvSpPr>
            <a:spLocks noChangeAspect="1" noChangeArrowheads="1" noTextEdit="1"/>
          </p:cNvSpPr>
          <p:nvPr/>
        </p:nvSpPr>
        <p:spPr bwMode="auto">
          <a:xfrm>
            <a:off x="2659510" y="368340"/>
            <a:ext cx="5314846" cy="123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-5196" y="15544"/>
            <a:ext cx="7178156" cy="1155810"/>
            <a:chOff x="2944956" y="341747"/>
            <a:chExt cx="5586204" cy="1155810"/>
          </a:xfrm>
        </p:grpSpPr>
        <p:grpSp>
          <p:nvGrpSpPr>
            <p:cNvPr id="2" name="Group 1"/>
            <p:cNvGrpSpPr/>
            <p:nvPr/>
          </p:nvGrpSpPr>
          <p:grpSpPr>
            <a:xfrm>
              <a:off x="7860650" y="552974"/>
              <a:ext cx="670510" cy="746704"/>
              <a:chOff x="7380748" y="482733"/>
              <a:chExt cx="670510" cy="746704"/>
            </a:xfrm>
          </p:grpSpPr>
          <p:sp>
            <p:nvSpPr>
              <p:cNvPr id="81" name="Freeform 41"/>
              <p:cNvSpPr/>
              <p:nvPr/>
            </p:nvSpPr>
            <p:spPr bwMode="auto">
              <a:xfrm>
                <a:off x="7380748" y="526105"/>
                <a:ext cx="661132" cy="703332"/>
              </a:xfrm>
              <a:custGeom>
                <a:avLst/>
                <a:gdLst>
                  <a:gd name="T0" fmla="*/ 113 w 211"/>
                  <a:gd name="T1" fmla="*/ 81 h 223"/>
                  <a:gd name="T2" fmla="*/ 195 w 211"/>
                  <a:gd name="T3" fmla="*/ 35 h 223"/>
                  <a:gd name="T4" fmla="*/ 211 w 211"/>
                  <a:gd name="T5" fmla="*/ 79 h 223"/>
                  <a:gd name="T6" fmla="*/ 176 w 211"/>
                  <a:gd name="T7" fmla="*/ 119 h 223"/>
                  <a:gd name="T8" fmla="*/ 131 w 211"/>
                  <a:gd name="T9" fmla="*/ 167 h 223"/>
                  <a:gd name="T10" fmla="*/ 86 w 211"/>
                  <a:gd name="T11" fmla="*/ 200 h 223"/>
                  <a:gd name="T12" fmla="*/ 19 w 211"/>
                  <a:gd name="T13" fmla="*/ 35 h 223"/>
                  <a:gd name="T14" fmla="*/ 82 w 211"/>
                  <a:gd name="T15" fmla="*/ 25 h 223"/>
                  <a:gd name="T16" fmla="*/ 109 w 211"/>
                  <a:gd name="T17" fmla="*/ 90 h 223"/>
                  <a:gd name="T18" fmla="*/ 113 w 211"/>
                  <a:gd name="T19" fmla="*/ 81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223">
                    <a:moveTo>
                      <a:pt x="113" y="81"/>
                    </a:moveTo>
                    <a:cubicBezTo>
                      <a:pt x="126" y="48"/>
                      <a:pt x="161" y="0"/>
                      <a:pt x="195" y="35"/>
                    </a:cubicBezTo>
                    <a:cubicBezTo>
                      <a:pt x="203" y="44"/>
                      <a:pt x="211" y="69"/>
                      <a:pt x="211" y="79"/>
                    </a:cubicBezTo>
                    <a:cubicBezTo>
                      <a:pt x="209" y="106"/>
                      <a:pt x="195" y="104"/>
                      <a:pt x="176" y="119"/>
                    </a:cubicBezTo>
                    <a:cubicBezTo>
                      <a:pt x="151" y="137"/>
                      <a:pt x="147" y="142"/>
                      <a:pt x="131" y="167"/>
                    </a:cubicBezTo>
                    <a:cubicBezTo>
                      <a:pt x="116" y="190"/>
                      <a:pt x="115" y="223"/>
                      <a:pt x="86" y="200"/>
                    </a:cubicBezTo>
                    <a:cubicBezTo>
                      <a:pt x="55" y="177"/>
                      <a:pt x="0" y="73"/>
                      <a:pt x="19" y="35"/>
                    </a:cubicBezTo>
                    <a:cubicBezTo>
                      <a:pt x="30" y="10"/>
                      <a:pt x="59" y="8"/>
                      <a:pt x="82" y="25"/>
                    </a:cubicBezTo>
                    <a:cubicBezTo>
                      <a:pt x="105" y="42"/>
                      <a:pt x="94" y="69"/>
                      <a:pt x="109" y="90"/>
                    </a:cubicBezTo>
                    <a:cubicBezTo>
                      <a:pt x="113" y="81"/>
                      <a:pt x="113" y="81"/>
                      <a:pt x="113" y="81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2" name="Oval 42"/>
              <p:cNvSpPr>
                <a:spLocks noChangeArrowheads="1"/>
              </p:cNvSpPr>
              <p:nvPr/>
            </p:nvSpPr>
            <p:spPr bwMode="auto">
              <a:xfrm>
                <a:off x="7612848" y="1024299"/>
                <a:ext cx="43372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Freeform 43"/>
              <p:cNvSpPr/>
              <p:nvPr/>
            </p:nvSpPr>
            <p:spPr bwMode="auto">
              <a:xfrm>
                <a:off x="7822675" y="968032"/>
                <a:ext cx="30478" cy="37511"/>
              </a:xfrm>
              <a:custGeom>
                <a:avLst/>
                <a:gdLst>
                  <a:gd name="T0" fmla="*/ 9 w 10"/>
                  <a:gd name="T1" fmla="*/ 0 h 12"/>
                  <a:gd name="T2" fmla="*/ 0 w 10"/>
                  <a:gd name="T3" fmla="*/ 9 h 12"/>
                  <a:gd name="T4" fmla="*/ 0 w 10"/>
                  <a:gd name="T5" fmla="*/ 12 h 12"/>
                  <a:gd name="T6" fmla="*/ 10 w 10"/>
                  <a:gd name="T7" fmla="*/ 0 h 12"/>
                  <a:gd name="T8" fmla="*/ 9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3" y="7"/>
                      <a:pt x="6" y="4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4" name="Oval 44"/>
              <p:cNvSpPr>
                <a:spLocks noChangeArrowheads="1"/>
              </p:cNvSpPr>
              <p:nvPr/>
            </p:nvSpPr>
            <p:spPr bwMode="auto">
              <a:xfrm>
                <a:off x="7556581" y="942244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Freeform 45"/>
              <p:cNvSpPr/>
              <p:nvPr/>
            </p:nvSpPr>
            <p:spPr bwMode="auto">
              <a:xfrm>
                <a:off x="7734759" y="1058293"/>
                <a:ext cx="46889" cy="50405"/>
              </a:xfrm>
              <a:custGeom>
                <a:avLst/>
                <a:gdLst>
                  <a:gd name="T0" fmla="*/ 8 w 15"/>
                  <a:gd name="T1" fmla="*/ 0 h 16"/>
                  <a:gd name="T2" fmla="*/ 0 w 15"/>
                  <a:gd name="T3" fmla="*/ 8 h 16"/>
                  <a:gd name="T4" fmla="*/ 8 w 15"/>
                  <a:gd name="T5" fmla="*/ 16 h 16"/>
                  <a:gd name="T6" fmla="*/ 9 w 15"/>
                  <a:gd name="T7" fmla="*/ 16 h 16"/>
                  <a:gd name="T8" fmla="*/ 15 w 15"/>
                  <a:gd name="T9" fmla="*/ 4 h 16"/>
                  <a:gd name="T10" fmla="*/ 8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8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8" y="16"/>
                      <a:pt x="9" y="16"/>
                      <a:pt x="9" y="16"/>
                    </a:cubicBezTo>
                    <a:cubicBezTo>
                      <a:pt x="11" y="12"/>
                      <a:pt x="13" y="8"/>
                      <a:pt x="15" y="4"/>
                    </a:cubicBezTo>
                    <a:cubicBezTo>
                      <a:pt x="13" y="2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Oval 46"/>
              <p:cNvSpPr>
                <a:spLocks noChangeArrowheads="1"/>
              </p:cNvSpPr>
              <p:nvPr/>
            </p:nvSpPr>
            <p:spPr bwMode="auto">
              <a:xfrm>
                <a:off x="7680836" y="955138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Freeform 47"/>
              <p:cNvSpPr/>
              <p:nvPr/>
            </p:nvSpPr>
            <p:spPr bwMode="auto">
              <a:xfrm>
                <a:off x="7646842" y="1138004"/>
                <a:ext cx="46889" cy="41028"/>
              </a:xfrm>
              <a:custGeom>
                <a:avLst/>
                <a:gdLst>
                  <a:gd name="T0" fmla="*/ 7 w 15"/>
                  <a:gd name="T1" fmla="*/ 0 h 13"/>
                  <a:gd name="T2" fmla="*/ 0 w 15"/>
                  <a:gd name="T3" fmla="*/ 5 h 13"/>
                  <a:gd name="T4" fmla="*/ 1 w 15"/>
                  <a:gd name="T5" fmla="*/ 6 h 13"/>
                  <a:gd name="T6" fmla="*/ 13 w 15"/>
                  <a:gd name="T7" fmla="*/ 13 h 13"/>
                  <a:gd name="T8" fmla="*/ 15 w 15"/>
                  <a:gd name="T9" fmla="*/ 8 h 13"/>
                  <a:gd name="T10" fmla="*/ 7 w 15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3">
                    <a:moveTo>
                      <a:pt x="7" y="0"/>
                    </a:moveTo>
                    <a:cubicBezTo>
                      <a:pt x="4" y="0"/>
                      <a:pt x="1" y="2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6" y="10"/>
                      <a:pt x="10" y="12"/>
                      <a:pt x="13" y="13"/>
                    </a:cubicBezTo>
                    <a:cubicBezTo>
                      <a:pt x="14" y="12"/>
                      <a:pt x="15" y="10"/>
                      <a:pt x="15" y="8"/>
                    </a:cubicBezTo>
                    <a:cubicBezTo>
                      <a:pt x="15" y="3"/>
                      <a:pt x="12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Freeform 48"/>
              <p:cNvSpPr/>
              <p:nvPr/>
            </p:nvSpPr>
            <p:spPr bwMode="auto">
              <a:xfrm>
                <a:off x="7628087" y="605816"/>
                <a:ext cx="41028" cy="39855"/>
              </a:xfrm>
              <a:custGeom>
                <a:avLst/>
                <a:gdLst>
                  <a:gd name="T0" fmla="*/ 3 w 13"/>
                  <a:gd name="T1" fmla="*/ 0 h 13"/>
                  <a:gd name="T2" fmla="*/ 0 w 13"/>
                  <a:gd name="T3" fmla="*/ 6 h 13"/>
                  <a:gd name="T4" fmla="*/ 7 w 13"/>
                  <a:gd name="T5" fmla="*/ 13 h 13"/>
                  <a:gd name="T6" fmla="*/ 13 w 13"/>
                  <a:gd name="T7" fmla="*/ 10 h 13"/>
                  <a:gd name="T8" fmla="*/ 3 w 1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0"/>
                    </a:moveTo>
                    <a:cubicBezTo>
                      <a:pt x="1" y="1"/>
                      <a:pt x="0" y="3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ubicBezTo>
                      <a:pt x="9" y="13"/>
                      <a:pt x="11" y="12"/>
                      <a:pt x="13" y="10"/>
                    </a:cubicBezTo>
                    <a:cubicBezTo>
                      <a:pt x="10" y="7"/>
                      <a:pt x="7" y="3"/>
                      <a:pt x="3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Freeform 49"/>
              <p:cNvSpPr/>
              <p:nvPr/>
            </p:nvSpPr>
            <p:spPr bwMode="auto">
              <a:xfrm>
                <a:off x="7437015" y="605816"/>
                <a:ext cx="50405" cy="56267"/>
              </a:xfrm>
              <a:custGeom>
                <a:avLst/>
                <a:gdLst>
                  <a:gd name="T0" fmla="*/ 8 w 16"/>
                  <a:gd name="T1" fmla="*/ 0 h 18"/>
                  <a:gd name="T2" fmla="*/ 1 w 16"/>
                  <a:gd name="T3" fmla="*/ 10 h 18"/>
                  <a:gd name="T4" fmla="*/ 0 w 16"/>
                  <a:gd name="T5" fmla="*/ 14 h 18"/>
                  <a:gd name="T6" fmla="*/ 7 w 16"/>
                  <a:gd name="T7" fmla="*/ 18 h 18"/>
                  <a:gd name="T8" fmla="*/ 16 w 16"/>
                  <a:gd name="T9" fmla="*/ 9 h 18"/>
                  <a:gd name="T10" fmla="*/ 8 w 1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8">
                    <a:moveTo>
                      <a:pt x="8" y="0"/>
                    </a:moveTo>
                    <a:cubicBezTo>
                      <a:pt x="5" y="3"/>
                      <a:pt x="3" y="6"/>
                      <a:pt x="1" y="10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1" y="16"/>
                      <a:pt x="4" y="18"/>
                      <a:pt x="7" y="18"/>
                    </a:cubicBezTo>
                    <a:cubicBezTo>
                      <a:pt x="12" y="18"/>
                      <a:pt x="16" y="14"/>
                      <a:pt x="16" y="9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Freeform 50"/>
              <p:cNvSpPr/>
              <p:nvPr/>
            </p:nvSpPr>
            <p:spPr bwMode="auto">
              <a:xfrm>
                <a:off x="7860186" y="602300"/>
                <a:ext cx="28133" cy="12894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2 w 9"/>
                  <a:gd name="T5" fmla="*/ 4 h 4"/>
                  <a:gd name="T6" fmla="*/ 9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6" y="1"/>
                      <a:pt x="3" y="2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5" y="4"/>
                      <a:pt x="7" y="2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Freeform 51"/>
              <p:cNvSpPr/>
              <p:nvPr/>
            </p:nvSpPr>
            <p:spPr bwMode="auto">
              <a:xfrm>
                <a:off x="7524931" y="570650"/>
                <a:ext cx="50405" cy="44544"/>
              </a:xfrm>
              <a:custGeom>
                <a:avLst/>
                <a:gdLst>
                  <a:gd name="T0" fmla="*/ 5 w 16"/>
                  <a:gd name="T1" fmla="*/ 0 h 14"/>
                  <a:gd name="T2" fmla="*/ 2 w 16"/>
                  <a:gd name="T3" fmla="*/ 0 h 14"/>
                  <a:gd name="T4" fmla="*/ 0 w 16"/>
                  <a:gd name="T5" fmla="*/ 6 h 14"/>
                  <a:gd name="T6" fmla="*/ 8 w 16"/>
                  <a:gd name="T7" fmla="*/ 14 h 14"/>
                  <a:gd name="T8" fmla="*/ 16 w 16"/>
                  <a:gd name="T9" fmla="*/ 6 h 14"/>
                  <a:gd name="T10" fmla="*/ 14 w 16"/>
                  <a:gd name="T11" fmla="*/ 1 h 14"/>
                  <a:gd name="T12" fmla="*/ 5 w 16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0" y="10"/>
                      <a:pt x="3" y="14"/>
                      <a:pt x="8" y="14"/>
                    </a:cubicBezTo>
                    <a:cubicBezTo>
                      <a:pt x="12" y="14"/>
                      <a:pt x="16" y="10"/>
                      <a:pt x="16" y="6"/>
                    </a:cubicBezTo>
                    <a:cubicBezTo>
                      <a:pt x="16" y="4"/>
                      <a:pt x="15" y="2"/>
                      <a:pt x="14" y="1"/>
                    </a:cubicBezTo>
                    <a:cubicBezTo>
                      <a:pt x="11" y="0"/>
                      <a:pt x="8" y="0"/>
                      <a:pt x="5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Freeform 52"/>
              <p:cNvSpPr/>
              <p:nvPr/>
            </p:nvSpPr>
            <p:spPr bwMode="auto">
              <a:xfrm>
                <a:off x="7965686" y="617539"/>
                <a:ext cx="35167" cy="31650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1 h 10"/>
                  <a:gd name="T4" fmla="*/ 9 w 11"/>
                  <a:gd name="T5" fmla="*/ 10 h 10"/>
                  <a:gd name="T6" fmla="*/ 11 w 11"/>
                  <a:gd name="T7" fmla="*/ 10 h 10"/>
                  <a:gd name="T8" fmla="*/ 8 w 11"/>
                  <a:gd name="T9" fmla="*/ 6 h 10"/>
                  <a:gd name="T10" fmla="*/ 0 w 11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6"/>
                      <a:pt x="4" y="10"/>
                      <a:pt x="9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0" y="9"/>
                      <a:pt x="9" y="7"/>
                      <a:pt x="8" y="6"/>
                    </a:cubicBezTo>
                    <a:cubicBezTo>
                      <a:pt x="5" y="4"/>
                      <a:pt x="3" y="2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3" name="Freeform 53"/>
              <p:cNvSpPr/>
              <p:nvPr/>
            </p:nvSpPr>
            <p:spPr bwMode="auto">
              <a:xfrm>
                <a:off x="7386609" y="482733"/>
                <a:ext cx="664649" cy="666993"/>
              </a:xfrm>
              <a:custGeom>
                <a:avLst/>
                <a:gdLst>
                  <a:gd name="T0" fmla="*/ 107 w 212"/>
                  <a:gd name="T1" fmla="*/ 80 h 212"/>
                  <a:gd name="T2" fmla="*/ 185 w 212"/>
                  <a:gd name="T3" fmla="*/ 39 h 212"/>
                  <a:gd name="T4" fmla="*/ 199 w 212"/>
                  <a:gd name="T5" fmla="*/ 76 h 212"/>
                  <a:gd name="T6" fmla="*/ 177 w 212"/>
                  <a:gd name="T7" fmla="*/ 111 h 212"/>
                  <a:gd name="T8" fmla="*/ 131 w 212"/>
                  <a:gd name="T9" fmla="*/ 150 h 212"/>
                  <a:gd name="T10" fmla="*/ 110 w 212"/>
                  <a:gd name="T11" fmla="*/ 185 h 212"/>
                  <a:gd name="T12" fmla="*/ 80 w 212"/>
                  <a:gd name="T13" fmla="*/ 199 h 212"/>
                  <a:gd name="T14" fmla="*/ 42 w 212"/>
                  <a:gd name="T15" fmla="*/ 151 h 212"/>
                  <a:gd name="T16" fmla="*/ 13 w 212"/>
                  <a:gd name="T17" fmla="*/ 80 h 212"/>
                  <a:gd name="T18" fmla="*/ 51 w 212"/>
                  <a:gd name="T19" fmla="*/ 16 h 212"/>
                  <a:gd name="T20" fmla="*/ 97 w 212"/>
                  <a:gd name="T21" fmla="*/ 90 h 212"/>
                  <a:gd name="T22" fmla="*/ 103 w 212"/>
                  <a:gd name="T23" fmla="*/ 89 h 212"/>
                  <a:gd name="T24" fmla="*/ 86 w 212"/>
                  <a:gd name="T25" fmla="*/ 36 h 212"/>
                  <a:gd name="T26" fmla="*/ 46 w 212"/>
                  <a:gd name="T27" fmla="*/ 13 h 212"/>
                  <a:gd name="T28" fmla="*/ 3 w 212"/>
                  <a:gd name="T29" fmla="*/ 51 h 212"/>
                  <a:gd name="T30" fmla="*/ 34 w 212"/>
                  <a:gd name="T31" fmla="*/ 148 h 212"/>
                  <a:gd name="T32" fmla="*/ 91 w 212"/>
                  <a:gd name="T33" fmla="*/ 209 h 212"/>
                  <a:gd name="T34" fmla="*/ 106 w 212"/>
                  <a:gd name="T35" fmla="*/ 202 h 212"/>
                  <a:gd name="T36" fmla="*/ 131 w 212"/>
                  <a:gd name="T37" fmla="*/ 157 h 212"/>
                  <a:gd name="T38" fmla="*/ 169 w 212"/>
                  <a:gd name="T39" fmla="*/ 118 h 212"/>
                  <a:gd name="T40" fmla="*/ 203 w 212"/>
                  <a:gd name="T41" fmla="*/ 89 h 212"/>
                  <a:gd name="T42" fmla="*/ 161 w 212"/>
                  <a:gd name="T43" fmla="*/ 21 h 212"/>
                  <a:gd name="T44" fmla="*/ 101 w 212"/>
                  <a:gd name="T45" fmla="*/ 82 h 212"/>
                  <a:gd name="T46" fmla="*/ 107 w 212"/>
                  <a:gd name="T47" fmla="*/ 8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12" h="212">
                    <a:moveTo>
                      <a:pt x="107" y="80"/>
                    </a:moveTo>
                    <a:cubicBezTo>
                      <a:pt x="118" y="51"/>
                      <a:pt x="153" y="0"/>
                      <a:pt x="185" y="39"/>
                    </a:cubicBezTo>
                    <a:cubicBezTo>
                      <a:pt x="193" y="48"/>
                      <a:pt x="197" y="64"/>
                      <a:pt x="199" y="76"/>
                    </a:cubicBezTo>
                    <a:cubicBezTo>
                      <a:pt x="202" y="93"/>
                      <a:pt x="190" y="103"/>
                      <a:pt x="177" y="111"/>
                    </a:cubicBezTo>
                    <a:cubicBezTo>
                      <a:pt x="159" y="120"/>
                      <a:pt x="143" y="134"/>
                      <a:pt x="131" y="150"/>
                    </a:cubicBezTo>
                    <a:cubicBezTo>
                      <a:pt x="123" y="161"/>
                      <a:pt x="116" y="172"/>
                      <a:pt x="110" y="185"/>
                    </a:cubicBezTo>
                    <a:cubicBezTo>
                      <a:pt x="103" y="200"/>
                      <a:pt x="97" y="212"/>
                      <a:pt x="80" y="199"/>
                    </a:cubicBezTo>
                    <a:cubicBezTo>
                      <a:pt x="63" y="187"/>
                      <a:pt x="52" y="168"/>
                      <a:pt x="42" y="151"/>
                    </a:cubicBezTo>
                    <a:cubicBezTo>
                      <a:pt x="29" y="129"/>
                      <a:pt x="19" y="105"/>
                      <a:pt x="13" y="80"/>
                    </a:cubicBezTo>
                    <a:cubicBezTo>
                      <a:pt x="6" y="53"/>
                      <a:pt x="7" y="7"/>
                      <a:pt x="51" y="16"/>
                    </a:cubicBezTo>
                    <a:cubicBezTo>
                      <a:pt x="90" y="24"/>
                      <a:pt x="81" y="64"/>
                      <a:pt x="97" y="90"/>
                    </a:cubicBezTo>
                    <a:cubicBezTo>
                      <a:pt x="98" y="91"/>
                      <a:pt x="103" y="89"/>
                      <a:pt x="103" y="89"/>
                    </a:cubicBezTo>
                    <a:cubicBezTo>
                      <a:pt x="93" y="72"/>
                      <a:pt x="94" y="53"/>
                      <a:pt x="86" y="36"/>
                    </a:cubicBezTo>
                    <a:cubicBezTo>
                      <a:pt x="80" y="22"/>
                      <a:pt x="60" y="12"/>
                      <a:pt x="46" y="13"/>
                    </a:cubicBezTo>
                    <a:cubicBezTo>
                      <a:pt x="22" y="13"/>
                      <a:pt x="6" y="27"/>
                      <a:pt x="3" y="51"/>
                    </a:cubicBezTo>
                    <a:cubicBezTo>
                      <a:pt x="0" y="83"/>
                      <a:pt x="19" y="120"/>
                      <a:pt x="34" y="148"/>
                    </a:cubicBezTo>
                    <a:cubicBezTo>
                      <a:pt x="44" y="166"/>
                      <a:pt x="66" y="209"/>
                      <a:pt x="91" y="209"/>
                    </a:cubicBezTo>
                    <a:cubicBezTo>
                      <a:pt x="98" y="209"/>
                      <a:pt x="102" y="206"/>
                      <a:pt x="106" y="202"/>
                    </a:cubicBezTo>
                    <a:cubicBezTo>
                      <a:pt x="117" y="190"/>
                      <a:pt x="122" y="170"/>
                      <a:pt x="131" y="157"/>
                    </a:cubicBezTo>
                    <a:cubicBezTo>
                      <a:pt x="141" y="141"/>
                      <a:pt x="154" y="130"/>
                      <a:pt x="169" y="118"/>
                    </a:cubicBezTo>
                    <a:cubicBezTo>
                      <a:pt x="182" y="109"/>
                      <a:pt x="197" y="105"/>
                      <a:pt x="203" y="89"/>
                    </a:cubicBezTo>
                    <a:cubicBezTo>
                      <a:pt x="212" y="65"/>
                      <a:pt x="190" y="18"/>
                      <a:pt x="161" y="21"/>
                    </a:cubicBezTo>
                    <a:cubicBezTo>
                      <a:pt x="130" y="25"/>
                      <a:pt x="112" y="55"/>
                      <a:pt x="101" y="82"/>
                    </a:cubicBezTo>
                    <a:cubicBezTo>
                      <a:pt x="101" y="82"/>
                      <a:pt x="106" y="82"/>
                      <a:pt x="107" y="80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2944956" y="341747"/>
              <a:ext cx="1321092" cy="1155810"/>
              <a:chOff x="2686007" y="83006"/>
              <a:chExt cx="1321092" cy="1155810"/>
            </a:xfrm>
          </p:grpSpPr>
          <p:sp>
            <p:nvSpPr>
              <p:cNvPr id="46" name="Freeform 6"/>
              <p:cNvSpPr/>
              <p:nvPr/>
            </p:nvSpPr>
            <p:spPr bwMode="auto">
              <a:xfrm>
                <a:off x="2742274" y="83006"/>
                <a:ext cx="1032726" cy="978804"/>
              </a:xfrm>
              <a:custGeom>
                <a:avLst/>
                <a:gdLst>
                  <a:gd name="T0" fmla="*/ 179 w 330"/>
                  <a:gd name="T1" fmla="*/ 136 h 311"/>
                  <a:gd name="T2" fmla="*/ 319 w 330"/>
                  <a:gd name="T3" fmla="*/ 115 h 311"/>
                  <a:gd name="T4" fmla="*/ 248 w 330"/>
                  <a:gd name="T5" fmla="*/ 201 h 311"/>
                  <a:gd name="T6" fmla="*/ 253 w 330"/>
                  <a:gd name="T7" fmla="*/ 311 h 311"/>
                  <a:gd name="T8" fmla="*/ 125 w 330"/>
                  <a:gd name="T9" fmla="*/ 261 h 311"/>
                  <a:gd name="T10" fmla="*/ 4 w 330"/>
                  <a:gd name="T11" fmla="*/ 171 h 311"/>
                  <a:gd name="T12" fmla="*/ 85 w 330"/>
                  <a:gd name="T13" fmla="*/ 98 h 311"/>
                  <a:gd name="T14" fmla="*/ 177 w 330"/>
                  <a:gd name="T15" fmla="*/ 167 h 311"/>
                  <a:gd name="T16" fmla="*/ 179 w 330"/>
                  <a:gd name="T17" fmla="*/ 136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311">
                    <a:moveTo>
                      <a:pt x="179" y="136"/>
                    </a:moveTo>
                    <a:cubicBezTo>
                      <a:pt x="158" y="23"/>
                      <a:pt x="330" y="0"/>
                      <a:pt x="319" y="115"/>
                    </a:cubicBezTo>
                    <a:cubicBezTo>
                      <a:pt x="315" y="165"/>
                      <a:pt x="276" y="165"/>
                      <a:pt x="248" y="201"/>
                    </a:cubicBezTo>
                    <a:cubicBezTo>
                      <a:pt x="221" y="236"/>
                      <a:pt x="234" y="276"/>
                      <a:pt x="253" y="311"/>
                    </a:cubicBezTo>
                    <a:cubicBezTo>
                      <a:pt x="213" y="261"/>
                      <a:pt x="184" y="274"/>
                      <a:pt x="125" y="261"/>
                    </a:cubicBezTo>
                    <a:cubicBezTo>
                      <a:pt x="79" y="251"/>
                      <a:pt x="10" y="228"/>
                      <a:pt x="4" y="171"/>
                    </a:cubicBezTo>
                    <a:cubicBezTo>
                      <a:pt x="0" y="125"/>
                      <a:pt x="44" y="98"/>
                      <a:pt x="85" y="98"/>
                    </a:cubicBezTo>
                    <a:cubicBezTo>
                      <a:pt x="129" y="96"/>
                      <a:pt x="163" y="127"/>
                      <a:pt x="177" y="167"/>
                    </a:cubicBezTo>
                    <a:cubicBezTo>
                      <a:pt x="179" y="136"/>
                      <a:pt x="179" y="136"/>
                      <a:pt x="179" y="136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Freeform 7"/>
              <p:cNvSpPr/>
              <p:nvPr/>
            </p:nvSpPr>
            <p:spPr bwMode="auto">
              <a:xfrm>
                <a:off x="3268600" y="923488"/>
                <a:ext cx="28133" cy="5861"/>
              </a:xfrm>
              <a:custGeom>
                <a:avLst/>
                <a:gdLst>
                  <a:gd name="T0" fmla="*/ 4 w 9"/>
                  <a:gd name="T1" fmla="*/ 0 h 2"/>
                  <a:gd name="T2" fmla="*/ 0 w 9"/>
                  <a:gd name="T3" fmla="*/ 1 h 2"/>
                  <a:gd name="T4" fmla="*/ 9 w 9"/>
                  <a:gd name="T5" fmla="*/ 2 h 2"/>
                  <a:gd name="T6" fmla="*/ 4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4" y="1"/>
                      <a:pt x="7" y="1"/>
                      <a:pt x="9" y="2"/>
                    </a:cubicBezTo>
                    <a:cubicBezTo>
                      <a:pt x="8" y="1"/>
                      <a:pt x="6" y="0"/>
                      <a:pt x="4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Freeform 8"/>
              <p:cNvSpPr/>
              <p:nvPr/>
            </p:nvSpPr>
            <p:spPr bwMode="auto">
              <a:xfrm>
                <a:off x="3390511" y="927005"/>
                <a:ext cx="49233" cy="43372"/>
              </a:xfrm>
              <a:custGeom>
                <a:avLst/>
                <a:gdLst>
                  <a:gd name="T0" fmla="*/ 8 w 16"/>
                  <a:gd name="T1" fmla="*/ 0 h 14"/>
                  <a:gd name="T2" fmla="*/ 0 w 16"/>
                  <a:gd name="T3" fmla="*/ 7 h 14"/>
                  <a:gd name="T4" fmla="*/ 13 w 16"/>
                  <a:gd name="T5" fmla="*/ 14 h 14"/>
                  <a:gd name="T6" fmla="*/ 16 w 16"/>
                  <a:gd name="T7" fmla="*/ 8 h 14"/>
                  <a:gd name="T8" fmla="*/ 8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4" y="0"/>
                      <a:pt x="0" y="3"/>
                      <a:pt x="0" y="7"/>
                    </a:cubicBezTo>
                    <a:cubicBezTo>
                      <a:pt x="5" y="9"/>
                      <a:pt x="9" y="11"/>
                      <a:pt x="13" y="14"/>
                    </a:cubicBezTo>
                    <a:cubicBezTo>
                      <a:pt x="15" y="12"/>
                      <a:pt x="16" y="10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Freeform 9"/>
              <p:cNvSpPr/>
              <p:nvPr/>
            </p:nvSpPr>
            <p:spPr bwMode="auto">
              <a:xfrm>
                <a:off x="2892318" y="397161"/>
                <a:ext cx="53922" cy="31650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5 h 10"/>
                  <a:gd name="T4" fmla="*/ 8 w 17"/>
                  <a:gd name="T5" fmla="*/ 10 h 10"/>
                  <a:gd name="T6" fmla="*/ 17 w 17"/>
                  <a:gd name="T7" fmla="*/ 1 h 10"/>
                  <a:gd name="T8" fmla="*/ 17 w 1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11" y="1"/>
                      <a:pt x="5" y="3"/>
                      <a:pt x="0" y="5"/>
                    </a:cubicBezTo>
                    <a:cubicBezTo>
                      <a:pt x="1" y="8"/>
                      <a:pt x="4" y="10"/>
                      <a:pt x="8" y="10"/>
                    </a:cubicBezTo>
                    <a:cubicBezTo>
                      <a:pt x="13" y="10"/>
                      <a:pt x="17" y="6"/>
                      <a:pt x="17" y="1"/>
                    </a:cubicBezTo>
                    <a:cubicBezTo>
                      <a:pt x="17" y="1"/>
                      <a:pt x="17" y="1"/>
                      <a:pt x="1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Oval 10"/>
              <p:cNvSpPr>
                <a:spLocks noChangeArrowheads="1"/>
              </p:cNvSpPr>
              <p:nvPr/>
            </p:nvSpPr>
            <p:spPr bwMode="auto">
              <a:xfrm>
                <a:off x="2826673" y="447567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Oval 11"/>
              <p:cNvSpPr>
                <a:spLocks noChangeArrowheads="1"/>
              </p:cNvSpPr>
              <p:nvPr/>
            </p:nvSpPr>
            <p:spPr bwMode="auto">
              <a:xfrm>
                <a:off x="2942723" y="585889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Oval 12"/>
              <p:cNvSpPr>
                <a:spLocks noChangeArrowheads="1"/>
              </p:cNvSpPr>
              <p:nvPr/>
            </p:nvSpPr>
            <p:spPr bwMode="auto">
              <a:xfrm>
                <a:off x="2817296" y="615194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Freeform 13"/>
              <p:cNvSpPr/>
              <p:nvPr/>
            </p:nvSpPr>
            <p:spPr bwMode="auto">
              <a:xfrm>
                <a:off x="2766890" y="497972"/>
                <a:ext cx="46889" cy="50405"/>
              </a:xfrm>
              <a:custGeom>
                <a:avLst/>
                <a:gdLst>
                  <a:gd name="T0" fmla="*/ 7 w 15"/>
                  <a:gd name="T1" fmla="*/ 0 h 16"/>
                  <a:gd name="T2" fmla="*/ 5 w 15"/>
                  <a:gd name="T3" fmla="*/ 0 h 16"/>
                  <a:gd name="T4" fmla="*/ 0 w 15"/>
                  <a:gd name="T5" fmla="*/ 11 h 16"/>
                  <a:gd name="T6" fmla="*/ 7 w 15"/>
                  <a:gd name="T7" fmla="*/ 16 h 16"/>
                  <a:gd name="T8" fmla="*/ 15 w 15"/>
                  <a:gd name="T9" fmla="*/ 8 h 16"/>
                  <a:gd name="T10" fmla="*/ 7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3" y="4"/>
                      <a:pt x="1" y="8"/>
                      <a:pt x="0" y="11"/>
                    </a:cubicBezTo>
                    <a:cubicBezTo>
                      <a:pt x="1" y="14"/>
                      <a:pt x="4" y="16"/>
                      <a:pt x="7" y="16"/>
                    </a:cubicBezTo>
                    <a:cubicBezTo>
                      <a:pt x="11" y="16"/>
                      <a:pt x="15" y="13"/>
                      <a:pt x="15" y="8"/>
                    </a:cubicBezTo>
                    <a:cubicBezTo>
                      <a:pt x="15" y="4"/>
                      <a:pt x="11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Oval 14"/>
              <p:cNvSpPr>
                <a:spLocks noChangeArrowheads="1"/>
              </p:cNvSpPr>
              <p:nvPr/>
            </p:nvSpPr>
            <p:spPr bwMode="auto">
              <a:xfrm>
                <a:off x="3446778" y="281111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Freeform 15"/>
              <p:cNvSpPr/>
              <p:nvPr/>
            </p:nvSpPr>
            <p:spPr bwMode="auto">
              <a:xfrm>
                <a:off x="3317834" y="344411"/>
                <a:ext cx="3517" cy="9378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Freeform 16"/>
              <p:cNvSpPr/>
              <p:nvPr/>
            </p:nvSpPr>
            <p:spPr bwMode="auto">
              <a:xfrm>
                <a:off x="3656605" y="236567"/>
                <a:ext cx="43372" cy="44544"/>
              </a:xfrm>
              <a:custGeom>
                <a:avLst/>
                <a:gdLst>
                  <a:gd name="T0" fmla="*/ 1 w 14"/>
                  <a:gd name="T1" fmla="*/ 0 h 14"/>
                  <a:gd name="T2" fmla="*/ 0 w 14"/>
                  <a:gd name="T3" fmla="*/ 5 h 14"/>
                  <a:gd name="T4" fmla="*/ 9 w 14"/>
                  <a:gd name="T5" fmla="*/ 14 h 14"/>
                  <a:gd name="T6" fmla="*/ 14 w 14"/>
                  <a:gd name="T7" fmla="*/ 12 h 14"/>
                  <a:gd name="T8" fmla="*/ 1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" y="0"/>
                    </a:moveTo>
                    <a:cubicBezTo>
                      <a:pt x="1" y="2"/>
                      <a:pt x="0" y="4"/>
                      <a:pt x="0" y="5"/>
                    </a:cubicBezTo>
                    <a:cubicBezTo>
                      <a:pt x="0" y="10"/>
                      <a:pt x="4" y="14"/>
                      <a:pt x="9" y="14"/>
                    </a:cubicBezTo>
                    <a:cubicBezTo>
                      <a:pt x="11" y="14"/>
                      <a:pt x="13" y="14"/>
                      <a:pt x="14" y="12"/>
                    </a:cubicBezTo>
                    <a:cubicBezTo>
                      <a:pt x="11" y="8"/>
                      <a:pt x="6" y="4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Freeform 17"/>
              <p:cNvSpPr/>
              <p:nvPr/>
            </p:nvSpPr>
            <p:spPr bwMode="auto">
              <a:xfrm>
                <a:off x="3405750" y="227189"/>
                <a:ext cx="33994" cy="22272"/>
              </a:xfrm>
              <a:custGeom>
                <a:avLst/>
                <a:gdLst>
                  <a:gd name="T0" fmla="*/ 11 w 11"/>
                  <a:gd name="T1" fmla="*/ 0 h 7"/>
                  <a:gd name="T2" fmla="*/ 0 w 11"/>
                  <a:gd name="T3" fmla="*/ 7 h 7"/>
                  <a:gd name="T4" fmla="*/ 3 w 11"/>
                  <a:gd name="T5" fmla="*/ 7 h 7"/>
                  <a:gd name="T6" fmla="*/ 11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2"/>
                      <a:pt x="3" y="4"/>
                      <a:pt x="0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7" y="7"/>
                      <a:pt x="10" y="4"/>
                      <a:pt x="1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Oval 18"/>
              <p:cNvSpPr>
                <a:spLocks noChangeArrowheads="1"/>
              </p:cNvSpPr>
              <p:nvPr/>
            </p:nvSpPr>
            <p:spPr bwMode="auto">
              <a:xfrm>
                <a:off x="3568689" y="315106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Oval 19"/>
              <p:cNvSpPr>
                <a:spLocks noChangeArrowheads="1"/>
              </p:cNvSpPr>
              <p:nvPr/>
            </p:nvSpPr>
            <p:spPr bwMode="auto">
              <a:xfrm>
                <a:off x="3518283" y="211950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Freeform 20"/>
              <p:cNvSpPr/>
              <p:nvPr/>
            </p:nvSpPr>
            <p:spPr bwMode="auto">
              <a:xfrm>
                <a:off x="3061117" y="394817"/>
                <a:ext cx="50405" cy="21100"/>
              </a:xfrm>
              <a:custGeom>
                <a:avLst/>
                <a:gdLst>
                  <a:gd name="T0" fmla="*/ 0 w 16"/>
                  <a:gd name="T1" fmla="*/ 0 h 7"/>
                  <a:gd name="T2" fmla="*/ 9 w 16"/>
                  <a:gd name="T3" fmla="*/ 7 h 7"/>
                  <a:gd name="T4" fmla="*/ 16 w 16"/>
                  <a:gd name="T5" fmla="*/ 4 h 7"/>
                  <a:gd name="T6" fmla="*/ 0 w 1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cubicBezTo>
                      <a:pt x="1" y="4"/>
                      <a:pt x="5" y="7"/>
                      <a:pt x="9" y="7"/>
                    </a:cubicBezTo>
                    <a:cubicBezTo>
                      <a:pt x="12" y="7"/>
                      <a:pt x="14" y="6"/>
                      <a:pt x="16" y="4"/>
                    </a:cubicBezTo>
                    <a:cubicBezTo>
                      <a:pt x="11" y="2"/>
                      <a:pt x="6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Oval 21"/>
              <p:cNvSpPr>
                <a:spLocks noChangeArrowheads="1"/>
              </p:cNvSpPr>
              <p:nvPr/>
            </p:nvSpPr>
            <p:spPr bwMode="auto">
              <a:xfrm>
                <a:off x="3368239" y="454600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Freeform 22"/>
              <p:cNvSpPr/>
              <p:nvPr/>
            </p:nvSpPr>
            <p:spPr bwMode="auto">
              <a:xfrm>
                <a:off x="3299078" y="413572"/>
                <a:ext cx="16411" cy="46889"/>
              </a:xfrm>
              <a:custGeom>
                <a:avLst/>
                <a:gdLst>
                  <a:gd name="T0" fmla="*/ 0 w 5"/>
                  <a:gd name="T1" fmla="*/ 0 h 15"/>
                  <a:gd name="T2" fmla="*/ 0 w 5"/>
                  <a:gd name="T3" fmla="*/ 12 h 15"/>
                  <a:gd name="T4" fmla="*/ 0 w 5"/>
                  <a:gd name="T5" fmla="*/ 15 h 15"/>
                  <a:gd name="T6" fmla="*/ 5 w 5"/>
                  <a:gd name="T7" fmla="*/ 7 h 15"/>
                  <a:gd name="T8" fmla="*/ 0 w 5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3" y="14"/>
                      <a:pt x="5" y="11"/>
                      <a:pt x="5" y="7"/>
                    </a:cubicBezTo>
                    <a:cubicBezTo>
                      <a:pt x="5" y="4"/>
                      <a:pt x="3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Oval 23"/>
              <p:cNvSpPr>
                <a:spLocks noChangeArrowheads="1"/>
              </p:cNvSpPr>
              <p:nvPr/>
            </p:nvSpPr>
            <p:spPr bwMode="auto">
              <a:xfrm>
                <a:off x="2901695" y="514383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Freeform 24"/>
              <p:cNvSpPr/>
              <p:nvPr/>
            </p:nvSpPr>
            <p:spPr bwMode="auto">
              <a:xfrm>
                <a:off x="3161928" y="434672"/>
                <a:ext cx="50405" cy="48061"/>
              </a:xfrm>
              <a:custGeom>
                <a:avLst/>
                <a:gdLst>
                  <a:gd name="T0" fmla="*/ 2 w 16"/>
                  <a:gd name="T1" fmla="*/ 0 h 15"/>
                  <a:gd name="T2" fmla="*/ 0 w 16"/>
                  <a:gd name="T3" fmla="*/ 6 h 15"/>
                  <a:gd name="T4" fmla="*/ 9 w 16"/>
                  <a:gd name="T5" fmla="*/ 15 h 15"/>
                  <a:gd name="T6" fmla="*/ 16 w 16"/>
                  <a:gd name="T7" fmla="*/ 12 h 15"/>
                  <a:gd name="T8" fmla="*/ 2 w 16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2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0" y="11"/>
                      <a:pt x="4" y="15"/>
                      <a:pt x="9" y="15"/>
                    </a:cubicBezTo>
                    <a:cubicBezTo>
                      <a:pt x="12" y="15"/>
                      <a:pt x="14" y="13"/>
                      <a:pt x="16" y="12"/>
                    </a:cubicBezTo>
                    <a:cubicBezTo>
                      <a:pt x="11" y="7"/>
                      <a:pt x="7" y="4"/>
                      <a:pt x="2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Oval 25"/>
              <p:cNvSpPr>
                <a:spLocks noChangeArrowheads="1"/>
              </p:cNvSpPr>
              <p:nvPr/>
            </p:nvSpPr>
            <p:spPr bwMode="auto">
              <a:xfrm>
                <a:off x="3649572" y="404194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Oval 26"/>
              <p:cNvSpPr>
                <a:spLocks noChangeArrowheads="1"/>
              </p:cNvSpPr>
              <p:nvPr/>
            </p:nvSpPr>
            <p:spPr bwMode="auto">
              <a:xfrm>
                <a:off x="3371756" y="359650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Oval 27"/>
              <p:cNvSpPr>
                <a:spLocks noChangeArrowheads="1"/>
              </p:cNvSpPr>
              <p:nvPr/>
            </p:nvSpPr>
            <p:spPr bwMode="auto">
              <a:xfrm>
                <a:off x="3456156" y="451083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Oval 28"/>
              <p:cNvSpPr>
                <a:spLocks noChangeArrowheads="1"/>
              </p:cNvSpPr>
              <p:nvPr/>
            </p:nvSpPr>
            <p:spPr bwMode="auto">
              <a:xfrm>
                <a:off x="3525317" y="387783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Oval 29"/>
              <p:cNvSpPr>
                <a:spLocks noChangeArrowheads="1"/>
              </p:cNvSpPr>
              <p:nvPr/>
            </p:nvSpPr>
            <p:spPr bwMode="auto">
              <a:xfrm>
                <a:off x="3011884" y="469839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Oval 30"/>
              <p:cNvSpPr>
                <a:spLocks noChangeArrowheads="1"/>
              </p:cNvSpPr>
              <p:nvPr/>
            </p:nvSpPr>
            <p:spPr bwMode="auto">
              <a:xfrm>
                <a:off x="3126762" y="523761"/>
                <a:ext cx="44544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Oval 31"/>
              <p:cNvSpPr>
                <a:spLocks noChangeArrowheads="1"/>
              </p:cNvSpPr>
              <p:nvPr/>
            </p:nvSpPr>
            <p:spPr bwMode="auto">
              <a:xfrm>
                <a:off x="3430367" y="611677"/>
                <a:ext cx="44544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Freeform 32"/>
              <p:cNvSpPr/>
              <p:nvPr/>
            </p:nvSpPr>
            <p:spPr bwMode="auto">
              <a:xfrm>
                <a:off x="3236950" y="529622"/>
                <a:ext cx="46889" cy="53922"/>
              </a:xfrm>
              <a:custGeom>
                <a:avLst/>
                <a:gdLst>
                  <a:gd name="T0" fmla="*/ 7 w 15"/>
                  <a:gd name="T1" fmla="*/ 0 h 17"/>
                  <a:gd name="T2" fmla="*/ 0 w 15"/>
                  <a:gd name="T3" fmla="*/ 8 h 17"/>
                  <a:gd name="T4" fmla="*/ 9 w 15"/>
                  <a:gd name="T5" fmla="*/ 17 h 17"/>
                  <a:gd name="T6" fmla="*/ 15 w 15"/>
                  <a:gd name="T7" fmla="*/ 15 h 17"/>
                  <a:gd name="T8" fmla="*/ 7 w 1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3" y="10"/>
                      <a:pt x="10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Oval 33"/>
              <p:cNvSpPr>
                <a:spLocks noChangeArrowheads="1"/>
              </p:cNvSpPr>
              <p:nvPr/>
            </p:nvSpPr>
            <p:spPr bwMode="auto">
              <a:xfrm>
                <a:off x="3083390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Oval 34"/>
              <p:cNvSpPr>
                <a:spLocks noChangeArrowheads="1"/>
              </p:cNvSpPr>
              <p:nvPr/>
            </p:nvSpPr>
            <p:spPr bwMode="auto">
              <a:xfrm>
                <a:off x="3270945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Freeform 35"/>
              <p:cNvSpPr/>
              <p:nvPr/>
            </p:nvSpPr>
            <p:spPr bwMode="auto">
              <a:xfrm>
                <a:off x="3634333" y="542516"/>
                <a:ext cx="56267" cy="56267"/>
              </a:xfrm>
              <a:custGeom>
                <a:avLst/>
                <a:gdLst>
                  <a:gd name="T0" fmla="*/ 9 w 18"/>
                  <a:gd name="T1" fmla="*/ 0 h 18"/>
                  <a:gd name="T2" fmla="*/ 0 w 18"/>
                  <a:gd name="T3" fmla="*/ 9 h 18"/>
                  <a:gd name="T4" fmla="*/ 6 w 18"/>
                  <a:gd name="T5" fmla="*/ 18 h 18"/>
                  <a:gd name="T6" fmla="*/ 18 w 18"/>
                  <a:gd name="T7" fmla="*/ 8 h 18"/>
                  <a:gd name="T8" fmla="*/ 9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3" y="17"/>
                      <a:pt x="6" y="18"/>
                    </a:cubicBezTo>
                    <a:cubicBezTo>
                      <a:pt x="11" y="15"/>
                      <a:pt x="14" y="12"/>
                      <a:pt x="18" y="8"/>
                    </a:cubicBezTo>
                    <a:cubicBezTo>
                      <a:pt x="17" y="4"/>
                      <a:pt x="14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Oval 36"/>
              <p:cNvSpPr>
                <a:spLocks noChangeArrowheads="1"/>
              </p:cNvSpPr>
              <p:nvPr/>
            </p:nvSpPr>
            <p:spPr bwMode="auto">
              <a:xfrm>
                <a:off x="3374100" y="529622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Freeform 37"/>
              <p:cNvSpPr/>
              <p:nvPr/>
            </p:nvSpPr>
            <p:spPr bwMode="auto">
              <a:xfrm>
                <a:off x="3568689" y="615194"/>
                <a:ext cx="46889" cy="41028"/>
              </a:xfrm>
              <a:custGeom>
                <a:avLst/>
                <a:gdLst>
                  <a:gd name="T0" fmla="*/ 8 w 15"/>
                  <a:gd name="T1" fmla="*/ 0 h 13"/>
                  <a:gd name="T2" fmla="*/ 0 w 15"/>
                  <a:gd name="T3" fmla="*/ 8 h 13"/>
                  <a:gd name="T4" fmla="*/ 2 w 15"/>
                  <a:gd name="T5" fmla="*/ 13 h 13"/>
                  <a:gd name="T6" fmla="*/ 15 w 15"/>
                  <a:gd name="T7" fmla="*/ 4 h 13"/>
                  <a:gd name="T8" fmla="*/ 8 w 15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8" y="0"/>
                    </a:moveTo>
                    <a:cubicBezTo>
                      <a:pt x="3" y="0"/>
                      <a:pt x="0" y="3"/>
                      <a:pt x="0" y="8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6" y="10"/>
                      <a:pt x="11" y="7"/>
                      <a:pt x="15" y="4"/>
                    </a:cubicBezTo>
                    <a:cubicBezTo>
                      <a:pt x="13" y="1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Oval 38"/>
              <p:cNvSpPr>
                <a:spLocks noChangeArrowheads="1"/>
              </p:cNvSpPr>
              <p:nvPr/>
            </p:nvSpPr>
            <p:spPr bwMode="auto">
              <a:xfrm>
                <a:off x="3544072" y="501489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Freeform 39"/>
              <p:cNvSpPr/>
              <p:nvPr/>
            </p:nvSpPr>
            <p:spPr bwMode="auto">
              <a:xfrm>
                <a:off x="3703494" y="315106"/>
                <a:ext cx="37511" cy="53922"/>
              </a:xfrm>
              <a:custGeom>
                <a:avLst/>
                <a:gdLst>
                  <a:gd name="T0" fmla="*/ 7 w 12"/>
                  <a:gd name="T1" fmla="*/ 0 h 17"/>
                  <a:gd name="T2" fmla="*/ 0 w 12"/>
                  <a:gd name="T3" fmla="*/ 8 h 17"/>
                  <a:gd name="T4" fmla="*/ 9 w 12"/>
                  <a:gd name="T5" fmla="*/ 17 h 17"/>
                  <a:gd name="T6" fmla="*/ 12 w 12"/>
                  <a:gd name="T7" fmla="*/ 17 h 17"/>
                  <a:gd name="T8" fmla="*/ 7 w 12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0" y="17"/>
                      <a:pt x="11" y="17"/>
                      <a:pt x="12" y="17"/>
                    </a:cubicBezTo>
                    <a:cubicBezTo>
                      <a:pt x="11" y="11"/>
                      <a:pt x="9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0" name="Freeform 40"/>
              <p:cNvSpPr/>
              <p:nvPr/>
            </p:nvSpPr>
            <p:spPr bwMode="auto">
              <a:xfrm>
                <a:off x="2686007" y="139273"/>
                <a:ext cx="1076098" cy="885026"/>
              </a:xfrm>
              <a:custGeom>
                <a:avLst/>
                <a:gdLst>
                  <a:gd name="T0" fmla="*/ 193 w 344"/>
                  <a:gd name="T1" fmla="*/ 103 h 281"/>
                  <a:gd name="T2" fmla="*/ 237 w 344"/>
                  <a:gd name="T3" fmla="*/ 14 h 281"/>
                  <a:gd name="T4" fmla="*/ 321 w 344"/>
                  <a:gd name="T5" fmla="*/ 40 h 281"/>
                  <a:gd name="T6" fmla="*/ 326 w 344"/>
                  <a:gd name="T7" fmla="*/ 94 h 281"/>
                  <a:gd name="T8" fmla="*/ 279 w 344"/>
                  <a:gd name="T9" fmla="*/ 146 h 281"/>
                  <a:gd name="T10" fmla="*/ 260 w 344"/>
                  <a:gd name="T11" fmla="*/ 280 h 281"/>
                  <a:gd name="T12" fmla="*/ 266 w 344"/>
                  <a:gd name="T13" fmla="*/ 278 h 281"/>
                  <a:gd name="T14" fmla="*/ 175 w 344"/>
                  <a:gd name="T15" fmla="*/ 233 h 281"/>
                  <a:gd name="T16" fmla="*/ 59 w 344"/>
                  <a:gd name="T17" fmla="*/ 197 h 281"/>
                  <a:gd name="T18" fmla="*/ 48 w 344"/>
                  <a:gd name="T19" fmla="*/ 80 h 281"/>
                  <a:gd name="T20" fmla="*/ 185 w 344"/>
                  <a:gd name="T21" fmla="*/ 136 h 281"/>
                  <a:gd name="T22" fmla="*/ 191 w 344"/>
                  <a:gd name="T23" fmla="*/ 134 h 281"/>
                  <a:gd name="T24" fmla="*/ 86 w 344"/>
                  <a:gd name="T25" fmla="*/ 65 h 281"/>
                  <a:gd name="T26" fmla="*/ 13 w 344"/>
                  <a:gd name="T27" fmla="*/ 149 h 281"/>
                  <a:gd name="T28" fmla="*/ 117 w 344"/>
                  <a:gd name="T29" fmla="*/ 226 h 281"/>
                  <a:gd name="T30" fmla="*/ 190 w 344"/>
                  <a:gd name="T31" fmla="*/ 239 h 281"/>
                  <a:gd name="T32" fmla="*/ 261 w 344"/>
                  <a:gd name="T33" fmla="*/ 280 h 281"/>
                  <a:gd name="T34" fmla="*/ 266 w 344"/>
                  <a:gd name="T35" fmla="*/ 278 h 281"/>
                  <a:gd name="T36" fmla="*/ 258 w 344"/>
                  <a:gd name="T37" fmla="*/ 174 h 281"/>
                  <a:gd name="T38" fmla="*/ 319 w 344"/>
                  <a:gd name="T39" fmla="*/ 119 h 281"/>
                  <a:gd name="T40" fmla="*/ 307 w 344"/>
                  <a:gd name="T41" fmla="*/ 16 h 281"/>
                  <a:gd name="T42" fmla="*/ 228 w 344"/>
                  <a:gd name="T43" fmla="*/ 15 h 281"/>
                  <a:gd name="T44" fmla="*/ 187 w 344"/>
                  <a:gd name="T45" fmla="*/ 104 h 281"/>
                  <a:gd name="T46" fmla="*/ 193 w 344"/>
                  <a:gd name="T47" fmla="*/ 10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4" h="281">
                    <a:moveTo>
                      <a:pt x="193" y="103"/>
                    </a:moveTo>
                    <a:cubicBezTo>
                      <a:pt x="187" y="65"/>
                      <a:pt x="201" y="30"/>
                      <a:pt x="237" y="14"/>
                    </a:cubicBezTo>
                    <a:cubicBezTo>
                      <a:pt x="267" y="1"/>
                      <a:pt x="305" y="10"/>
                      <a:pt x="321" y="40"/>
                    </a:cubicBezTo>
                    <a:cubicBezTo>
                      <a:pt x="329" y="56"/>
                      <a:pt x="329" y="77"/>
                      <a:pt x="326" y="94"/>
                    </a:cubicBezTo>
                    <a:cubicBezTo>
                      <a:pt x="321" y="120"/>
                      <a:pt x="298" y="132"/>
                      <a:pt x="279" y="146"/>
                    </a:cubicBezTo>
                    <a:cubicBezTo>
                      <a:pt x="232" y="182"/>
                      <a:pt x="236" y="232"/>
                      <a:pt x="260" y="280"/>
                    </a:cubicBezTo>
                    <a:cubicBezTo>
                      <a:pt x="262" y="279"/>
                      <a:pt x="264" y="278"/>
                      <a:pt x="266" y="278"/>
                    </a:cubicBezTo>
                    <a:cubicBezTo>
                      <a:pt x="241" y="247"/>
                      <a:pt x="214" y="238"/>
                      <a:pt x="175" y="233"/>
                    </a:cubicBezTo>
                    <a:cubicBezTo>
                      <a:pt x="135" y="228"/>
                      <a:pt x="94" y="219"/>
                      <a:pt x="59" y="197"/>
                    </a:cubicBezTo>
                    <a:cubicBezTo>
                      <a:pt x="15" y="170"/>
                      <a:pt x="0" y="111"/>
                      <a:pt x="48" y="80"/>
                    </a:cubicBezTo>
                    <a:cubicBezTo>
                      <a:pt x="103" y="44"/>
                      <a:pt x="164" y="82"/>
                      <a:pt x="185" y="136"/>
                    </a:cubicBezTo>
                    <a:cubicBezTo>
                      <a:pt x="186" y="137"/>
                      <a:pt x="192" y="136"/>
                      <a:pt x="191" y="134"/>
                    </a:cubicBezTo>
                    <a:cubicBezTo>
                      <a:pt x="173" y="88"/>
                      <a:pt x="136" y="61"/>
                      <a:pt x="86" y="65"/>
                    </a:cubicBezTo>
                    <a:cubicBezTo>
                      <a:pt x="42" y="68"/>
                      <a:pt x="3" y="103"/>
                      <a:pt x="13" y="149"/>
                    </a:cubicBezTo>
                    <a:cubicBezTo>
                      <a:pt x="23" y="195"/>
                      <a:pt x="78" y="215"/>
                      <a:pt x="117" y="226"/>
                    </a:cubicBezTo>
                    <a:cubicBezTo>
                      <a:pt x="141" y="233"/>
                      <a:pt x="166" y="235"/>
                      <a:pt x="190" y="239"/>
                    </a:cubicBezTo>
                    <a:cubicBezTo>
                      <a:pt x="220" y="243"/>
                      <a:pt x="242" y="257"/>
                      <a:pt x="261" y="280"/>
                    </a:cubicBezTo>
                    <a:cubicBezTo>
                      <a:pt x="262" y="281"/>
                      <a:pt x="267" y="280"/>
                      <a:pt x="266" y="278"/>
                    </a:cubicBezTo>
                    <a:cubicBezTo>
                      <a:pt x="249" y="245"/>
                      <a:pt x="238" y="209"/>
                      <a:pt x="258" y="174"/>
                    </a:cubicBezTo>
                    <a:cubicBezTo>
                      <a:pt x="272" y="150"/>
                      <a:pt x="300" y="139"/>
                      <a:pt x="319" y="119"/>
                    </a:cubicBezTo>
                    <a:cubicBezTo>
                      <a:pt x="344" y="91"/>
                      <a:pt x="337" y="37"/>
                      <a:pt x="307" y="16"/>
                    </a:cubicBezTo>
                    <a:cubicBezTo>
                      <a:pt x="284" y="0"/>
                      <a:pt x="252" y="3"/>
                      <a:pt x="228" y="15"/>
                    </a:cubicBezTo>
                    <a:cubicBezTo>
                      <a:pt x="195" y="33"/>
                      <a:pt x="181" y="67"/>
                      <a:pt x="187" y="104"/>
                    </a:cubicBezTo>
                    <a:cubicBezTo>
                      <a:pt x="188" y="106"/>
                      <a:pt x="193" y="105"/>
                      <a:pt x="193" y="10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6" name="Freeform 56"/>
              <p:cNvSpPr/>
              <p:nvPr/>
            </p:nvSpPr>
            <p:spPr bwMode="auto">
              <a:xfrm>
                <a:off x="3859399" y="1203649"/>
                <a:ext cx="46889" cy="35167"/>
              </a:xfrm>
              <a:custGeom>
                <a:avLst/>
                <a:gdLst>
                  <a:gd name="T0" fmla="*/ 0 w 15"/>
                  <a:gd name="T1" fmla="*/ 0 h 11"/>
                  <a:gd name="T2" fmla="*/ 0 w 15"/>
                  <a:gd name="T3" fmla="*/ 1 h 11"/>
                  <a:gd name="T4" fmla="*/ 15 w 15"/>
                  <a:gd name="T5" fmla="*/ 11 h 11"/>
                  <a:gd name="T6" fmla="*/ 15 w 15"/>
                  <a:gd name="T7" fmla="*/ 9 h 11"/>
                  <a:gd name="T8" fmla="*/ 0 w 15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5"/>
                      <a:pt x="10" y="8"/>
                      <a:pt x="15" y="11"/>
                    </a:cubicBezTo>
                    <a:cubicBezTo>
                      <a:pt x="15" y="10"/>
                      <a:pt x="15" y="10"/>
                      <a:pt x="15" y="9"/>
                    </a:cubicBezTo>
                    <a:cubicBezTo>
                      <a:pt x="10" y="6"/>
                      <a:pt x="5" y="3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Freeform 67"/>
              <p:cNvSpPr/>
              <p:nvPr/>
            </p:nvSpPr>
            <p:spPr bwMode="auto">
              <a:xfrm>
                <a:off x="3887533" y="847294"/>
                <a:ext cx="106672" cy="76194"/>
              </a:xfrm>
              <a:custGeom>
                <a:avLst/>
                <a:gdLst>
                  <a:gd name="T0" fmla="*/ 19 w 34"/>
                  <a:gd name="T1" fmla="*/ 0 h 24"/>
                  <a:gd name="T2" fmla="*/ 4 w 34"/>
                  <a:gd name="T3" fmla="*/ 6 h 24"/>
                  <a:gd name="T4" fmla="*/ 8 w 34"/>
                  <a:gd name="T5" fmla="*/ 22 h 24"/>
                  <a:gd name="T6" fmla="*/ 16 w 34"/>
                  <a:gd name="T7" fmla="*/ 24 h 24"/>
                  <a:gd name="T8" fmla="*/ 29 w 34"/>
                  <a:gd name="T9" fmla="*/ 9 h 24"/>
                  <a:gd name="T10" fmla="*/ 19 w 3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4">
                    <a:moveTo>
                      <a:pt x="19" y="0"/>
                    </a:moveTo>
                    <a:cubicBezTo>
                      <a:pt x="14" y="2"/>
                      <a:pt x="9" y="4"/>
                      <a:pt x="4" y="6"/>
                    </a:cubicBezTo>
                    <a:cubicBezTo>
                      <a:pt x="2" y="9"/>
                      <a:pt x="0" y="18"/>
                      <a:pt x="8" y="22"/>
                    </a:cubicBezTo>
                    <a:cubicBezTo>
                      <a:pt x="10" y="24"/>
                      <a:pt x="13" y="24"/>
                      <a:pt x="16" y="24"/>
                    </a:cubicBezTo>
                    <a:cubicBezTo>
                      <a:pt x="25" y="24"/>
                      <a:pt x="34" y="17"/>
                      <a:pt x="29" y="9"/>
                    </a:cubicBezTo>
                    <a:cubicBezTo>
                      <a:pt x="27" y="5"/>
                      <a:pt x="23" y="2"/>
                      <a:pt x="19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Freeform 68"/>
              <p:cNvSpPr/>
              <p:nvPr/>
            </p:nvSpPr>
            <p:spPr bwMode="auto">
              <a:xfrm>
                <a:off x="3900427" y="1011405"/>
                <a:ext cx="106672" cy="82055"/>
              </a:xfrm>
              <a:custGeom>
                <a:avLst/>
                <a:gdLst>
                  <a:gd name="T0" fmla="*/ 20 w 34"/>
                  <a:gd name="T1" fmla="*/ 0 h 26"/>
                  <a:gd name="T2" fmla="*/ 15 w 34"/>
                  <a:gd name="T3" fmla="*/ 2 h 26"/>
                  <a:gd name="T4" fmla="*/ 8 w 34"/>
                  <a:gd name="T5" fmla="*/ 18 h 26"/>
                  <a:gd name="T6" fmla="*/ 22 w 34"/>
                  <a:gd name="T7" fmla="*/ 26 h 26"/>
                  <a:gd name="T8" fmla="*/ 33 w 34"/>
                  <a:gd name="T9" fmla="*/ 18 h 26"/>
                  <a:gd name="T10" fmla="*/ 20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0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8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Rectangle: Rounded Corners 3"/>
            <p:cNvSpPr/>
            <p:nvPr/>
          </p:nvSpPr>
          <p:spPr>
            <a:xfrm>
              <a:off x="4076734" y="478310"/>
              <a:ext cx="3683106" cy="90810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FFFFFF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3.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Bạn nào dài hơn?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B7C2FA08-0608-4876-8F3C-37E30DFACB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118" y="1066973"/>
            <a:ext cx="6118368" cy="3212692"/>
          </a:xfrm>
          <a:prstGeom prst="rect">
            <a:avLst/>
          </a:prstGeom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E22BD0EC-BC8B-471F-9A04-5A18A023EB44}"/>
              </a:ext>
            </a:extLst>
          </p:cNvPr>
          <p:cNvSpPr txBox="1"/>
          <p:nvPr/>
        </p:nvSpPr>
        <p:spPr>
          <a:xfrm>
            <a:off x="3779622" y="4362012"/>
            <a:ext cx="42120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3 cm = 30 mm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F65607-F593-4096-9D53-1BA055654F0D}"/>
              </a:ext>
            </a:extLst>
          </p:cNvPr>
          <p:cNvSpPr txBox="1"/>
          <p:nvPr/>
        </p:nvSpPr>
        <p:spPr>
          <a:xfrm>
            <a:off x="7159053" y="4383323"/>
            <a:ext cx="3281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&gt; 3 mm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A28F0930-C03A-4419-8037-8AB3D738A312}"/>
              </a:ext>
            </a:extLst>
          </p:cNvPr>
          <p:cNvSpPr txBox="1"/>
          <p:nvPr/>
        </p:nvSpPr>
        <p:spPr>
          <a:xfrm>
            <a:off x="3169018" y="4915593"/>
            <a:ext cx="7274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bạn Kiến dài hơn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04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  <p:bldP spid="8" grpId="0"/>
      <p:bldP spid="10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3" r="-22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8641221" y="1179692"/>
            <a:ext cx="2509291" cy="2089555"/>
          </a:xfrm>
          <a:custGeom>
            <a:avLst/>
            <a:gdLst/>
            <a:ahLst/>
            <a:cxnLst/>
            <a:rect l="l" t="t" r="r" b="b"/>
            <a:pathLst>
              <a:path w="3763936" h="3134332">
                <a:moveTo>
                  <a:pt x="0" y="0"/>
                </a:moveTo>
                <a:lnTo>
                  <a:pt x="3763937" y="0"/>
                </a:lnTo>
                <a:lnTo>
                  <a:pt x="3763937" y="3134332"/>
                </a:lnTo>
                <a:lnTo>
                  <a:pt x="0" y="31343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436493">
            <a:off x="10355727" y="341943"/>
            <a:ext cx="2078308" cy="1866699"/>
          </a:xfrm>
          <a:custGeom>
            <a:avLst/>
            <a:gdLst/>
            <a:ahLst/>
            <a:cxnLst/>
            <a:rect l="l" t="t" r="r" b="b"/>
            <a:pathLst>
              <a:path w="3117462" h="2800048">
                <a:moveTo>
                  <a:pt x="0" y="0"/>
                </a:moveTo>
                <a:lnTo>
                  <a:pt x="3117462" y="0"/>
                </a:lnTo>
                <a:lnTo>
                  <a:pt x="3117462" y="2800047"/>
                </a:lnTo>
                <a:lnTo>
                  <a:pt x="0" y="28000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0049" y="2343150"/>
            <a:ext cx="8699072" cy="25472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Rounded Rectangle 1">
            <a:extLst>
              <a:ext uri="{FF2B5EF4-FFF2-40B4-BE49-F238E27FC236}">
                <a16:creationId xmlns:a16="http://schemas.microsoft.com/office/drawing/2014/main" id="{77069E69-18D1-4899-BCD6-041F0E97CCEC}"/>
              </a:ext>
            </a:extLst>
          </p:cNvPr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ysClr val="window" lastClr="FFFFFF">
              <a:alpha val="98000"/>
            </a:sysClr>
          </a:solidFill>
          <a:ln w="12700" cap="flat" cmpd="sng" algn="ctr">
            <a:solidFill>
              <a:srgbClr val="F7964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30" name="Picture 129">
            <a:extLst>
              <a:ext uri="{FF2B5EF4-FFF2-40B4-BE49-F238E27FC236}">
                <a16:creationId xmlns:a16="http://schemas.microsoft.com/office/drawing/2014/main" id="{20729CA9-2C18-4350-B5F1-E7B24D32D6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51" y="408871"/>
            <a:ext cx="2985745" cy="1522145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6632487B-AD0F-4532-BFE3-6A47230181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87" b="90000" l="0" r="99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9" y="1741715"/>
            <a:ext cx="1352124" cy="1189324"/>
          </a:xfrm>
          <a:prstGeom prst="rect">
            <a:avLst/>
          </a:prstGeom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AA44F515-2CBA-43E7-8AC1-62CDD180613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79" b="21994"/>
          <a:stretch/>
        </p:blipFill>
        <p:spPr>
          <a:xfrm>
            <a:off x="6591052" y="1931016"/>
            <a:ext cx="1220855" cy="623991"/>
          </a:xfrm>
          <a:prstGeom prst="rect">
            <a:avLst/>
          </a:prstGeom>
        </p:spPr>
      </p:pic>
      <p:pic>
        <p:nvPicPr>
          <p:cNvPr id="140" name="Picture 139">
            <a:extLst>
              <a:ext uri="{FF2B5EF4-FFF2-40B4-BE49-F238E27FC236}">
                <a16:creationId xmlns:a16="http://schemas.microsoft.com/office/drawing/2014/main" id="{F1C77C8C-066A-4F89-8409-734B4060AF0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124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143" y="1712509"/>
            <a:ext cx="1132223" cy="1163926"/>
          </a:xfrm>
          <a:prstGeom prst="rect">
            <a:avLst/>
          </a:prstGeom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40B1EE9B-8576-4536-9821-DC5DA818777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99" b="89899" l="9942" r="92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86" r="9049" b="13142"/>
          <a:stretch/>
        </p:blipFill>
        <p:spPr>
          <a:xfrm rot="1480545">
            <a:off x="2603128" y="1634349"/>
            <a:ext cx="1113445" cy="1147239"/>
          </a:xfrm>
          <a:prstGeom prst="rect">
            <a:avLst/>
          </a:prstGeom>
        </p:spPr>
      </p:pic>
      <p:pic>
        <p:nvPicPr>
          <p:cNvPr id="142" name="Picture 141">
            <a:extLst>
              <a:ext uri="{FF2B5EF4-FFF2-40B4-BE49-F238E27FC236}">
                <a16:creationId xmlns:a16="http://schemas.microsoft.com/office/drawing/2014/main" id="{53C345E3-053C-4C55-83D8-B0EBEDAACB48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3400" r="97100">
                        <a14:foregroundMark x1="17100" y1="48611" x2="17800" y2="66574"/>
                        <a14:foregroundMark x1="30900" y1="51667" x2="23400" y2="55185"/>
                        <a14:foregroundMark x1="63100" y1="42037" x2="80600" y2="35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946" b="25822"/>
          <a:stretch/>
        </p:blipFill>
        <p:spPr>
          <a:xfrm>
            <a:off x="10376569" y="1828288"/>
            <a:ext cx="1265407" cy="809503"/>
          </a:xfrm>
          <a:prstGeom prst="rect">
            <a:avLst/>
          </a:prstGeom>
        </p:spPr>
      </p:pic>
      <p:pic>
        <p:nvPicPr>
          <p:cNvPr id="144" name="Picture 143">
            <a:extLst>
              <a:ext uri="{FF2B5EF4-FFF2-40B4-BE49-F238E27FC236}">
                <a16:creationId xmlns:a16="http://schemas.microsoft.com/office/drawing/2014/main" id="{39A446AA-393C-4218-8800-759EFD4F182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558" b="27494" l="4300" r="42600">
                        <a14:foregroundMark x1="18800" y1="9974" x2="23600" y2="12916"/>
                        <a14:foregroundMark x1="25400" y1="8696" x2="22200" y2="116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9" t="4073" r="56344" b="72981"/>
          <a:stretch/>
        </p:blipFill>
        <p:spPr>
          <a:xfrm>
            <a:off x="4356472" y="1954073"/>
            <a:ext cx="1231118" cy="558906"/>
          </a:xfrm>
          <a:prstGeom prst="rect">
            <a:avLst/>
          </a:prstGeom>
        </p:spPr>
      </p:pic>
      <p:sp>
        <p:nvSpPr>
          <p:cNvPr id="145" name="Oval 144">
            <a:extLst>
              <a:ext uri="{FF2B5EF4-FFF2-40B4-BE49-F238E27FC236}">
                <a16:creationId xmlns:a16="http://schemas.microsoft.com/office/drawing/2014/main" id="{DCCC2ADD-3DC6-474F-812E-161AAB7C0E8E}"/>
              </a:ext>
            </a:extLst>
          </p:cNvPr>
          <p:cNvSpPr/>
          <p:nvPr/>
        </p:nvSpPr>
        <p:spPr>
          <a:xfrm>
            <a:off x="1050474" y="2677605"/>
            <a:ext cx="460638" cy="506865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9BBB59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58EBFF33-FAF9-473C-BB6B-9E9D32B16675}"/>
              </a:ext>
            </a:extLst>
          </p:cNvPr>
          <p:cNvSpPr/>
          <p:nvPr/>
        </p:nvSpPr>
        <p:spPr>
          <a:xfrm>
            <a:off x="2911341" y="2677605"/>
            <a:ext cx="460638" cy="506865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9BBB59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5BE7D5B6-3235-4EB2-8C02-A0A6E36B94AF}"/>
              </a:ext>
            </a:extLst>
          </p:cNvPr>
          <p:cNvSpPr/>
          <p:nvPr/>
        </p:nvSpPr>
        <p:spPr>
          <a:xfrm>
            <a:off x="4784139" y="2677604"/>
            <a:ext cx="460638" cy="506865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9BBB59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id="{7B3DBD81-33C0-41F3-94D6-7170504806BF}"/>
              </a:ext>
            </a:extLst>
          </p:cNvPr>
          <p:cNvSpPr/>
          <p:nvPr/>
        </p:nvSpPr>
        <p:spPr>
          <a:xfrm>
            <a:off x="6971161" y="2677603"/>
            <a:ext cx="460638" cy="506865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9BBB59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FE6C627C-0B47-4065-8738-EC4F3ABF0451}"/>
              </a:ext>
            </a:extLst>
          </p:cNvPr>
          <p:cNvSpPr/>
          <p:nvPr/>
        </p:nvSpPr>
        <p:spPr>
          <a:xfrm>
            <a:off x="8777936" y="2677604"/>
            <a:ext cx="460638" cy="506865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9BBB59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50" name="Oval 149">
            <a:extLst>
              <a:ext uri="{FF2B5EF4-FFF2-40B4-BE49-F238E27FC236}">
                <a16:creationId xmlns:a16="http://schemas.microsoft.com/office/drawing/2014/main" id="{8A1DD4B5-358D-4857-AA1A-B640FB53CC2E}"/>
              </a:ext>
            </a:extLst>
          </p:cNvPr>
          <p:cNvSpPr/>
          <p:nvPr/>
        </p:nvSpPr>
        <p:spPr>
          <a:xfrm>
            <a:off x="10778953" y="2677603"/>
            <a:ext cx="460638" cy="506865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9BBB59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AC850A2A-19DF-4B69-B30A-3B2F40CCBAA4}"/>
              </a:ext>
            </a:extLst>
          </p:cNvPr>
          <p:cNvSpPr/>
          <p:nvPr/>
        </p:nvSpPr>
        <p:spPr>
          <a:xfrm>
            <a:off x="878334" y="3839614"/>
            <a:ext cx="27522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 cm = …. mm</a:t>
            </a: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13C83D62-9C5E-4337-8817-BAB5BA62E743}"/>
              </a:ext>
            </a:extLst>
          </p:cNvPr>
          <p:cNvSpPr/>
          <p:nvPr/>
        </p:nvSpPr>
        <p:spPr>
          <a:xfrm>
            <a:off x="2109735" y="3779153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95106B03-8F72-46F7-8B59-1472685F1E6A}"/>
              </a:ext>
            </a:extLst>
          </p:cNvPr>
          <p:cNvSpPr/>
          <p:nvPr/>
        </p:nvSpPr>
        <p:spPr>
          <a:xfrm>
            <a:off x="878333" y="4667105"/>
            <a:ext cx="31733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 m = ……… mm</a:t>
            </a: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B1317CE3-7FDA-4C48-BF57-6C3068E1EB12}"/>
              </a:ext>
            </a:extLst>
          </p:cNvPr>
          <p:cNvSpPr/>
          <p:nvPr/>
        </p:nvSpPr>
        <p:spPr>
          <a:xfrm>
            <a:off x="1880182" y="4567568"/>
            <a:ext cx="11271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1 000</a:t>
            </a:r>
          </a:p>
        </p:txBody>
      </p:sp>
      <p:pic>
        <p:nvPicPr>
          <p:cNvPr id="15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33BC2B16-A95C-4007-8480-274EF826B6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10899" y="-1170314"/>
            <a:ext cx="609600" cy="609600"/>
          </a:xfrm>
          <a:prstGeom prst="rect">
            <a:avLst/>
          </a:prstGeom>
        </p:spPr>
      </p:pic>
      <p:sp>
        <p:nvSpPr>
          <p:cNvPr id="157" name="Rectangle 156">
            <a:extLst>
              <a:ext uri="{FF2B5EF4-FFF2-40B4-BE49-F238E27FC236}">
                <a16:creationId xmlns:a16="http://schemas.microsoft.com/office/drawing/2014/main" id="{3DBB0C25-3CF6-4DE1-AECC-36CD50BD5A55}"/>
              </a:ext>
            </a:extLst>
          </p:cNvPr>
          <p:cNvSpPr/>
          <p:nvPr/>
        </p:nvSpPr>
        <p:spPr>
          <a:xfrm>
            <a:off x="4450080" y="3834082"/>
            <a:ext cx="31142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30 mm = …..cm</a:t>
            </a:r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C9DEC2E3-7B32-49BD-B63D-A5EFDD39B703}"/>
              </a:ext>
            </a:extLst>
          </p:cNvPr>
          <p:cNvSpPr/>
          <p:nvPr/>
        </p:nvSpPr>
        <p:spPr>
          <a:xfrm>
            <a:off x="6180005" y="3779153"/>
            <a:ext cx="393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15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E43FA658-BA28-4C74-B2DE-3A772F71B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1761" y="-1170314"/>
            <a:ext cx="609600" cy="609600"/>
          </a:xfrm>
          <a:prstGeom prst="rect">
            <a:avLst/>
          </a:prstGeom>
        </p:spPr>
      </p:pic>
      <p:sp>
        <p:nvSpPr>
          <p:cNvPr id="160" name="Rectangle 159">
            <a:extLst>
              <a:ext uri="{FF2B5EF4-FFF2-40B4-BE49-F238E27FC236}">
                <a16:creationId xmlns:a16="http://schemas.microsoft.com/office/drawing/2014/main" id="{B898F3E5-D8D5-4BDE-BC31-2E8CCF59BD69}"/>
              </a:ext>
            </a:extLst>
          </p:cNvPr>
          <p:cNvSpPr/>
          <p:nvPr/>
        </p:nvSpPr>
        <p:spPr>
          <a:xfrm>
            <a:off x="4749165" y="4716065"/>
            <a:ext cx="28616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 m = ……….mm</a:t>
            </a: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E4B42EEA-AE48-4273-A0BD-08CDC99A04DB}"/>
              </a:ext>
            </a:extLst>
          </p:cNvPr>
          <p:cNvSpPr/>
          <p:nvPr/>
        </p:nvSpPr>
        <p:spPr>
          <a:xfrm>
            <a:off x="5740983" y="4640195"/>
            <a:ext cx="11271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2 000</a:t>
            </a:r>
          </a:p>
        </p:txBody>
      </p:sp>
      <p:pic>
        <p:nvPicPr>
          <p:cNvPr id="162" name="59c3c5f047238">
            <a:hlinkClick r:id="" action="ppaction://media"/>
            <a:extLst>
              <a:ext uri="{FF2B5EF4-FFF2-40B4-BE49-F238E27FC236}">
                <a16:creationId xmlns:a16="http://schemas.microsoft.com/office/drawing/2014/main" id="{9766371F-2F4C-432C-832D-FD298184E5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269803" y="-1245694"/>
            <a:ext cx="609600" cy="609600"/>
          </a:xfrm>
          <a:prstGeom prst="rect">
            <a:avLst/>
          </a:prstGeom>
        </p:spPr>
      </p:pic>
      <p:sp>
        <p:nvSpPr>
          <p:cNvPr id="163" name="Rectangle 162">
            <a:extLst>
              <a:ext uri="{FF2B5EF4-FFF2-40B4-BE49-F238E27FC236}">
                <a16:creationId xmlns:a16="http://schemas.microsoft.com/office/drawing/2014/main" id="{01E44849-8074-4558-B827-EE6FA034743D}"/>
              </a:ext>
            </a:extLst>
          </p:cNvPr>
          <p:cNvSpPr/>
          <p:nvPr/>
        </p:nvSpPr>
        <p:spPr>
          <a:xfrm>
            <a:off x="8904487" y="3843902"/>
            <a:ext cx="29900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 m = ………..mm</a:t>
            </a: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94BCFB8E-23FA-4B14-A606-C52057263371}"/>
              </a:ext>
            </a:extLst>
          </p:cNvPr>
          <p:cNvSpPr/>
          <p:nvPr/>
        </p:nvSpPr>
        <p:spPr>
          <a:xfrm>
            <a:off x="10016762" y="3740006"/>
            <a:ext cx="11112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5 000</a:t>
            </a:r>
          </a:p>
        </p:txBody>
      </p:sp>
      <p:pic>
        <p:nvPicPr>
          <p:cNvPr id="165" name="59c3c5f047238">
            <a:hlinkClick r:id="" action="ppaction://media"/>
            <a:extLst>
              <a:ext uri="{FF2B5EF4-FFF2-40B4-BE49-F238E27FC236}">
                <a16:creationId xmlns:a16="http://schemas.microsoft.com/office/drawing/2014/main" id="{E3512C7A-7165-49DF-B3FC-7F88EF1DF6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097839" y="-1282328"/>
            <a:ext cx="609600" cy="609600"/>
          </a:xfrm>
          <a:prstGeom prst="rect">
            <a:avLst/>
          </a:prstGeom>
        </p:spPr>
      </p:pic>
      <p:sp>
        <p:nvSpPr>
          <p:cNvPr id="166" name="Rectangle 165">
            <a:extLst>
              <a:ext uri="{FF2B5EF4-FFF2-40B4-BE49-F238E27FC236}">
                <a16:creationId xmlns:a16="http://schemas.microsoft.com/office/drawing/2014/main" id="{9402EC83-F5AB-43E6-B439-C560BC56FD95}"/>
              </a:ext>
            </a:extLst>
          </p:cNvPr>
          <p:cNvSpPr/>
          <p:nvPr/>
        </p:nvSpPr>
        <p:spPr>
          <a:xfrm>
            <a:off x="8933774" y="4667105"/>
            <a:ext cx="27606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 cm = …... mm</a:t>
            </a: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A14D769E-C20E-41C9-8748-ABE1A94B0E25}"/>
              </a:ext>
            </a:extLst>
          </p:cNvPr>
          <p:cNvSpPr/>
          <p:nvPr/>
        </p:nvSpPr>
        <p:spPr>
          <a:xfrm>
            <a:off x="10177506" y="4587931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50</a:t>
            </a:r>
          </a:p>
        </p:txBody>
      </p:sp>
      <p:pic>
        <p:nvPicPr>
          <p:cNvPr id="168" name="59c3c5f047238">
            <a:hlinkClick r:id="" action="ppaction://media"/>
            <a:extLst>
              <a:ext uri="{FF2B5EF4-FFF2-40B4-BE49-F238E27FC236}">
                <a16:creationId xmlns:a16="http://schemas.microsoft.com/office/drawing/2014/main" id="{9AC39B25-1148-4F55-9826-9FD52B412C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051672" y="-129242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576" fill="hold"/>
                                        <p:tgtEl>
                                          <p:spTgt spid="1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4576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4576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4576" fill="hold"/>
                                        <p:tgtEl>
                                          <p:spTgt spid="1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4576" fill="hold"/>
                                        <p:tgtEl>
                                          <p:spTgt spid="1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6"/>
                </p:tgtEl>
              </p:cMediaNode>
            </p:audio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9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5"/>
                </p:tgtEl>
              </p:cMediaNode>
            </p:audio>
            <p:audio>
              <p:cMediaNode vol="80000">
                <p:cTn id="1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8"/>
                </p:tgtEl>
              </p:cMediaNode>
            </p:audio>
          </p:childTnLst>
        </p:cTn>
      </p:par>
    </p:tnLst>
    <p:bldLst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2" grpId="0"/>
      <p:bldP spid="153" grpId="0"/>
      <p:bldP spid="154" grpId="0"/>
      <p:bldP spid="155" grpId="0"/>
      <p:bldP spid="157" grpId="0"/>
      <p:bldP spid="158" grpId="0"/>
      <p:bldP spid="160" grpId="0"/>
      <p:bldP spid="161" grpId="0"/>
      <p:bldP spid="163" grpId="0"/>
      <p:bldP spid="164" grpId="0"/>
      <p:bldP spid="166" grpId="0"/>
      <p:bldP spid="16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ED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B8595A-F3DC-5423-0151-98C966FB7E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2">
            <a:extLst>
              <a:ext uri="{FF2B5EF4-FFF2-40B4-BE49-F238E27FC236}">
                <a16:creationId xmlns:a16="http://schemas.microsoft.com/office/drawing/2014/main" id="{D008398D-8338-C18A-D3AA-B5E43945672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3" r="-22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7A30BE-3BC0-723A-0EC0-599BF2E7B3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94" y="151815"/>
            <a:ext cx="1544454" cy="1544454"/>
          </a:xfrm>
          <a:prstGeom prst="rect">
            <a:avLst/>
          </a:prstGeom>
        </p:spPr>
      </p:pic>
      <p:sp>
        <p:nvSpPr>
          <p:cNvPr id="5" name="Freeform 8">
            <a:extLst>
              <a:ext uri="{FF2B5EF4-FFF2-40B4-BE49-F238E27FC236}">
                <a16:creationId xmlns:a16="http://schemas.microsoft.com/office/drawing/2014/main" id="{EFC36429-B511-473F-AC1A-08D49C9B23E4}"/>
              </a:ext>
            </a:extLst>
          </p:cNvPr>
          <p:cNvSpPr/>
          <p:nvPr/>
        </p:nvSpPr>
        <p:spPr>
          <a:xfrm>
            <a:off x="9234246" y="3937001"/>
            <a:ext cx="2937435" cy="2889701"/>
          </a:xfrm>
          <a:custGeom>
            <a:avLst/>
            <a:gdLst/>
            <a:ahLst/>
            <a:cxnLst/>
            <a:rect l="l" t="t" r="r" b="b"/>
            <a:pathLst>
              <a:path w="4244533" h="4175559">
                <a:moveTo>
                  <a:pt x="0" y="0"/>
                </a:moveTo>
                <a:lnTo>
                  <a:pt x="4244533" y="0"/>
                </a:lnTo>
                <a:lnTo>
                  <a:pt x="4244533" y="4175559"/>
                </a:lnTo>
                <a:lnTo>
                  <a:pt x="0" y="41755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26714106-FC47-879A-112F-9F717EF8D51C}"/>
              </a:ext>
            </a:extLst>
          </p:cNvPr>
          <p:cNvSpPr/>
          <p:nvPr/>
        </p:nvSpPr>
        <p:spPr>
          <a:xfrm>
            <a:off x="256272" y="4074294"/>
            <a:ext cx="2249424" cy="2743200"/>
          </a:xfrm>
          <a:custGeom>
            <a:avLst/>
            <a:gdLst/>
            <a:ahLst/>
            <a:cxnLst/>
            <a:rect l="l" t="t" r="r" b="b"/>
            <a:pathLst>
              <a:path w="3374136" h="4114800">
                <a:moveTo>
                  <a:pt x="0" y="0"/>
                </a:moveTo>
                <a:lnTo>
                  <a:pt x="3374136" y="0"/>
                </a:lnTo>
                <a:lnTo>
                  <a:pt x="33741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10">
            <a:extLst>
              <a:ext uri="{FF2B5EF4-FFF2-40B4-BE49-F238E27FC236}">
                <a16:creationId xmlns:a16="http://schemas.microsoft.com/office/drawing/2014/main" id="{F118A5FE-3DD4-C5FF-35A3-17E393BAD480}"/>
              </a:ext>
            </a:extLst>
          </p:cNvPr>
          <p:cNvSpPr/>
          <p:nvPr/>
        </p:nvSpPr>
        <p:spPr>
          <a:xfrm>
            <a:off x="9946010" y="89905"/>
            <a:ext cx="2061598" cy="2119895"/>
          </a:xfrm>
          <a:custGeom>
            <a:avLst/>
            <a:gdLst/>
            <a:ahLst/>
            <a:cxnLst/>
            <a:rect l="l" t="t" r="r" b="b"/>
            <a:pathLst>
              <a:path w="3515293" h="3614697">
                <a:moveTo>
                  <a:pt x="0" y="0"/>
                </a:moveTo>
                <a:lnTo>
                  <a:pt x="3515294" y="0"/>
                </a:lnTo>
                <a:lnTo>
                  <a:pt x="3515294" y="3614697"/>
                </a:lnTo>
                <a:lnTo>
                  <a:pt x="0" y="36146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id="{D02A00C0-D22B-99F7-A7BD-14D65A74D6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708" y="1984123"/>
            <a:ext cx="9510584" cy="28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988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3" r="-22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8026400" y="635000"/>
            <a:ext cx="2509291" cy="2089555"/>
          </a:xfrm>
          <a:custGeom>
            <a:avLst/>
            <a:gdLst/>
            <a:ahLst/>
            <a:cxnLst/>
            <a:rect l="l" t="t" r="r" b="b"/>
            <a:pathLst>
              <a:path w="3763936" h="3134332">
                <a:moveTo>
                  <a:pt x="0" y="0"/>
                </a:moveTo>
                <a:lnTo>
                  <a:pt x="3763937" y="0"/>
                </a:lnTo>
                <a:lnTo>
                  <a:pt x="3763937" y="3134332"/>
                </a:lnTo>
                <a:lnTo>
                  <a:pt x="0" y="31343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436493">
            <a:off x="10248491" y="47874"/>
            <a:ext cx="2078308" cy="1866699"/>
          </a:xfrm>
          <a:custGeom>
            <a:avLst/>
            <a:gdLst/>
            <a:ahLst/>
            <a:cxnLst/>
            <a:rect l="l" t="t" r="r" b="b"/>
            <a:pathLst>
              <a:path w="3117462" h="2800048">
                <a:moveTo>
                  <a:pt x="0" y="0"/>
                </a:moveTo>
                <a:lnTo>
                  <a:pt x="3117462" y="0"/>
                </a:lnTo>
                <a:lnTo>
                  <a:pt x="3117462" y="2800047"/>
                </a:lnTo>
                <a:lnTo>
                  <a:pt x="0" y="28000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7DB997-617A-AAEB-AA22-E6AD5E23F3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9639" y="2372430"/>
            <a:ext cx="8602202" cy="28897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3" r="-22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94" y="151815"/>
            <a:ext cx="1544454" cy="154445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8FD3C39-1280-0F3A-6338-A5132CC20A91}"/>
              </a:ext>
            </a:extLst>
          </p:cNvPr>
          <p:cNvSpPr/>
          <p:nvPr/>
        </p:nvSpPr>
        <p:spPr>
          <a:xfrm>
            <a:off x="2183130" y="1337310"/>
            <a:ext cx="8275320" cy="38747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8"/>
          <p:cNvSpPr/>
          <p:nvPr/>
        </p:nvSpPr>
        <p:spPr>
          <a:xfrm>
            <a:off x="9234246" y="3937001"/>
            <a:ext cx="2937435" cy="2889701"/>
          </a:xfrm>
          <a:custGeom>
            <a:avLst/>
            <a:gdLst/>
            <a:ahLst/>
            <a:cxnLst/>
            <a:rect l="l" t="t" r="r" b="b"/>
            <a:pathLst>
              <a:path w="4244533" h="4175559">
                <a:moveTo>
                  <a:pt x="0" y="0"/>
                </a:moveTo>
                <a:lnTo>
                  <a:pt x="4244533" y="0"/>
                </a:lnTo>
                <a:lnTo>
                  <a:pt x="4244533" y="4175559"/>
                </a:lnTo>
                <a:lnTo>
                  <a:pt x="0" y="41755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9"/>
          <p:cNvSpPr/>
          <p:nvPr/>
        </p:nvSpPr>
        <p:spPr>
          <a:xfrm>
            <a:off x="256272" y="4074294"/>
            <a:ext cx="2249424" cy="2743200"/>
          </a:xfrm>
          <a:custGeom>
            <a:avLst/>
            <a:gdLst/>
            <a:ahLst/>
            <a:cxnLst/>
            <a:rect l="l" t="t" r="r" b="b"/>
            <a:pathLst>
              <a:path w="3374136" h="4114800">
                <a:moveTo>
                  <a:pt x="0" y="0"/>
                </a:moveTo>
                <a:lnTo>
                  <a:pt x="3374136" y="0"/>
                </a:lnTo>
                <a:lnTo>
                  <a:pt x="33741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10"/>
          <p:cNvSpPr/>
          <p:nvPr/>
        </p:nvSpPr>
        <p:spPr>
          <a:xfrm>
            <a:off x="9946010" y="89905"/>
            <a:ext cx="2061598" cy="2119895"/>
          </a:xfrm>
          <a:custGeom>
            <a:avLst/>
            <a:gdLst/>
            <a:ahLst/>
            <a:cxnLst/>
            <a:rect l="l" t="t" r="r" b="b"/>
            <a:pathLst>
              <a:path w="3515293" h="3614697">
                <a:moveTo>
                  <a:pt x="0" y="0"/>
                </a:moveTo>
                <a:lnTo>
                  <a:pt x="3515294" y="0"/>
                </a:lnTo>
                <a:lnTo>
                  <a:pt x="3515294" y="3614697"/>
                </a:lnTo>
                <a:lnTo>
                  <a:pt x="0" y="36146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1604726" y="1365322"/>
            <a:ext cx="1994464" cy="1610529"/>
          </a:xfrm>
          <a:custGeom>
            <a:avLst/>
            <a:gdLst/>
            <a:ahLst/>
            <a:cxnLst/>
            <a:rect l="l" t="t" r="r" b="b"/>
            <a:pathLst>
              <a:path w="2991696" h="2415794">
                <a:moveTo>
                  <a:pt x="0" y="0"/>
                </a:moveTo>
                <a:lnTo>
                  <a:pt x="2991695" y="0"/>
                </a:lnTo>
                <a:lnTo>
                  <a:pt x="2991695" y="2415794"/>
                </a:lnTo>
                <a:lnTo>
                  <a:pt x="0" y="24157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11ADE59-CB09-FD17-8A38-65FF6BC330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06061" y="1311346"/>
            <a:ext cx="2322777" cy="128636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2E4D000-399D-1128-094A-47DC82947F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2890" y="2695316"/>
            <a:ext cx="12192000" cy="21303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3" r="-22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8026400" y="635000"/>
            <a:ext cx="2509291" cy="2089555"/>
          </a:xfrm>
          <a:custGeom>
            <a:avLst/>
            <a:gdLst/>
            <a:ahLst/>
            <a:cxnLst/>
            <a:rect l="l" t="t" r="r" b="b"/>
            <a:pathLst>
              <a:path w="3763936" h="3134332">
                <a:moveTo>
                  <a:pt x="0" y="0"/>
                </a:moveTo>
                <a:lnTo>
                  <a:pt x="3763937" y="0"/>
                </a:lnTo>
                <a:lnTo>
                  <a:pt x="3763937" y="3134332"/>
                </a:lnTo>
                <a:lnTo>
                  <a:pt x="0" y="31343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436493">
            <a:off x="10248491" y="47874"/>
            <a:ext cx="2078308" cy="1866699"/>
          </a:xfrm>
          <a:custGeom>
            <a:avLst/>
            <a:gdLst/>
            <a:ahLst/>
            <a:cxnLst/>
            <a:rect l="l" t="t" r="r" b="b"/>
            <a:pathLst>
              <a:path w="3117462" h="2800048">
                <a:moveTo>
                  <a:pt x="0" y="0"/>
                </a:moveTo>
                <a:lnTo>
                  <a:pt x="3117462" y="0"/>
                </a:lnTo>
                <a:lnTo>
                  <a:pt x="3117462" y="2800047"/>
                </a:lnTo>
                <a:lnTo>
                  <a:pt x="0" y="28000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B630D2-9E1B-F7C6-9C45-AB5432C237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91440" y="2640578"/>
            <a:ext cx="12192000" cy="287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34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2" name="Google Shape;4355;p3">
            <a:extLst>
              <a:ext uri="{FF2B5EF4-FFF2-40B4-BE49-F238E27FC236}">
                <a16:creationId xmlns:a16="http://schemas.microsoft.com/office/drawing/2014/main" id="{AFE64F0F-FA42-43E9-83D6-CF500CEB12E5}"/>
              </a:ext>
            </a:extLst>
          </p:cNvPr>
          <p:cNvCxnSpPr/>
          <p:nvPr/>
        </p:nvCxnSpPr>
        <p:spPr>
          <a:xfrm>
            <a:off x="1672255" y="1332417"/>
            <a:ext cx="0" cy="782905"/>
          </a:xfrm>
          <a:prstGeom prst="straightConnector1">
            <a:avLst/>
          </a:prstGeom>
          <a:ln w="76200"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9" name="Google Shape;4362;p3">
            <a:extLst>
              <a:ext uri="{FF2B5EF4-FFF2-40B4-BE49-F238E27FC236}">
                <a16:creationId xmlns:a16="http://schemas.microsoft.com/office/drawing/2014/main" id="{CC192E20-B70E-436D-8F40-CF9A06231C7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40555" r="38535" b="39999"/>
          <a:stretch/>
        </p:blipFill>
        <p:spPr>
          <a:xfrm>
            <a:off x="760978" y="1737517"/>
            <a:ext cx="7779828" cy="1605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527;p25">
            <a:extLst>
              <a:ext uri="{FF2B5EF4-FFF2-40B4-BE49-F238E27FC236}">
                <a16:creationId xmlns:a16="http://schemas.microsoft.com/office/drawing/2014/main" id="{7F8EDA17-386F-4288-AB7A-92BC6AFE35D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-72165"/>
            <a:ext cx="2069886" cy="103494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0233F36-F5BB-4D77-B3FA-8FB89A03D610}"/>
              </a:ext>
            </a:extLst>
          </p:cNvPr>
          <p:cNvCxnSpPr/>
          <p:nvPr/>
        </p:nvCxnSpPr>
        <p:spPr>
          <a:xfrm>
            <a:off x="1362634" y="1336912"/>
            <a:ext cx="32688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A15F4C7-1CA0-4A49-B820-BA87C4F0FF2A}"/>
              </a:ext>
            </a:extLst>
          </p:cNvPr>
          <p:cNvCxnSpPr>
            <a:cxnSpLocks/>
          </p:cNvCxnSpPr>
          <p:nvPr/>
        </p:nvCxnSpPr>
        <p:spPr>
          <a:xfrm flipH="1">
            <a:off x="1689518" y="1332417"/>
            <a:ext cx="32216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2DD7121-0422-417A-91F6-FA90819DCFF3}"/>
              </a:ext>
            </a:extLst>
          </p:cNvPr>
          <p:cNvSpPr txBox="1"/>
          <p:nvPr/>
        </p:nvSpPr>
        <p:spPr>
          <a:xfrm>
            <a:off x="1280160" y="778112"/>
            <a:ext cx="904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mm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3E0600-BA06-4384-AAA9-BB8685F6C0EB}"/>
              </a:ext>
            </a:extLst>
          </p:cNvPr>
          <p:cNvSpPr/>
          <p:nvPr/>
        </p:nvSpPr>
        <p:spPr>
          <a:xfrm>
            <a:off x="1362634" y="3515361"/>
            <a:ext cx="6994225" cy="1879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CA8145-3D54-4D09-9CDD-1A761DE95127}"/>
              </a:ext>
            </a:extLst>
          </p:cNvPr>
          <p:cNvSpPr txBox="1"/>
          <p:nvPr/>
        </p:nvSpPr>
        <p:spPr>
          <a:xfrm>
            <a:off x="1526076" y="3708400"/>
            <a:ext cx="63987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Mi-li-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mét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đơn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vị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đo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dài</a:t>
            </a:r>
            <a:endParaRPr lang="en-US" sz="30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99F1864-F89F-4E56-962D-921A209E1F08}"/>
              </a:ext>
            </a:extLst>
          </p:cNvPr>
          <p:cNvSpPr txBox="1"/>
          <p:nvPr/>
        </p:nvSpPr>
        <p:spPr>
          <a:xfrm>
            <a:off x="1526076" y="4290070"/>
            <a:ext cx="63987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Mi-li-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mét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viết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tắt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mm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7B53EE2-5879-451E-A916-B5837D448A78}"/>
              </a:ext>
            </a:extLst>
          </p:cNvPr>
          <p:cNvSpPr txBox="1"/>
          <p:nvPr/>
        </p:nvSpPr>
        <p:spPr>
          <a:xfrm>
            <a:off x="1526076" y="4805680"/>
            <a:ext cx="63987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 cm = 10 mm; 1 m = 1 000 mm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30509FA5-8E4D-4EBF-901E-C63C9D881D13}"/>
              </a:ext>
            </a:extLst>
          </p:cNvPr>
          <p:cNvSpPr/>
          <p:nvPr/>
        </p:nvSpPr>
        <p:spPr>
          <a:xfrm>
            <a:off x="8873490" y="1112520"/>
            <a:ext cx="3027675" cy="1137920"/>
          </a:xfrm>
          <a:prstGeom prst="wedgeRoundRectCallout">
            <a:avLst>
              <a:gd name="adj1" fmla="val -9424"/>
              <a:gd name="adj2" fmla="val 72321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Que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kem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này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dày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1 mm</a:t>
            </a:r>
          </a:p>
        </p:txBody>
      </p:sp>
      <p:pic>
        <p:nvPicPr>
          <p:cNvPr id="4" name="Picture 3" descr="Cartoon of a robot&#10;&#10;AI-generated content may be incorrect.">
            <a:extLst>
              <a:ext uri="{FF2B5EF4-FFF2-40B4-BE49-F238E27FC236}">
                <a16:creationId xmlns:a16="http://schemas.microsoft.com/office/drawing/2014/main" id="{CB4A5E63-D6AD-05E8-26E3-3CAA99738C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667" y="2251710"/>
            <a:ext cx="3244036" cy="4526280"/>
          </a:xfrm>
          <a:prstGeom prst="rect">
            <a:avLst/>
          </a:prstGeom>
        </p:spPr>
      </p:pic>
      <p:pic>
        <p:nvPicPr>
          <p:cNvPr id="8" name="tải xuống (1)">
            <a:hlinkClick r:id="" action="ppaction://media"/>
            <a:extLst>
              <a:ext uri="{FF2B5EF4-FFF2-40B4-BE49-F238E27FC236}">
                <a16:creationId xmlns:a16="http://schemas.microsoft.com/office/drawing/2014/main" id="{57756FF2-2314-D35F-BFC4-99648BF9F6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48030" y="180848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8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  <p:bldP spid="6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4" name="矩形 7">
            <a:extLst>
              <a:ext uri="{FF2B5EF4-FFF2-40B4-BE49-F238E27FC236}">
                <a16:creationId xmlns:a16="http://schemas.microsoft.com/office/drawing/2014/main" id="{203A7EB2-6E6E-413C-819B-772C8089B714}"/>
              </a:ext>
            </a:extLst>
          </p:cNvPr>
          <p:cNvSpPr/>
          <p:nvPr/>
        </p:nvSpPr>
        <p:spPr>
          <a:xfrm flipV="1">
            <a:off x="-42148" y="225680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224553" y="152400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FBF2DA5F-C17A-4A8E-89F6-8E87D7D269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r="27260"/>
          <a:stretch/>
        </p:blipFill>
        <p:spPr>
          <a:xfrm flipH="1">
            <a:off x="-119540" y="2610496"/>
            <a:ext cx="2604054" cy="418381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8E5614F-34A7-478B-B0DB-F2786D35DD2C}"/>
              </a:ext>
            </a:extLst>
          </p:cNvPr>
          <p:cNvSpPr txBox="1"/>
          <p:nvPr/>
        </p:nvSpPr>
        <p:spPr>
          <a:xfrm>
            <a:off x="4269816" y="5407293"/>
            <a:ext cx="2604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 cm</a:t>
            </a:r>
            <a:endParaRPr kumimoji="0" lang="vi-VN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44D89C6-0170-4675-B9D4-09447414B86F}"/>
              </a:ext>
            </a:extLst>
          </p:cNvPr>
          <p:cNvSpPr/>
          <p:nvPr/>
        </p:nvSpPr>
        <p:spPr>
          <a:xfrm>
            <a:off x="1917283" y="4517812"/>
            <a:ext cx="94268" cy="94268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2AAEDA7-EC4F-4E2F-8A25-93758242BC3F}"/>
              </a:ext>
            </a:extLst>
          </p:cNvPr>
          <p:cNvSpPr/>
          <p:nvPr/>
        </p:nvSpPr>
        <p:spPr>
          <a:xfrm>
            <a:off x="1870149" y="5675891"/>
            <a:ext cx="94268" cy="94268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A3FE74-1510-4BC3-98E0-744F269B18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629" y="1960415"/>
            <a:ext cx="6114741" cy="2651665"/>
          </a:xfrm>
          <a:prstGeom prst="rect">
            <a:avLst/>
          </a:prstGeom>
        </p:spPr>
      </p:pic>
      <p:sp>
        <p:nvSpPr>
          <p:cNvPr id="7" name="Right Brace 6">
            <a:extLst>
              <a:ext uri="{FF2B5EF4-FFF2-40B4-BE49-F238E27FC236}">
                <a16:creationId xmlns:a16="http://schemas.microsoft.com/office/drawing/2014/main" id="{EF712531-A71D-40EE-B182-8B1C39289712}"/>
              </a:ext>
            </a:extLst>
          </p:cNvPr>
          <p:cNvSpPr/>
          <p:nvPr/>
        </p:nvSpPr>
        <p:spPr>
          <a:xfrm rot="5400000">
            <a:off x="4443503" y="4035678"/>
            <a:ext cx="872988" cy="1974804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0" name="Right Brace 29">
            <a:extLst>
              <a:ext uri="{FF2B5EF4-FFF2-40B4-BE49-F238E27FC236}">
                <a16:creationId xmlns:a16="http://schemas.microsoft.com/office/drawing/2014/main" id="{D5D2A03C-967E-4827-89A9-60EBBE474789}"/>
              </a:ext>
            </a:extLst>
          </p:cNvPr>
          <p:cNvSpPr/>
          <p:nvPr/>
        </p:nvSpPr>
        <p:spPr>
          <a:xfrm rot="16200000">
            <a:off x="3807391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DE1E3A8-3DED-45B1-83BF-5DA74607329D}"/>
              </a:ext>
            </a:extLst>
          </p:cNvPr>
          <p:cNvSpPr txBox="1"/>
          <p:nvPr/>
        </p:nvSpPr>
        <p:spPr>
          <a:xfrm>
            <a:off x="3260291" y="1659465"/>
            <a:ext cx="2604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 mm</a:t>
            </a:r>
            <a:endParaRPr kumimoji="0" lang="vi-VN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2" name="Right Brace 31">
            <a:extLst>
              <a:ext uri="{FF2B5EF4-FFF2-40B4-BE49-F238E27FC236}">
                <a16:creationId xmlns:a16="http://schemas.microsoft.com/office/drawing/2014/main" id="{E7552129-8CBE-49F9-B963-72DAB8821D20}"/>
              </a:ext>
            </a:extLst>
          </p:cNvPr>
          <p:cNvSpPr/>
          <p:nvPr/>
        </p:nvSpPr>
        <p:spPr>
          <a:xfrm rot="16200000">
            <a:off x="4062468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4" name="Right Brace 33">
            <a:extLst>
              <a:ext uri="{FF2B5EF4-FFF2-40B4-BE49-F238E27FC236}">
                <a16:creationId xmlns:a16="http://schemas.microsoft.com/office/drawing/2014/main" id="{FCDD9A87-45CA-4640-8B2B-9344CCE63051}"/>
              </a:ext>
            </a:extLst>
          </p:cNvPr>
          <p:cNvSpPr/>
          <p:nvPr/>
        </p:nvSpPr>
        <p:spPr>
          <a:xfrm rot="16200000">
            <a:off x="4239109" y="2147604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5" name="Right Brace 34">
            <a:extLst>
              <a:ext uri="{FF2B5EF4-FFF2-40B4-BE49-F238E27FC236}">
                <a16:creationId xmlns:a16="http://schemas.microsoft.com/office/drawing/2014/main" id="{B0A32ABE-B5B0-4B30-9790-1A0C0C473F7A}"/>
              </a:ext>
            </a:extLst>
          </p:cNvPr>
          <p:cNvSpPr/>
          <p:nvPr/>
        </p:nvSpPr>
        <p:spPr>
          <a:xfrm rot="16200000">
            <a:off x="4439694" y="2147604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6" name="Right Brace 35">
            <a:extLst>
              <a:ext uri="{FF2B5EF4-FFF2-40B4-BE49-F238E27FC236}">
                <a16:creationId xmlns:a16="http://schemas.microsoft.com/office/drawing/2014/main" id="{2B51FEE0-876F-43F7-B8DD-CAFF1038E8BD}"/>
              </a:ext>
            </a:extLst>
          </p:cNvPr>
          <p:cNvSpPr/>
          <p:nvPr/>
        </p:nvSpPr>
        <p:spPr>
          <a:xfrm rot="16200000">
            <a:off x="4613519" y="2147604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8" name="Right Brace 37">
            <a:extLst>
              <a:ext uri="{FF2B5EF4-FFF2-40B4-BE49-F238E27FC236}">
                <a16:creationId xmlns:a16="http://schemas.microsoft.com/office/drawing/2014/main" id="{9C203832-35B0-46C7-8435-A3E62C57C600}"/>
              </a:ext>
            </a:extLst>
          </p:cNvPr>
          <p:cNvSpPr/>
          <p:nvPr/>
        </p:nvSpPr>
        <p:spPr>
          <a:xfrm rot="16200000">
            <a:off x="4844830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" name="Right Brace 38">
            <a:extLst>
              <a:ext uri="{FF2B5EF4-FFF2-40B4-BE49-F238E27FC236}">
                <a16:creationId xmlns:a16="http://schemas.microsoft.com/office/drawing/2014/main" id="{0D095E00-789D-48B1-8527-66CD5FF7A22A}"/>
              </a:ext>
            </a:extLst>
          </p:cNvPr>
          <p:cNvSpPr/>
          <p:nvPr/>
        </p:nvSpPr>
        <p:spPr>
          <a:xfrm rot="16200000">
            <a:off x="5039218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0" name="Right Brace 39">
            <a:extLst>
              <a:ext uri="{FF2B5EF4-FFF2-40B4-BE49-F238E27FC236}">
                <a16:creationId xmlns:a16="http://schemas.microsoft.com/office/drawing/2014/main" id="{A4C064A2-ADAB-4C6D-9588-AD1A40D8DE2E}"/>
              </a:ext>
            </a:extLst>
          </p:cNvPr>
          <p:cNvSpPr/>
          <p:nvPr/>
        </p:nvSpPr>
        <p:spPr>
          <a:xfrm rot="16200000">
            <a:off x="5192764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3" name="Right Brace 42">
            <a:extLst>
              <a:ext uri="{FF2B5EF4-FFF2-40B4-BE49-F238E27FC236}">
                <a16:creationId xmlns:a16="http://schemas.microsoft.com/office/drawing/2014/main" id="{9051A63E-4D3E-4D43-AC97-72CC2D8816E4}"/>
              </a:ext>
            </a:extLst>
          </p:cNvPr>
          <p:cNvSpPr/>
          <p:nvPr/>
        </p:nvSpPr>
        <p:spPr>
          <a:xfrm rot="16200000">
            <a:off x="5463683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4" name="Right Brace 43">
            <a:extLst>
              <a:ext uri="{FF2B5EF4-FFF2-40B4-BE49-F238E27FC236}">
                <a16:creationId xmlns:a16="http://schemas.microsoft.com/office/drawing/2014/main" id="{A3337DFD-10DC-490D-A5DC-7899915FDBD5}"/>
              </a:ext>
            </a:extLst>
          </p:cNvPr>
          <p:cNvSpPr/>
          <p:nvPr/>
        </p:nvSpPr>
        <p:spPr>
          <a:xfrm rot="16200000">
            <a:off x="5617229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394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" grpId="0" animBg="1"/>
      <p:bldP spid="30" grpId="0" animBg="1"/>
      <p:bldP spid="31" grpId="0"/>
      <p:bldP spid="32" grpId="0" animBg="1"/>
      <p:bldP spid="34" grpId="0" animBg="1"/>
      <p:bldP spid="35" grpId="0" animBg="1"/>
      <p:bldP spid="36" grpId="0" animBg="1"/>
      <p:bldP spid="38" grpId="0" animBg="1"/>
      <p:bldP spid="39" grpId="0" animBg="1"/>
      <p:bldP spid="40" grpId="0" animBg="1"/>
      <p:bldP spid="43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4" name="矩形 7">
            <a:extLst>
              <a:ext uri="{FF2B5EF4-FFF2-40B4-BE49-F238E27FC236}">
                <a16:creationId xmlns:a16="http://schemas.microsoft.com/office/drawing/2014/main" id="{203A7EB2-6E6E-413C-819B-772C8089B714}"/>
              </a:ext>
            </a:extLst>
          </p:cNvPr>
          <p:cNvSpPr/>
          <p:nvPr/>
        </p:nvSpPr>
        <p:spPr>
          <a:xfrm flipV="1">
            <a:off x="-42148" y="225680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224553" y="152400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B040316F-6C4C-4028-B3DE-61EC906B5E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r="27260"/>
          <a:stretch/>
        </p:blipFill>
        <p:spPr>
          <a:xfrm flipH="1">
            <a:off x="-147096" y="3520751"/>
            <a:ext cx="2094608" cy="336531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C15BB3B-9281-432E-98EC-8307B9EE92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08" y="929852"/>
            <a:ext cx="10631107" cy="447531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95A2801-DC7D-4E7B-B4F3-F7389BE60B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807" y="5598017"/>
            <a:ext cx="4138334" cy="64041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2053C12-58CA-47E7-ABBF-F29040711B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279" y="5598017"/>
            <a:ext cx="4138334" cy="6404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22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ED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82F17F-555B-9298-C8F5-A55184045E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2">
            <a:extLst>
              <a:ext uri="{FF2B5EF4-FFF2-40B4-BE49-F238E27FC236}">
                <a16:creationId xmlns:a16="http://schemas.microsoft.com/office/drawing/2014/main" id="{F512DA64-460F-C97F-4E0B-F6D84C20CB8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3" r="-22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E916D069-027B-674A-62AF-22FEFB6EAD4D}"/>
              </a:ext>
            </a:extLst>
          </p:cNvPr>
          <p:cNvSpPr/>
          <p:nvPr/>
        </p:nvSpPr>
        <p:spPr>
          <a:xfrm>
            <a:off x="8026400" y="635000"/>
            <a:ext cx="2509291" cy="2089555"/>
          </a:xfrm>
          <a:custGeom>
            <a:avLst/>
            <a:gdLst/>
            <a:ahLst/>
            <a:cxnLst/>
            <a:rect l="l" t="t" r="r" b="b"/>
            <a:pathLst>
              <a:path w="3763936" h="3134332">
                <a:moveTo>
                  <a:pt x="0" y="0"/>
                </a:moveTo>
                <a:lnTo>
                  <a:pt x="3763937" y="0"/>
                </a:lnTo>
                <a:lnTo>
                  <a:pt x="3763937" y="3134332"/>
                </a:lnTo>
                <a:lnTo>
                  <a:pt x="0" y="31343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984B883C-79CD-2DC0-1E81-C7FEC3566E7E}"/>
              </a:ext>
            </a:extLst>
          </p:cNvPr>
          <p:cNvSpPr/>
          <p:nvPr/>
        </p:nvSpPr>
        <p:spPr>
          <a:xfrm rot="436493">
            <a:off x="10248491" y="47874"/>
            <a:ext cx="2078308" cy="1866699"/>
          </a:xfrm>
          <a:custGeom>
            <a:avLst/>
            <a:gdLst/>
            <a:ahLst/>
            <a:cxnLst/>
            <a:rect l="l" t="t" r="r" b="b"/>
            <a:pathLst>
              <a:path w="3117462" h="2800048">
                <a:moveTo>
                  <a:pt x="0" y="0"/>
                </a:moveTo>
                <a:lnTo>
                  <a:pt x="3117462" y="0"/>
                </a:lnTo>
                <a:lnTo>
                  <a:pt x="3117462" y="2800047"/>
                </a:lnTo>
                <a:lnTo>
                  <a:pt x="0" y="28000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green orange and white text&#10;&#10;AI-generated content may be incorrect.">
            <a:extLst>
              <a:ext uri="{FF2B5EF4-FFF2-40B4-BE49-F238E27FC236}">
                <a16:creationId xmlns:a16="http://schemas.microsoft.com/office/drawing/2014/main" id="{4B944BB6-F676-A36C-2887-DCB8CFC880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1394" y="1013264"/>
            <a:ext cx="11577307" cy="451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330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3"/>
          <p:cNvSpPr>
            <a:spLocks noChangeAspect="1" noChangeArrowheads="1" noTextEdit="1"/>
          </p:cNvSpPr>
          <p:nvPr/>
        </p:nvSpPr>
        <p:spPr bwMode="auto">
          <a:xfrm>
            <a:off x="2659510" y="368340"/>
            <a:ext cx="5314846" cy="123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-5196" y="15544"/>
            <a:ext cx="4766484" cy="1155810"/>
            <a:chOff x="2944956" y="341747"/>
            <a:chExt cx="5586204" cy="1155810"/>
          </a:xfrm>
        </p:grpSpPr>
        <p:grpSp>
          <p:nvGrpSpPr>
            <p:cNvPr id="2" name="Group 1"/>
            <p:cNvGrpSpPr/>
            <p:nvPr/>
          </p:nvGrpSpPr>
          <p:grpSpPr>
            <a:xfrm>
              <a:off x="7860650" y="552974"/>
              <a:ext cx="670510" cy="746704"/>
              <a:chOff x="7380748" y="482733"/>
              <a:chExt cx="670510" cy="746704"/>
            </a:xfrm>
          </p:grpSpPr>
          <p:sp>
            <p:nvSpPr>
              <p:cNvPr id="81" name="Freeform 41"/>
              <p:cNvSpPr/>
              <p:nvPr/>
            </p:nvSpPr>
            <p:spPr bwMode="auto">
              <a:xfrm>
                <a:off x="7380748" y="526105"/>
                <a:ext cx="661132" cy="703332"/>
              </a:xfrm>
              <a:custGeom>
                <a:avLst/>
                <a:gdLst>
                  <a:gd name="T0" fmla="*/ 113 w 211"/>
                  <a:gd name="T1" fmla="*/ 81 h 223"/>
                  <a:gd name="T2" fmla="*/ 195 w 211"/>
                  <a:gd name="T3" fmla="*/ 35 h 223"/>
                  <a:gd name="T4" fmla="*/ 211 w 211"/>
                  <a:gd name="T5" fmla="*/ 79 h 223"/>
                  <a:gd name="T6" fmla="*/ 176 w 211"/>
                  <a:gd name="T7" fmla="*/ 119 h 223"/>
                  <a:gd name="T8" fmla="*/ 131 w 211"/>
                  <a:gd name="T9" fmla="*/ 167 h 223"/>
                  <a:gd name="T10" fmla="*/ 86 w 211"/>
                  <a:gd name="T11" fmla="*/ 200 h 223"/>
                  <a:gd name="T12" fmla="*/ 19 w 211"/>
                  <a:gd name="T13" fmla="*/ 35 h 223"/>
                  <a:gd name="T14" fmla="*/ 82 w 211"/>
                  <a:gd name="T15" fmla="*/ 25 h 223"/>
                  <a:gd name="T16" fmla="*/ 109 w 211"/>
                  <a:gd name="T17" fmla="*/ 90 h 223"/>
                  <a:gd name="T18" fmla="*/ 113 w 211"/>
                  <a:gd name="T19" fmla="*/ 81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223">
                    <a:moveTo>
                      <a:pt x="113" y="81"/>
                    </a:moveTo>
                    <a:cubicBezTo>
                      <a:pt x="126" y="48"/>
                      <a:pt x="161" y="0"/>
                      <a:pt x="195" y="35"/>
                    </a:cubicBezTo>
                    <a:cubicBezTo>
                      <a:pt x="203" y="44"/>
                      <a:pt x="211" y="69"/>
                      <a:pt x="211" y="79"/>
                    </a:cubicBezTo>
                    <a:cubicBezTo>
                      <a:pt x="209" y="106"/>
                      <a:pt x="195" y="104"/>
                      <a:pt x="176" y="119"/>
                    </a:cubicBezTo>
                    <a:cubicBezTo>
                      <a:pt x="151" y="137"/>
                      <a:pt x="147" y="142"/>
                      <a:pt x="131" y="167"/>
                    </a:cubicBezTo>
                    <a:cubicBezTo>
                      <a:pt x="116" y="190"/>
                      <a:pt x="115" y="223"/>
                      <a:pt x="86" y="200"/>
                    </a:cubicBezTo>
                    <a:cubicBezTo>
                      <a:pt x="55" y="177"/>
                      <a:pt x="0" y="73"/>
                      <a:pt x="19" y="35"/>
                    </a:cubicBezTo>
                    <a:cubicBezTo>
                      <a:pt x="30" y="10"/>
                      <a:pt x="59" y="8"/>
                      <a:pt x="82" y="25"/>
                    </a:cubicBezTo>
                    <a:cubicBezTo>
                      <a:pt x="105" y="42"/>
                      <a:pt x="94" y="69"/>
                      <a:pt x="109" y="90"/>
                    </a:cubicBezTo>
                    <a:cubicBezTo>
                      <a:pt x="113" y="81"/>
                      <a:pt x="113" y="81"/>
                      <a:pt x="113" y="81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2" name="Oval 42"/>
              <p:cNvSpPr>
                <a:spLocks noChangeArrowheads="1"/>
              </p:cNvSpPr>
              <p:nvPr/>
            </p:nvSpPr>
            <p:spPr bwMode="auto">
              <a:xfrm>
                <a:off x="7612848" y="1024299"/>
                <a:ext cx="43372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Freeform 43"/>
              <p:cNvSpPr/>
              <p:nvPr/>
            </p:nvSpPr>
            <p:spPr bwMode="auto">
              <a:xfrm>
                <a:off x="7822675" y="968032"/>
                <a:ext cx="30478" cy="37511"/>
              </a:xfrm>
              <a:custGeom>
                <a:avLst/>
                <a:gdLst>
                  <a:gd name="T0" fmla="*/ 9 w 10"/>
                  <a:gd name="T1" fmla="*/ 0 h 12"/>
                  <a:gd name="T2" fmla="*/ 0 w 10"/>
                  <a:gd name="T3" fmla="*/ 9 h 12"/>
                  <a:gd name="T4" fmla="*/ 0 w 10"/>
                  <a:gd name="T5" fmla="*/ 12 h 12"/>
                  <a:gd name="T6" fmla="*/ 10 w 10"/>
                  <a:gd name="T7" fmla="*/ 0 h 12"/>
                  <a:gd name="T8" fmla="*/ 9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3" y="7"/>
                      <a:pt x="6" y="4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4" name="Oval 44"/>
              <p:cNvSpPr>
                <a:spLocks noChangeArrowheads="1"/>
              </p:cNvSpPr>
              <p:nvPr/>
            </p:nvSpPr>
            <p:spPr bwMode="auto">
              <a:xfrm>
                <a:off x="7556581" y="942244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Freeform 45"/>
              <p:cNvSpPr/>
              <p:nvPr/>
            </p:nvSpPr>
            <p:spPr bwMode="auto">
              <a:xfrm>
                <a:off x="7734759" y="1058293"/>
                <a:ext cx="46889" cy="50405"/>
              </a:xfrm>
              <a:custGeom>
                <a:avLst/>
                <a:gdLst>
                  <a:gd name="T0" fmla="*/ 8 w 15"/>
                  <a:gd name="T1" fmla="*/ 0 h 16"/>
                  <a:gd name="T2" fmla="*/ 0 w 15"/>
                  <a:gd name="T3" fmla="*/ 8 h 16"/>
                  <a:gd name="T4" fmla="*/ 8 w 15"/>
                  <a:gd name="T5" fmla="*/ 16 h 16"/>
                  <a:gd name="T6" fmla="*/ 9 w 15"/>
                  <a:gd name="T7" fmla="*/ 16 h 16"/>
                  <a:gd name="T8" fmla="*/ 15 w 15"/>
                  <a:gd name="T9" fmla="*/ 4 h 16"/>
                  <a:gd name="T10" fmla="*/ 8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8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8" y="16"/>
                      <a:pt x="9" y="16"/>
                      <a:pt x="9" y="16"/>
                    </a:cubicBezTo>
                    <a:cubicBezTo>
                      <a:pt x="11" y="12"/>
                      <a:pt x="13" y="8"/>
                      <a:pt x="15" y="4"/>
                    </a:cubicBezTo>
                    <a:cubicBezTo>
                      <a:pt x="13" y="2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Oval 46"/>
              <p:cNvSpPr>
                <a:spLocks noChangeArrowheads="1"/>
              </p:cNvSpPr>
              <p:nvPr/>
            </p:nvSpPr>
            <p:spPr bwMode="auto">
              <a:xfrm>
                <a:off x="7680836" y="955138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Freeform 47"/>
              <p:cNvSpPr/>
              <p:nvPr/>
            </p:nvSpPr>
            <p:spPr bwMode="auto">
              <a:xfrm>
                <a:off x="7646842" y="1138004"/>
                <a:ext cx="46889" cy="41028"/>
              </a:xfrm>
              <a:custGeom>
                <a:avLst/>
                <a:gdLst>
                  <a:gd name="T0" fmla="*/ 7 w 15"/>
                  <a:gd name="T1" fmla="*/ 0 h 13"/>
                  <a:gd name="T2" fmla="*/ 0 w 15"/>
                  <a:gd name="T3" fmla="*/ 5 h 13"/>
                  <a:gd name="T4" fmla="*/ 1 w 15"/>
                  <a:gd name="T5" fmla="*/ 6 h 13"/>
                  <a:gd name="T6" fmla="*/ 13 w 15"/>
                  <a:gd name="T7" fmla="*/ 13 h 13"/>
                  <a:gd name="T8" fmla="*/ 15 w 15"/>
                  <a:gd name="T9" fmla="*/ 8 h 13"/>
                  <a:gd name="T10" fmla="*/ 7 w 15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3">
                    <a:moveTo>
                      <a:pt x="7" y="0"/>
                    </a:moveTo>
                    <a:cubicBezTo>
                      <a:pt x="4" y="0"/>
                      <a:pt x="1" y="2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6" y="10"/>
                      <a:pt x="10" y="12"/>
                      <a:pt x="13" y="13"/>
                    </a:cubicBezTo>
                    <a:cubicBezTo>
                      <a:pt x="14" y="12"/>
                      <a:pt x="15" y="10"/>
                      <a:pt x="15" y="8"/>
                    </a:cubicBezTo>
                    <a:cubicBezTo>
                      <a:pt x="15" y="3"/>
                      <a:pt x="12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Freeform 48"/>
              <p:cNvSpPr/>
              <p:nvPr/>
            </p:nvSpPr>
            <p:spPr bwMode="auto">
              <a:xfrm>
                <a:off x="7628087" y="605816"/>
                <a:ext cx="41028" cy="39855"/>
              </a:xfrm>
              <a:custGeom>
                <a:avLst/>
                <a:gdLst>
                  <a:gd name="T0" fmla="*/ 3 w 13"/>
                  <a:gd name="T1" fmla="*/ 0 h 13"/>
                  <a:gd name="T2" fmla="*/ 0 w 13"/>
                  <a:gd name="T3" fmla="*/ 6 h 13"/>
                  <a:gd name="T4" fmla="*/ 7 w 13"/>
                  <a:gd name="T5" fmla="*/ 13 h 13"/>
                  <a:gd name="T6" fmla="*/ 13 w 13"/>
                  <a:gd name="T7" fmla="*/ 10 h 13"/>
                  <a:gd name="T8" fmla="*/ 3 w 1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0"/>
                    </a:moveTo>
                    <a:cubicBezTo>
                      <a:pt x="1" y="1"/>
                      <a:pt x="0" y="3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ubicBezTo>
                      <a:pt x="9" y="13"/>
                      <a:pt x="11" y="12"/>
                      <a:pt x="13" y="10"/>
                    </a:cubicBezTo>
                    <a:cubicBezTo>
                      <a:pt x="10" y="7"/>
                      <a:pt x="7" y="3"/>
                      <a:pt x="3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Freeform 49"/>
              <p:cNvSpPr/>
              <p:nvPr/>
            </p:nvSpPr>
            <p:spPr bwMode="auto">
              <a:xfrm>
                <a:off x="7437015" y="605816"/>
                <a:ext cx="50405" cy="56267"/>
              </a:xfrm>
              <a:custGeom>
                <a:avLst/>
                <a:gdLst>
                  <a:gd name="T0" fmla="*/ 8 w 16"/>
                  <a:gd name="T1" fmla="*/ 0 h 18"/>
                  <a:gd name="T2" fmla="*/ 1 w 16"/>
                  <a:gd name="T3" fmla="*/ 10 h 18"/>
                  <a:gd name="T4" fmla="*/ 0 w 16"/>
                  <a:gd name="T5" fmla="*/ 14 h 18"/>
                  <a:gd name="T6" fmla="*/ 7 w 16"/>
                  <a:gd name="T7" fmla="*/ 18 h 18"/>
                  <a:gd name="T8" fmla="*/ 16 w 16"/>
                  <a:gd name="T9" fmla="*/ 9 h 18"/>
                  <a:gd name="T10" fmla="*/ 8 w 1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8">
                    <a:moveTo>
                      <a:pt x="8" y="0"/>
                    </a:moveTo>
                    <a:cubicBezTo>
                      <a:pt x="5" y="3"/>
                      <a:pt x="3" y="6"/>
                      <a:pt x="1" y="10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1" y="16"/>
                      <a:pt x="4" y="18"/>
                      <a:pt x="7" y="18"/>
                    </a:cubicBezTo>
                    <a:cubicBezTo>
                      <a:pt x="12" y="18"/>
                      <a:pt x="16" y="14"/>
                      <a:pt x="16" y="9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Freeform 50"/>
              <p:cNvSpPr/>
              <p:nvPr/>
            </p:nvSpPr>
            <p:spPr bwMode="auto">
              <a:xfrm>
                <a:off x="7860186" y="602300"/>
                <a:ext cx="28133" cy="12894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2 w 9"/>
                  <a:gd name="T5" fmla="*/ 4 h 4"/>
                  <a:gd name="T6" fmla="*/ 9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6" y="1"/>
                      <a:pt x="3" y="2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5" y="4"/>
                      <a:pt x="7" y="2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Freeform 51"/>
              <p:cNvSpPr/>
              <p:nvPr/>
            </p:nvSpPr>
            <p:spPr bwMode="auto">
              <a:xfrm>
                <a:off x="7524931" y="570650"/>
                <a:ext cx="50405" cy="44544"/>
              </a:xfrm>
              <a:custGeom>
                <a:avLst/>
                <a:gdLst>
                  <a:gd name="T0" fmla="*/ 5 w 16"/>
                  <a:gd name="T1" fmla="*/ 0 h 14"/>
                  <a:gd name="T2" fmla="*/ 2 w 16"/>
                  <a:gd name="T3" fmla="*/ 0 h 14"/>
                  <a:gd name="T4" fmla="*/ 0 w 16"/>
                  <a:gd name="T5" fmla="*/ 6 h 14"/>
                  <a:gd name="T6" fmla="*/ 8 w 16"/>
                  <a:gd name="T7" fmla="*/ 14 h 14"/>
                  <a:gd name="T8" fmla="*/ 16 w 16"/>
                  <a:gd name="T9" fmla="*/ 6 h 14"/>
                  <a:gd name="T10" fmla="*/ 14 w 16"/>
                  <a:gd name="T11" fmla="*/ 1 h 14"/>
                  <a:gd name="T12" fmla="*/ 5 w 16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0" y="10"/>
                      <a:pt x="3" y="14"/>
                      <a:pt x="8" y="14"/>
                    </a:cubicBezTo>
                    <a:cubicBezTo>
                      <a:pt x="12" y="14"/>
                      <a:pt x="16" y="10"/>
                      <a:pt x="16" y="6"/>
                    </a:cubicBezTo>
                    <a:cubicBezTo>
                      <a:pt x="16" y="4"/>
                      <a:pt x="15" y="2"/>
                      <a:pt x="14" y="1"/>
                    </a:cubicBezTo>
                    <a:cubicBezTo>
                      <a:pt x="11" y="0"/>
                      <a:pt x="8" y="0"/>
                      <a:pt x="5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Freeform 52"/>
              <p:cNvSpPr/>
              <p:nvPr/>
            </p:nvSpPr>
            <p:spPr bwMode="auto">
              <a:xfrm>
                <a:off x="7965686" y="617539"/>
                <a:ext cx="35167" cy="31650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1 h 10"/>
                  <a:gd name="T4" fmla="*/ 9 w 11"/>
                  <a:gd name="T5" fmla="*/ 10 h 10"/>
                  <a:gd name="T6" fmla="*/ 11 w 11"/>
                  <a:gd name="T7" fmla="*/ 10 h 10"/>
                  <a:gd name="T8" fmla="*/ 8 w 11"/>
                  <a:gd name="T9" fmla="*/ 6 h 10"/>
                  <a:gd name="T10" fmla="*/ 0 w 11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6"/>
                      <a:pt x="4" y="10"/>
                      <a:pt x="9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0" y="9"/>
                      <a:pt x="9" y="7"/>
                      <a:pt x="8" y="6"/>
                    </a:cubicBezTo>
                    <a:cubicBezTo>
                      <a:pt x="5" y="4"/>
                      <a:pt x="3" y="2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3" name="Freeform 53"/>
              <p:cNvSpPr/>
              <p:nvPr/>
            </p:nvSpPr>
            <p:spPr bwMode="auto">
              <a:xfrm>
                <a:off x="7386609" y="482733"/>
                <a:ext cx="664649" cy="666993"/>
              </a:xfrm>
              <a:custGeom>
                <a:avLst/>
                <a:gdLst>
                  <a:gd name="T0" fmla="*/ 107 w 212"/>
                  <a:gd name="T1" fmla="*/ 80 h 212"/>
                  <a:gd name="T2" fmla="*/ 185 w 212"/>
                  <a:gd name="T3" fmla="*/ 39 h 212"/>
                  <a:gd name="T4" fmla="*/ 199 w 212"/>
                  <a:gd name="T5" fmla="*/ 76 h 212"/>
                  <a:gd name="T6" fmla="*/ 177 w 212"/>
                  <a:gd name="T7" fmla="*/ 111 h 212"/>
                  <a:gd name="T8" fmla="*/ 131 w 212"/>
                  <a:gd name="T9" fmla="*/ 150 h 212"/>
                  <a:gd name="T10" fmla="*/ 110 w 212"/>
                  <a:gd name="T11" fmla="*/ 185 h 212"/>
                  <a:gd name="T12" fmla="*/ 80 w 212"/>
                  <a:gd name="T13" fmla="*/ 199 h 212"/>
                  <a:gd name="T14" fmla="*/ 42 w 212"/>
                  <a:gd name="T15" fmla="*/ 151 h 212"/>
                  <a:gd name="T16" fmla="*/ 13 w 212"/>
                  <a:gd name="T17" fmla="*/ 80 h 212"/>
                  <a:gd name="T18" fmla="*/ 51 w 212"/>
                  <a:gd name="T19" fmla="*/ 16 h 212"/>
                  <a:gd name="T20" fmla="*/ 97 w 212"/>
                  <a:gd name="T21" fmla="*/ 90 h 212"/>
                  <a:gd name="T22" fmla="*/ 103 w 212"/>
                  <a:gd name="T23" fmla="*/ 89 h 212"/>
                  <a:gd name="T24" fmla="*/ 86 w 212"/>
                  <a:gd name="T25" fmla="*/ 36 h 212"/>
                  <a:gd name="T26" fmla="*/ 46 w 212"/>
                  <a:gd name="T27" fmla="*/ 13 h 212"/>
                  <a:gd name="T28" fmla="*/ 3 w 212"/>
                  <a:gd name="T29" fmla="*/ 51 h 212"/>
                  <a:gd name="T30" fmla="*/ 34 w 212"/>
                  <a:gd name="T31" fmla="*/ 148 h 212"/>
                  <a:gd name="T32" fmla="*/ 91 w 212"/>
                  <a:gd name="T33" fmla="*/ 209 h 212"/>
                  <a:gd name="T34" fmla="*/ 106 w 212"/>
                  <a:gd name="T35" fmla="*/ 202 h 212"/>
                  <a:gd name="T36" fmla="*/ 131 w 212"/>
                  <a:gd name="T37" fmla="*/ 157 h 212"/>
                  <a:gd name="T38" fmla="*/ 169 w 212"/>
                  <a:gd name="T39" fmla="*/ 118 h 212"/>
                  <a:gd name="T40" fmla="*/ 203 w 212"/>
                  <a:gd name="T41" fmla="*/ 89 h 212"/>
                  <a:gd name="T42" fmla="*/ 161 w 212"/>
                  <a:gd name="T43" fmla="*/ 21 h 212"/>
                  <a:gd name="T44" fmla="*/ 101 w 212"/>
                  <a:gd name="T45" fmla="*/ 82 h 212"/>
                  <a:gd name="T46" fmla="*/ 107 w 212"/>
                  <a:gd name="T47" fmla="*/ 8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12" h="212">
                    <a:moveTo>
                      <a:pt x="107" y="80"/>
                    </a:moveTo>
                    <a:cubicBezTo>
                      <a:pt x="118" y="51"/>
                      <a:pt x="153" y="0"/>
                      <a:pt x="185" y="39"/>
                    </a:cubicBezTo>
                    <a:cubicBezTo>
                      <a:pt x="193" y="48"/>
                      <a:pt x="197" y="64"/>
                      <a:pt x="199" y="76"/>
                    </a:cubicBezTo>
                    <a:cubicBezTo>
                      <a:pt x="202" y="93"/>
                      <a:pt x="190" y="103"/>
                      <a:pt x="177" y="111"/>
                    </a:cubicBezTo>
                    <a:cubicBezTo>
                      <a:pt x="159" y="120"/>
                      <a:pt x="143" y="134"/>
                      <a:pt x="131" y="150"/>
                    </a:cubicBezTo>
                    <a:cubicBezTo>
                      <a:pt x="123" y="161"/>
                      <a:pt x="116" y="172"/>
                      <a:pt x="110" y="185"/>
                    </a:cubicBezTo>
                    <a:cubicBezTo>
                      <a:pt x="103" y="200"/>
                      <a:pt x="97" y="212"/>
                      <a:pt x="80" y="199"/>
                    </a:cubicBezTo>
                    <a:cubicBezTo>
                      <a:pt x="63" y="187"/>
                      <a:pt x="52" y="168"/>
                      <a:pt x="42" y="151"/>
                    </a:cubicBezTo>
                    <a:cubicBezTo>
                      <a:pt x="29" y="129"/>
                      <a:pt x="19" y="105"/>
                      <a:pt x="13" y="80"/>
                    </a:cubicBezTo>
                    <a:cubicBezTo>
                      <a:pt x="6" y="53"/>
                      <a:pt x="7" y="7"/>
                      <a:pt x="51" y="16"/>
                    </a:cubicBezTo>
                    <a:cubicBezTo>
                      <a:pt x="90" y="24"/>
                      <a:pt x="81" y="64"/>
                      <a:pt x="97" y="90"/>
                    </a:cubicBezTo>
                    <a:cubicBezTo>
                      <a:pt x="98" y="91"/>
                      <a:pt x="103" y="89"/>
                      <a:pt x="103" y="89"/>
                    </a:cubicBezTo>
                    <a:cubicBezTo>
                      <a:pt x="93" y="72"/>
                      <a:pt x="94" y="53"/>
                      <a:pt x="86" y="36"/>
                    </a:cubicBezTo>
                    <a:cubicBezTo>
                      <a:pt x="80" y="22"/>
                      <a:pt x="60" y="12"/>
                      <a:pt x="46" y="13"/>
                    </a:cubicBezTo>
                    <a:cubicBezTo>
                      <a:pt x="22" y="13"/>
                      <a:pt x="6" y="27"/>
                      <a:pt x="3" y="51"/>
                    </a:cubicBezTo>
                    <a:cubicBezTo>
                      <a:pt x="0" y="83"/>
                      <a:pt x="19" y="120"/>
                      <a:pt x="34" y="148"/>
                    </a:cubicBezTo>
                    <a:cubicBezTo>
                      <a:pt x="44" y="166"/>
                      <a:pt x="66" y="209"/>
                      <a:pt x="91" y="209"/>
                    </a:cubicBezTo>
                    <a:cubicBezTo>
                      <a:pt x="98" y="209"/>
                      <a:pt x="102" y="206"/>
                      <a:pt x="106" y="202"/>
                    </a:cubicBezTo>
                    <a:cubicBezTo>
                      <a:pt x="117" y="190"/>
                      <a:pt x="122" y="170"/>
                      <a:pt x="131" y="157"/>
                    </a:cubicBezTo>
                    <a:cubicBezTo>
                      <a:pt x="141" y="141"/>
                      <a:pt x="154" y="130"/>
                      <a:pt x="169" y="118"/>
                    </a:cubicBezTo>
                    <a:cubicBezTo>
                      <a:pt x="182" y="109"/>
                      <a:pt x="197" y="105"/>
                      <a:pt x="203" y="89"/>
                    </a:cubicBezTo>
                    <a:cubicBezTo>
                      <a:pt x="212" y="65"/>
                      <a:pt x="190" y="18"/>
                      <a:pt x="161" y="21"/>
                    </a:cubicBezTo>
                    <a:cubicBezTo>
                      <a:pt x="130" y="25"/>
                      <a:pt x="112" y="55"/>
                      <a:pt x="101" y="82"/>
                    </a:cubicBezTo>
                    <a:cubicBezTo>
                      <a:pt x="101" y="82"/>
                      <a:pt x="106" y="82"/>
                      <a:pt x="107" y="80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2944956" y="341747"/>
              <a:ext cx="1321092" cy="1155810"/>
              <a:chOff x="2686007" y="83006"/>
              <a:chExt cx="1321092" cy="1155810"/>
            </a:xfrm>
          </p:grpSpPr>
          <p:sp>
            <p:nvSpPr>
              <p:cNvPr id="46" name="Freeform 6"/>
              <p:cNvSpPr/>
              <p:nvPr/>
            </p:nvSpPr>
            <p:spPr bwMode="auto">
              <a:xfrm>
                <a:off x="2742274" y="83006"/>
                <a:ext cx="1032726" cy="978804"/>
              </a:xfrm>
              <a:custGeom>
                <a:avLst/>
                <a:gdLst>
                  <a:gd name="T0" fmla="*/ 179 w 330"/>
                  <a:gd name="T1" fmla="*/ 136 h 311"/>
                  <a:gd name="T2" fmla="*/ 319 w 330"/>
                  <a:gd name="T3" fmla="*/ 115 h 311"/>
                  <a:gd name="T4" fmla="*/ 248 w 330"/>
                  <a:gd name="T5" fmla="*/ 201 h 311"/>
                  <a:gd name="T6" fmla="*/ 253 w 330"/>
                  <a:gd name="T7" fmla="*/ 311 h 311"/>
                  <a:gd name="T8" fmla="*/ 125 w 330"/>
                  <a:gd name="T9" fmla="*/ 261 h 311"/>
                  <a:gd name="T10" fmla="*/ 4 w 330"/>
                  <a:gd name="T11" fmla="*/ 171 h 311"/>
                  <a:gd name="T12" fmla="*/ 85 w 330"/>
                  <a:gd name="T13" fmla="*/ 98 h 311"/>
                  <a:gd name="T14" fmla="*/ 177 w 330"/>
                  <a:gd name="T15" fmla="*/ 167 h 311"/>
                  <a:gd name="T16" fmla="*/ 179 w 330"/>
                  <a:gd name="T17" fmla="*/ 136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311">
                    <a:moveTo>
                      <a:pt x="179" y="136"/>
                    </a:moveTo>
                    <a:cubicBezTo>
                      <a:pt x="158" y="23"/>
                      <a:pt x="330" y="0"/>
                      <a:pt x="319" y="115"/>
                    </a:cubicBezTo>
                    <a:cubicBezTo>
                      <a:pt x="315" y="165"/>
                      <a:pt x="276" y="165"/>
                      <a:pt x="248" y="201"/>
                    </a:cubicBezTo>
                    <a:cubicBezTo>
                      <a:pt x="221" y="236"/>
                      <a:pt x="234" y="276"/>
                      <a:pt x="253" y="311"/>
                    </a:cubicBezTo>
                    <a:cubicBezTo>
                      <a:pt x="213" y="261"/>
                      <a:pt x="184" y="274"/>
                      <a:pt x="125" y="261"/>
                    </a:cubicBezTo>
                    <a:cubicBezTo>
                      <a:pt x="79" y="251"/>
                      <a:pt x="10" y="228"/>
                      <a:pt x="4" y="171"/>
                    </a:cubicBezTo>
                    <a:cubicBezTo>
                      <a:pt x="0" y="125"/>
                      <a:pt x="44" y="98"/>
                      <a:pt x="85" y="98"/>
                    </a:cubicBezTo>
                    <a:cubicBezTo>
                      <a:pt x="129" y="96"/>
                      <a:pt x="163" y="127"/>
                      <a:pt x="177" y="167"/>
                    </a:cubicBezTo>
                    <a:cubicBezTo>
                      <a:pt x="179" y="136"/>
                      <a:pt x="179" y="136"/>
                      <a:pt x="179" y="136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Freeform 7"/>
              <p:cNvSpPr/>
              <p:nvPr/>
            </p:nvSpPr>
            <p:spPr bwMode="auto">
              <a:xfrm>
                <a:off x="3268600" y="923488"/>
                <a:ext cx="28133" cy="5861"/>
              </a:xfrm>
              <a:custGeom>
                <a:avLst/>
                <a:gdLst>
                  <a:gd name="T0" fmla="*/ 4 w 9"/>
                  <a:gd name="T1" fmla="*/ 0 h 2"/>
                  <a:gd name="T2" fmla="*/ 0 w 9"/>
                  <a:gd name="T3" fmla="*/ 1 h 2"/>
                  <a:gd name="T4" fmla="*/ 9 w 9"/>
                  <a:gd name="T5" fmla="*/ 2 h 2"/>
                  <a:gd name="T6" fmla="*/ 4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4" y="1"/>
                      <a:pt x="7" y="1"/>
                      <a:pt x="9" y="2"/>
                    </a:cubicBezTo>
                    <a:cubicBezTo>
                      <a:pt x="8" y="1"/>
                      <a:pt x="6" y="0"/>
                      <a:pt x="4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Freeform 8"/>
              <p:cNvSpPr/>
              <p:nvPr/>
            </p:nvSpPr>
            <p:spPr bwMode="auto">
              <a:xfrm>
                <a:off x="3390511" y="927005"/>
                <a:ext cx="49233" cy="43372"/>
              </a:xfrm>
              <a:custGeom>
                <a:avLst/>
                <a:gdLst>
                  <a:gd name="T0" fmla="*/ 8 w 16"/>
                  <a:gd name="T1" fmla="*/ 0 h 14"/>
                  <a:gd name="T2" fmla="*/ 0 w 16"/>
                  <a:gd name="T3" fmla="*/ 7 h 14"/>
                  <a:gd name="T4" fmla="*/ 13 w 16"/>
                  <a:gd name="T5" fmla="*/ 14 h 14"/>
                  <a:gd name="T6" fmla="*/ 16 w 16"/>
                  <a:gd name="T7" fmla="*/ 8 h 14"/>
                  <a:gd name="T8" fmla="*/ 8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4" y="0"/>
                      <a:pt x="0" y="3"/>
                      <a:pt x="0" y="7"/>
                    </a:cubicBezTo>
                    <a:cubicBezTo>
                      <a:pt x="5" y="9"/>
                      <a:pt x="9" y="11"/>
                      <a:pt x="13" y="14"/>
                    </a:cubicBezTo>
                    <a:cubicBezTo>
                      <a:pt x="15" y="12"/>
                      <a:pt x="16" y="10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Freeform 9"/>
              <p:cNvSpPr/>
              <p:nvPr/>
            </p:nvSpPr>
            <p:spPr bwMode="auto">
              <a:xfrm>
                <a:off x="2892318" y="397161"/>
                <a:ext cx="53922" cy="31650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5 h 10"/>
                  <a:gd name="T4" fmla="*/ 8 w 17"/>
                  <a:gd name="T5" fmla="*/ 10 h 10"/>
                  <a:gd name="T6" fmla="*/ 17 w 17"/>
                  <a:gd name="T7" fmla="*/ 1 h 10"/>
                  <a:gd name="T8" fmla="*/ 17 w 1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11" y="1"/>
                      <a:pt x="5" y="3"/>
                      <a:pt x="0" y="5"/>
                    </a:cubicBezTo>
                    <a:cubicBezTo>
                      <a:pt x="1" y="8"/>
                      <a:pt x="4" y="10"/>
                      <a:pt x="8" y="10"/>
                    </a:cubicBezTo>
                    <a:cubicBezTo>
                      <a:pt x="13" y="10"/>
                      <a:pt x="17" y="6"/>
                      <a:pt x="17" y="1"/>
                    </a:cubicBezTo>
                    <a:cubicBezTo>
                      <a:pt x="17" y="1"/>
                      <a:pt x="17" y="1"/>
                      <a:pt x="1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Oval 10"/>
              <p:cNvSpPr>
                <a:spLocks noChangeArrowheads="1"/>
              </p:cNvSpPr>
              <p:nvPr/>
            </p:nvSpPr>
            <p:spPr bwMode="auto">
              <a:xfrm>
                <a:off x="2826673" y="447567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Oval 11"/>
              <p:cNvSpPr>
                <a:spLocks noChangeArrowheads="1"/>
              </p:cNvSpPr>
              <p:nvPr/>
            </p:nvSpPr>
            <p:spPr bwMode="auto">
              <a:xfrm>
                <a:off x="2942723" y="585889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Oval 12"/>
              <p:cNvSpPr>
                <a:spLocks noChangeArrowheads="1"/>
              </p:cNvSpPr>
              <p:nvPr/>
            </p:nvSpPr>
            <p:spPr bwMode="auto">
              <a:xfrm>
                <a:off x="2817296" y="615194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Freeform 13"/>
              <p:cNvSpPr/>
              <p:nvPr/>
            </p:nvSpPr>
            <p:spPr bwMode="auto">
              <a:xfrm>
                <a:off x="2766890" y="497972"/>
                <a:ext cx="46889" cy="50405"/>
              </a:xfrm>
              <a:custGeom>
                <a:avLst/>
                <a:gdLst>
                  <a:gd name="T0" fmla="*/ 7 w 15"/>
                  <a:gd name="T1" fmla="*/ 0 h 16"/>
                  <a:gd name="T2" fmla="*/ 5 w 15"/>
                  <a:gd name="T3" fmla="*/ 0 h 16"/>
                  <a:gd name="T4" fmla="*/ 0 w 15"/>
                  <a:gd name="T5" fmla="*/ 11 h 16"/>
                  <a:gd name="T6" fmla="*/ 7 w 15"/>
                  <a:gd name="T7" fmla="*/ 16 h 16"/>
                  <a:gd name="T8" fmla="*/ 15 w 15"/>
                  <a:gd name="T9" fmla="*/ 8 h 16"/>
                  <a:gd name="T10" fmla="*/ 7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3" y="4"/>
                      <a:pt x="1" y="8"/>
                      <a:pt x="0" y="11"/>
                    </a:cubicBezTo>
                    <a:cubicBezTo>
                      <a:pt x="1" y="14"/>
                      <a:pt x="4" y="16"/>
                      <a:pt x="7" y="16"/>
                    </a:cubicBezTo>
                    <a:cubicBezTo>
                      <a:pt x="11" y="16"/>
                      <a:pt x="15" y="13"/>
                      <a:pt x="15" y="8"/>
                    </a:cubicBezTo>
                    <a:cubicBezTo>
                      <a:pt x="15" y="4"/>
                      <a:pt x="11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Oval 14"/>
              <p:cNvSpPr>
                <a:spLocks noChangeArrowheads="1"/>
              </p:cNvSpPr>
              <p:nvPr/>
            </p:nvSpPr>
            <p:spPr bwMode="auto">
              <a:xfrm>
                <a:off x="3446778" y="281111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Freeform 15"/>
              <p:cNvSpPr/>
              <p:nvPr/>
            </p:nvSpPr>
            <p:spPr bwMode="auto">
              <a:xfrm>
                <a:off x="3317834" y="344411"/>
                <a:ext cx="3517" cy="9378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Freeform 16"/>
              <p:cNvSpPr/>
              <p:nvPr/>
            </p:nvSpPr>
            <p:spPr bwMode="auto">
              <a:xfrm>
                <a:off x="3656605" y="236567"/>
                <a:ext cx="43372" cy="44544"/>
              </a:xfrm>
              <a:custGeom>
                <a:avLst/>
                <a:gdLst>
                  <a:gd name="T0" fmla="*/ 1 w 14"/>
                  <a:gd name="T1" fmla="*/ 0 h 14"/>
                  <a:gd name="T2" fmla="*/ 0 w 14"/>
                  <a:gd name="T3" fmla="*/ 5 h 14"/>
                  <a:gd name="T4" fmla="*/ 9 w 14"/>
                  <a:gd name="T5" fmla="*/ 14 h 14"/>
                  <a:gd name="T6" fmla="*/ 14 w 14"/>
                  <a:gd name="T7" fmla="*/ 12 h 14"/>
                  <a:gd name="T8" fmla="*/ 1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" y="0"/>
                    </a:moveTo>
                    <a:cubicBezTo>
                      <a:pt x="1" y="2"/>
                      <a:pt x="0" y="4"/>
                      <a:pt x="0" y="5"/>
                    </a:cubicBezTo>
                    <a:cubicBezTo>
                      <a:pt x="0" y="10"/>
                      <a:pt x="4" y="14"/>
                      <a:pt x="9" y="14"/>
                    </a:cubicBezTo>
                    <a:cubicBezTo>
                      <a:pt x="11" y="14"/>
                      <a:pt x="13" y="14"/>
                      <a:pt x="14" y="12"/>
                    </a:cubicBezTo>
                    <a:cubicBezTo>
                      <a:pt x="11" y="8"/>
                      <a:pt x="6" y="4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Freeform 17"/>
              <p:cNvSpPr/>
              <p:nvPr/>
            </p:nvSpPr>
            <p:spPr bwMode="auto">
              <a:xfrm>
                <a:off x="3405750" y="227189"/>
                <a:ext cx="33994" cy="22272"/>
              </a:xfrm>
              <a:custGeom>
                <a:avLst/>
                <a:gdLst>
                  <a:gd name="T0" fmla="*/ 11 w 11"/>
                  <a:gd name="T1" fmla="*/ 0 h 7"/>
                  <a:gd name="T2" fmla="*/ 0 w 11"/>
                  <a:gd name="T3" fmla="*/ 7 h 7"/>
                  <a:gd name="T4" fmla="*/ 3 w 11"/>
                  <a:gd name="T5" fmla="*/ 7 h 7"/>
                  <a:gd name="T6" fmla="*/ 11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2"/>
                      <a:pt x="3" y="4"/>
                      <a:pt x="0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7" y="7"/>
                      <a:pt x="10" y="4"/>
                      <a:pt x="1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Oval 18"/>
              <p:cNvSpPr>
                <a:spLocks noChangeArrowheads="1"/>
              </p:cNvSpPr>
              <p:nvPr/>
            </p:nvSpPr>
            <p:spPr bwMode="auto">
              <a:xfrm>
                <a:off x="3568689" y="315106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Oval 19"/>
              <p:cNvSpPr>
                <a:spLocks noChangeArrowheads="1"/>
              </p:cNvSpPr>
              <p:nvPr/>
            </p:nvSpPr>
            <p:spPr bwMode="auto">
              <a:xfrm>
                <a:off x="3518283" y="211950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Freeform 20"/>
              <p:cNvSpPr/>
              <p:nvPr/>
            </p:nvSpPr>
            <p:spPr bwMode="auto">
              <a:xfrm>
                <a:off x="3061117" y="394817"/>
                <a:ext cx="50405" cy="21100"/>
              </a:xfrm>
              <a:custGeom>
                <a:avLst/>
                <a:gdLst>
                  <a:gd name="T0" fmla="*/ 0 w 16"/>
                  <a:gd name="T1" fmla="*/ 0 h 7"/>
                  <a:gd name="T2" fmla="*/ 9 w 16"/>
                  <a:gd name="T3" fmla="*/ 7 h 7"/>
                  <a:gd name="T4" fmla="*/ 16 w 16"/>
                  <a:gd name="T5" fmla="*/ 4 h 7"/>
                  <a:gd name="T6" fmla="*/ 0 w 1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cubicBezTo>
                      <a:pt x="1" y="4"/>
                      <a:pt x="5" y="7"/>
                      <a:pt x="9" y="7"/>
                    </a:cubicBezTo>
                    <a:cubicBezTo>
                      <a:pt x="12" y="7"/>
                      <a:pt x="14" y="6"/>
                      <a:pt x="16" y="4"/>
                    </a:cubicBezTo>
                    <a:cubicBezTo>
                      <a:pt x="11" y="2"/>
                      <a:pt x="6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Oval 21"/>
              <p:cNvSpPr>
                <a:spLocks noChangeArrowheads="1"/>
              </p:cNvSpPr>
              <p:nvPr/>
            </p:nvSpPr>
            <p:spPr bwMode="auto">
              <a:xfrm>
                <a:off x="3368239" y="454600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Freeform 22"/>
              <p:cNvSpPr/>
              <p:nvPr/>
            </p:nvSpPr>
            <p:spPr bwMode="auto">
              <a:xfrm>
                <a:off x="3299078" y="413572"/>
                <a:ext cx="16411" cy="46889"/>
              </a:xfrm>
              <a:custGeom>
                <a:avLst/>
                <a:gdLst>
                  <a:gd name="T0" fmla="*/ 0 w 5"/>
                  <a:gd name="T1" fmla="*/ 0 h 15"/>
                  <a:gd name="T2" fmla="*/ 0 w 5"/>
                  <a:gd name="T3" fmla="*/ 12 h 15"/>
                  <a:gd name="T4" fmla="*/ 0 w 5"/>
                  <a:gd name="T5" fmla="*/ 15 h 15"/>
                  <a:gd name="T6" fmla="*/ 5 w 5"/>
                  <a:gd name="T7" fmla="*/ 7 h 15"/>
                  <a:gd name="T8" fmla="*/ 0 w 5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3" y="14"/>
                      <a:pt x="5" y="11"/>
                      <a:pt x="5" y="7"/>
                    </a:cubicBezTo>
                    <a:cubicBezTo>
                      <a:pt x="5" y="4"/>
                      <a:pt x="3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Oval 23"/>
              <p:cNvSpPr>
                <a:spLocks noChangeArrowheads="1"/>
              </p:cNvSpPr>
              <p:nvPr/>
            </p:nvSpPr>
            <p:spPr bwMode="auto">
              <a:xfrm>
                <a:off x="2901695" y="514383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Freeform 24"/>
              <p:cNvSpPr/>
              <p:nvPr/>
            </p:nvSpPr>
            <p:spPr bwMode="auto">
              <a:xfrm>
                <a:off x="3161928" y="434672"/>
                <a:ext cx="50405" cy="48061"/>
              </a:xfrm>
              <a:custGeom>
                <a:avLst/>
                <a:gdLst>
                  <a:gd name="T0" fmla="*/ 2 w 16"/>
                  <a:gd name="T1" fmla="*/ 0 h 15"/>
                  <a:gd name="T2" fmla="*/ 0 w 16"/>
                  <a:gd name="T3" fmla="*/ 6 h 15"/>
                  <a:gd name="T4" fmla="*/ 9 w 16"/>
                  <a:gd name="T5" fmla="*/ 15 h 15"/>
                  <a:gd name="T6" fmla="*/ 16 w 16"/>
                  <a:gd name="T7" fmla="*/ 12 h 15"/>
                  <a:gd name="T8" fmla="*/ 2 w 16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2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0" y="11"/>
                      <a:pt x="4" y="15"/>
                      <a:pt x="9" y="15"/>
                    </a:cubicBezTo>
                    <a:cubicBezTo>
                      <a:pt x="12" y="15"/>
                      <a:pt x="14" y="13"/>
                      <a:pt x="16" y="12"/>
                    </a:cubicBezTo>
                    <a:cubicBezTo>
                      <a:pt x="11" y="7"/>
                      <a:pt x="7" y="4"/>
                      <a:pt x="2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Oval 25"/>
              <p:cNvSpPr>
                <a:spLocks noChangeArrowheads="1"/>
              </p:cNvSpPr>
              <p:nvPr/>
            </p:nvSpPr>
            <p:spPr bwMode="auto">
              <a:xfrm>
                <a:off x="3649572" y="404194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Oval 26"/>
              <p:cNvSpPr>
                <a:spLocks noChangeArrowheads="1"/>
              </p:cNvSpPr>
              <p:nvPr/>
            </p:nvSpPr>
            <p:spPr bwMode="auto">
              <a:xfrm>
                <a:off x="3371756" y="359650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Oval 27"/>
              <p:cNvSpPr>
                <a:spLocks noChangeArrowheads="1"/>
              </p:cNvSpPr>
              <p:nvPr/>
            </p:nvSpPr>
            <p:spPr bwMode="auto">
              <a:xfrm>
                <a:off x="3456156" y="451083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Oval 28"/>
              <p:cNvSpPr>
                <a:spLocks noChangeArrowheads="1"/>
              </p:cNvSpPr>
              <p:nvPr/>
            </p:nvSpPr>
            <p:spPr bwMode="auto">
              <a:xfrm>
                <a:off x="3525317" y="387783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Oval 29"/>
              <p:cNvSpPr>
                <a:spLocks noChangeArrowheads="1"/>
              </p:cNvSpPr>
              <p:nvPr/>
            </p:nvSpPr>
            <p:spPr bwMode="auto">
              <a:xfrm>
                <a:off x="3011884" y="469839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Oval 30"/>
              <p:cNvSpPr>
                <a:spLocks noChangeArrowheads="1"/>
              </p:cNvSpPr>
              <p:nvPr/>
            </p:nvSpPr>
            <p:spPr bwMode="auto">
              <a:xfrm>
                <a:off x="3126762" y="523761"/>
                <a:ext cx="44544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Oval 31"/>
              <p:cNvSpPr>
                <a:spLocks noChangeArrowheads="1"/>
              </p:cNvSpPr>
              <p:nvPr/>
            </p:nvSpPr>
            <p:spPr bwMode="auto">
              <a:xfrm>
                <a:off x="3430367" y="611677"/>
                <a:ext cx="44544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Freeform 32"/>
              <p:cNvSpPr/>
              <p:nvPr/>
            </p:nvSpPr>
            <p:spPr bwMode="auto">
              <a:xfrm>
                <a:off x="3236950" y="529622"/>
                <a:ext cx="46889" cy="53922"/>
              </a:xfrm>
              <a:custGeom>
                <a:avLst/>
                <a:gdLst>
                  <a:gd name="T0" fmla="*/ 7 w 15"/>
                  <a:gd name="T1" fmla="*/ 0 h 17"/>
                  <a:gd name="T2" fmla="*/ 0 w 15"/>
                  <a:gd name="T3" fmla="*/ 8 h 17"/>
                  <a:gd name="T4" fmla="*/ 9 w 15"/>
                  <a:gd name="T5" fmla="*/ 17 h 17"/>
                  <a:gd name="T6" fmla="*/ 15 w 15"/>
                  <a:gd name="T7" fmla="*/ 15 h 17"/>
                  <a:gd name="T8" fmla="*/ 7 w 1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3" y="10"/>
                      <a:pt x="10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Oval 33"/>
              <p:cNvSpPr>
                <a:spLocks noChangeArrowheads="1"/>
              </p:cNvSpPr>
              <p:nvPr/>
            </p:nvSpPr>
            <p:spPr bwMode="auto">
              <a:xfrm>
                <a:off x="3083390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Oval 34"/>
              <p:cNvSpPr>
                <a:spLocks noChangeArrowheads="1"/>
              </p:cNvSpPr>
              <p:nvPr/>
            </p:nvSpPr>
            <p:spPr bwMode="auto">
              <a:xfrm>
                <a:off x="3270945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Freeform 35"/>
              <p:cNvSpPr/>
              <p:nvPr/>
            </p:nvSpPr>
            <p:spPr bwMode="auto">
              <a:xfrm>
                <a:off x="3634333" y="542516"/>
                <a:ext cx="56267" cy="56267"/>
              </a:xfrm>
              <a:custGeom>
                <a:avLst/>
                <a:gdLst>
                  <a:gd name="T0" fmla="*/ 9 w 18"/>
                  <a:gd name="T1" fmla="*/ 0 h 18"/>
                  <a:gd name="T2" fmla="*/ 0 w 18"/>
                  <a:gd name="T3" fmla="*/ 9 h 18"/>
                  <a:gd name="T4" fmla="*/ 6 w 18"/>
                  <a:gd name="T5" fmla="*/ 18 h 18"/>
                  <a:gd name="T6" fmla="*/ 18 w 18"/>
                  <a:gd name="T7" fmla="*/ 8 h 18"/>
                  <a:gd name="T8" fmla="*/ 9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3" y="17"/>
                      <a:pt x="6" y="18"/>
                    </a:cubicBezTo>
                    <a:cubicBezTo>
                      <a:pt x="11" y="15"/>
                      <a:pt x="14" y="12"/>
                      <a:pt x="18" y="8"/>
                    </a:cubicBezTo>
                    <a:cubicBezTo>
                      <a:pt x="17" y="4"/>
                      <a:pt x="14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Oval 36"/>
              <p:cNvSpPr>
                <a:spLocks noChangeArrowheads="1"/>
              </p:cNvSpPr>
              <p:nvPr/>
            </p:nvSpPr>
            <p:spPr bwMode="auto">
              <a:xfrm>
                <a:off x="3374100" y="529622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Freeform 37"/>
              <p:cNvSpPr/>
              <p:nvPr/>
            </p:nvSpPr>
            <p:spPr bwMode="auto">
              <a:xfrm>
                <a:off x="3568689" y="615194"/>
                <a:ext cx="46889" cy="41028"/>
              </a:xfrm>
              <a:custGeom>
                <a:avLst/>
                <a:gdLst>
                  <a:gd name="T0" fmla="*/ 8 w 15"/>
                  <a:gd name="T1" fmla="*/ 0 h 13"/>
                  <a:gd name="T2" fmla="*/ 0 w 15"/>
                  <a:gd name="T3" fmla="*/ 8 h 13"/>
                  <a:gd name="T4" fmla="*/ 2 w 15"/>
                  <a:gd name="T5" fmla="*/ 13 h 13"/>
                  <a:gd name="T6" fmla="*/ 15 w 15"/>
                  <a:gd name="T7" fmla="*/ 4 h 13"/>
                  <a:gd name="T8" fmla="*/ 8 w 15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8" y="0"/>
                    </a:moveTo>
                    <a:cubicBezTo>
                      <a:pt x="3" y="0"/>
                      <a:pt x="0" y="3"/>
                      <a:pt x="0" y="8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6" y="10"/>
                      <a:pt x="11" y="7"/>
                      <a:pt x="15" y="4"/>
                    </a:cubicBezTo>
                    <a:cubicBezTo>
                      <a:pt x="13" y="1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Oval 38"/>
              <p:cNvSpPr>
                <a:spLocks noChangeArrowheads="1"/>
              </p:cNvSpPr>
              <p:nvPr/>
            </p:nvSpPr>
            <p:spPr bwMode="auto">
              <a:xfrm>
                <a:off x="3544072" y="501489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Freeform 39"/>
              <p:cNvSpPr/>
              <p:nvPr/>
            </p:nvSpPr>
            <p:spPr bwMode="auto">
              <a:xfrm>
                <a:off x="3703494" y="315106"/>
                <a:ext cx="37511" cy="53922"/>
              </a:xfrm>
              <a:custGeom>
                <a:avLst/>
                <a:gdLst>
                  <a:gd name="T0" fmla="*/ 7 w 12"/>
                  <a:gd name="T1" fmla="*/ 0 h 17"/>
                  <a:gd name="T2" fmla="*/ 0 w 12"/>
                  <a:gd name="T3" fmla="*/ 8 h 17"/>
                  <a:gd name="T4" fmla="*/ 9 w 12"/>
                  <a:gd name="T5" fmla="*/ 17 h 17"/>
                  <a:gd name="T6" fmla="*/ 12 w 12"/>
                  <a:gd name="T7" fmla="*/ 17 h 17"/>
                  <a:gd name="T8" fmla="*/ 7 w 12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0" y="17"/>
                      <a:pt x="11" y="17"/>
                      <a:pt x="12" y="17"/>
                    </a:cubicBezTo>
                    <a:cubicBezTo>
                      <a:pt x="11" y="11"/>
                      <a:pt x="9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0" name="Freeform 40"/>
              <p:cNvSpPr/>
              <p:nvPr/>
            </p:nvSpPr>
            <p:spPr bwMode="auto">
              <a:xfrm>
                <a:off x="2686007" y="139273"/>
                <a:ext cx="1076098" cy="885026"/>
              </a:xfrm>
              <a:custGeom>
                <a:avLst/>
                <a:gdLst>
                  <a:gd name="T0" fmla="*/ 193 w 344"/>
                  <a:gd name="T1" fmla="*/ 103 h 281"/>
                  <a:gd name="T2" fmla="*/ 237 w 344"/>
                  <a:gd name="T3" fmla="*/ 14 h 281"/>
                  <a:gd name="T4" fmla="*/ 321 w 344"/>
                  <a:gd name="T5" fmla="*/ 40 h 281"/>
                  <a:gd name="T6" fmla="*/ 326 w 344"/>
                  <a:gd name="T7" fmla="*/ 94 h 281"/>
                  <a:gd name="T8" fmla="*/ 279 w 344"/>
                  <a:gd name="T9" fmla="*/ 146 h 281"/>
                  <a:gd name="T10" fmla="*/ 260 w 344"/>
                  <a:gd name="T11" fmla="*/ 280 h 281"/>
                  <a:gd name="T12" fmla="*/ 266 w 344"/>
                  <a:gd name="T13" fmla="*/ 278 h 281"/>
                  <a:gd name="T14" fmla="*/ 175 w 344"/>
                  <a:gd name="T15" fmla="*/ 233 h 281"/>
                  <a:gd name="T16" fmla="*/ 59 w 344"/>
                  <a:gd name="T17" fmla="*/ 197 h 281"/>
                  <a:gd name="T18" fmla="*/ 48 w 344"/>
                  <a:gd name="T19" fmla="*/ 80 h 281"/>
                  <a:gd name="T20" fmla="*/ 185 w 344"/>
                  <a:gd name="T21" fmla="*/ 136 h 281"/>
                  <a:gd name="T22" fmla="*/ 191 w 344"/>
                  <a:gd name="T23" fmla="*/ 134 h 281"/>
                  <a:gd name="T24" fmla="*/ 86 w 344"/>
                  <a:gd name="T25" fmla="*/ 65 h 281"/>
                  <a:gd name="T26" fmla="*/ 13 w 344"/>
                  <a:gd name="T27" fmla="*/ 149 h 281"/>
                  <a:gd name="T28" fmla="*/ 117 w 344"/>
                  <a:gd name="T29" fmla="*/ 226 h 281"/>
                  <a:gd name="T30" fmla="*/ 190 w 344"/>
                  <a:gd name="T31" fmla="*/ 239 h 281"/>
                  <a:gd name="T32" fmla="*/ 261 w 344"/>
                  <a:gd name="T33" fmla="*/ 280 h 281"/>
                  <a:gd name="T34" fmla="*/ 266 w 344"/>
                  <a:gd name="T35" fmla="*/ 278 h 281"/>
                  <a:gd name="T36" fmla="*/ 258 w 344"/>
                  <a:gd name="T37" fmla="*/ 174 h 281"/>
                  <a:gd name="T38" fmla="*/ 319 w 344"/>
                  <a:gd name="T39" fmla="*/ 119 h 281"/>
                  <a:gd name="T40" fmla="*/ 307 w 344"/>
                  <a:gd name="T41" fmla="*/ 16 h 281"/>
                  <a:gd name="T42" fmla="*/ 228 w 344"/>
                  <a:gd name="T43" fmla="*/ 15 h 281"/>
                  <a:gd name="T44" fmla="*/ 187 w 344"/>
                  <a:gd name="T45" fmla="*/ 104 h 281"/>
                  <a:gd name="T46" fmla="*/ 193 w 344"/>
                  <a:gd name="T47" fmla="*/ 10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4" h="281">
                    <a:moveTo>
                      <a:pt x="193" y="103"/>
                    </a:moveTo>
                    <a:cubicBezTo>
                      <a:pt x="187" y="65"/>
                      <a:pt x="201" y="30"/>
                      <a:pt x="237" y="14"/>
                    </a:cubicBezTo>
                    <a:cubicBezTo>
                      <a:pt x="267" y="1"/>
                      <a:pt x="305" y="10"/>
                      <a:pt x="321" y="40"/>
                    </a:cubicBezTo>
                    <a:cubicBezTo>
                      <a:pt x="329" y="56"/>
                      <a:pt x="329" y="77"/>
                      <a:pt x="326" y="94"/>
                    </a:cubicBezTo>
                    <a:cubicBezTo>
                      <a:pt x="321" y="120"/>
                      <a:pt x="298" y="132"/>
                      <a:pt x="279" y="146"/>
                    </a:cubicBezTo>
                    <a:cubicBezTo>
                      <a:pt x="232" y="182"/>
                      <a:pt x="236" y="232"/>
                      <a:pt x="260" y="280"/>
                    </a:cubicBezTo>
                    <a:cubicBezTo>
                      <a:pt x="262" y="279"/>
                      <a:pt x="264" y="278"/>
                      <a:pt x="266" y="278"/>
                    </a:cubicBezTo>
                    <a:cubicBezTo>
                      <a:pt x="241" y="247"/>
                      <a:pt x="214" y="238"/>
                      <a:pt x="175" y="233"/>
                    </a:cubicBezTo>
                    <a:cubicBezTo>
                      <a:pt x="135" y="228"/>
                      <a:pt x="94" y="219"/>
                      <a:pt x="59" y="197"/>
                    </a:cubicBezTo>
                    <a:cubicBezTo>
                      <a:pt x="15" y="170"/>
                      <a:pt x="0" y="111"/>
                      <a:pt x="48" y="80"/>
                    </a:cubicBezTo>
                    <a:cubicBezTo>
                      <a:pt x="103" y="44"/>
                      <a:pt x="164" y="82"/>
                      <a:pt x="185" y="136"/>
                    </a:cubicBezTo>
                    <a:cubicBezTo>
                      <a:pt x="186" y="137"/>
                      <a:pt x="192" y="136"/>
                      <a:pt x="191" y="134"/>
                    </a:cubicBezTo>
                    <a:cubicBezTo>
                      <a:pt x="173" y="88"/>
                      <a:pt x="136" y="61"/>
                      <a:pt x="86" y="65"/>
                    </a:cubicBezTo>
                    <a:cubicBezTo>
                      <a:pt x="42" y="68"/>
                      <a:pt x="3" y="103"/>
                      <a:pt x="13" y="149"/>
                    </a:cubicBezTo>
                    <a:cubicBezTo>
                      <a:pt x="23" y="195"/>
                      <a:pt x="78" y="215"/>
                      <a:pt x="117" y="226"/>
                    </a:cubicBezTo>
                    <a:cubicBezTo>
                      <a:pt x="141" y="233"/>
                      <a:pt x="166" y="235"/>
                      <a:pt x="190" y="239"/>
                    </a:cubicBezTo>
                    <a:cubicBezTo>
                      <a:pt x="220" y="243"/>
                      <a:pt x="242" y="257"/>
                      <a:pt x="261" y="280"/>
                    </a:cubicBezTo>
                    <a:cubicBezTo>
                      <a:pt x="262" y="281"/>
                      <a:pt x="267" y="280"/>
                      <a:pt x="266" y="278"/>
                    </a:cubicBezTo>
                    <a:cubicBezTo>
                      <a:pt x="249" y="245"/>
                      <a:pt x="238" y="209"/>
                      <a:pt x="258" y="174"/>
                    </a:cubicBezTo>
                    <a:cubicBezTo>
                      <a:pt x="272" y="150"/>
                      <a:pt x="300" y="139"/>
                      <a:pt x="319" y="119"/>
                    </a:cubicBezTo>
                    <a:cubicBezTo>
                      <a:pt x="344" y="91"/>
                      <a:pt x="337" y="37"/>
                      <a:pt x="307" y="16"/>
                    </a:cubicBezTo>
                    <a:cubicBezTo>
                      <a:pt x="284" y="0"/>
                      <a:pt x="252" y="3"/>
                      <a:pt x="228" y="15"/>
                    </a:cubicBezTo>
                    <a:cubicBezTo>
                      <a:pt x="195" y="33"/>
                      <a:pt x="181" y="67"/>
                      <a:pt x="187" y="104"/>
                    </a:cubicBezTo>
                    <a:cubicBezTo>
                      <a:pt x="188" y="106"/>
                      <a:pt x="193" y="105"/>
                      <a:pt x="193" y="10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6" name="Freeform 56"/>
              <p:cNvSpPr/>
              <p:nvPr/>
            </p:nvSpPr>
            <p:spPr bwMode="auto">
              <a:xfrm>
                <a:off x="3859399" y="1203649"/>
                <a:ext cx="46889" cy="35167"/>
              </a:xfrm>
              <a:custGeom>
                <a:avLst/>
                <a:gdLst>
                  <a:gd name="T0" fmla="*/ 0 w 15"/>
                  <a:gd name="T1" fmla="*/ 0 h 11"/>
                  <a:gd name="T2" fmla="*/ 0 w 15"/>
                  <a:gd name="T3" fmla="*/ 1 h 11"/>
                  <a:gd name="T4" fmla="*/ 15 w 15"/>
                  <a:gd name="T5" fmla="*/ 11 h 11"/>
                  <a:gd name="T6" fmla="*/ 15 w 15"/>
                  <a:gd name="T7" fmla="*/ 9 h 11"/>
                  <a:gd name="T8" fmla="*/ 0 w 15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5"/>
                      <a:pt x="10" y="8"/>
                      <a:pt x="15" y="11"/>
                    </a:cubicBezTo>
                    <a:cubicBezTo>
                      <a:pt x="15" y="10"/>
                      <a:pt x="15" y="10"/>
                      <a:pt x="15" y="9"/>
                    </a:cubicBezTo>
                    <a:cubicBezTo>
                      <a:pt x="10" y="6"/>
                      <a:pt x="5" y="3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Freeform 67"/>
              <p:cNvSpPr/>
              <p:nvPr/>
            </p:nvSpPr>
            <p:spPr bwMode="auto">
              <a:xfrm>
                <a:off x="3887533" y="847294"/>
                <a:ext cx="106672" cy="76194"/>
              </a:xfrm>
              <a:custGeom>
                <a:avLst/>
                <a:gdLst>
                  <a:gd name="T0" fmla="*/ 19 w 34"/>
                  <a:gd name="T1" fmla="*/ 0 h 24"/>
                  <a:gd name="T2" fmla="*/ 4 w 34"/>
                  <a:gd name="T3" fmla="*/ 6 h 24"/>
                  <a:gd name="T4" fmla="*/ 8 w 34"/>
                  <a:gd name="T5" fmla="*/ 22 h 24"/>
                  <a:gd name="T6" fmla="*/ 16 w 34"/>
                  <a:gd name="T7" fmla="*/ 24 h 24"/>
                  <a:gd name="T8" fmla="*/ 29 w 34"/>
                  <a:gd name="T9" fmla="*/ 9 h 24"/>
                  <a:gd name="T10" fmla="*/ 19 w 3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4">
                    <a:moveTo>
                      <a:pt x="19" y="0"/>
                    </a:moveTo>
                    <a:cubicBezTo>
                      <a:pt x="14" y="2"/>
                      <a:pt x="9" y="4"/>
                      <a:pt x="4" y="6"/>
                    </a:cubicBezTo>
                    <a:cubicBezTo>
                      <a:pt x="2" y="9"/>
                      <a:pt x="0" y="18"/>
                      <a:pt x="8" y="22"/>
                    </a:cubicBezTo>
                    <a:cubicBezTo>
                      <a:pt x="10" y="24"/>
                      <a:pt x="13" y="24"/>
                      <a:pt x="16" y="24"/>
                    </a:cubicBezTo>
                    <a:cubicBezTo>
                      <a:pt x="25" y="24"/>
                      <a:pt x="34" y="17"/>
                      <a:pt x="29" y="9"/>
                    </a:cubicBezTo>
                    <a:cubicBezTo>
                      <a:pt x="27" y="5"/>
                      <a:pt x="23" y="2"/>
                      <a:pt x="19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Freeform 68"/>
              <p:cNvSpPr/>
              <p:nvPr/>
            </p:nvSpPr>
            <p:spPr bwMode="auto">
              <a:xfrm>
                <a:off x="3900427" y="1011405"/>
                <a:ext cx="106672" cy="82055"/>
              </a:xfrm>
              <a:custGeom>
                <a:avLst/>
                <a:gdLst>
                  <a:gd name="T0" fmla="*/ 20 w 34"/>
                  <a:gd name="T1" fmla="*/ 0 h 26"/>
                  <a:gd name="T2" fmla="*/ 15 w 34"/>
                  <a:gd name="T3" fmla="*/ 2 h 26"/>
                  <a:gd name="T4" fmla="*/ 8 w 34"/>
                  <a:gd name="T5" fmla="*/ 18 h 26"/>
                  <a:gd name="T6" fmla="*/ 22 w 34"/>
                  <a:gd name="T7" fmla="*/ 26 h 26"/>
                  <a:gd name="T8" fmla="*/ 33 w 34"/>
                  <a:gd name="T9" fmla="*/ 18 h 26"/>
                  <a:gd name="T10" fmla="*/ 20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0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8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Rectangle: Rounded Corners 3"/>
            <p:cNvSpPr/>
            <p:nvPr/>
          </p:nvSpPr>
          <p:spPr>
            <a:xfrm>
              <a:off x="4076734" y="478310"/>
              <a:ext cx="3683106" cy="90810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1.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Số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7906735-6767-4EAD-9834-11AF2AADA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037" y="2148522"/>
            <a:ext cx="4424970" cy="20678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B14AD0-CA1E-42D0-BAB1-04E2BA79E7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5995" y="2124075"/>
            <a:ext cx="4467824" cy="20678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06DF81D-6266-41F1-A7B5-BF0FE5DF1D29}"/>
              </a:ext>
            </a:extLst>
          </p:cNvPr>
          <p:cNvSpPr txBox="1"/>
          <p:nvPr/>
        </p:nvSpPr>
        <p:spPr>
          <a:xfrm>
            <a:off x="4355204" y="4325102"/>
            <a:ext cx="42120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1 cm = 10 mm</a:t>
            </a:r>
          </a:p>
        </p:txBody>
      </p:sp>
      <p:sp>
        <p:nvSpPr>
          <p:cNvPr id="103" name="Google Shape;4394;p6">
            <a:extLst>
              <a:ext uri="{FF2B5EF4-FFF2-40B4-BE49-F238E27FC236}">
                <a16:creationId xmlns:a16="http://schemas.microsoft.com/office/drawing/2014/main" id="{3118A3CD-596B-4D09-96A5-6F9C61B629D3}"/>
              </a:ext>
            </a:extLst>
          </p:cNvPr>
          <p:cNvSpPr/>
          <p:nvPr/>
        </p:nvSpPr>
        <p:spPr>
          <a:xfrm>
            <a:off x="1760939" y="2302751"/>
            <a:ext cx="814993" cy="586885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20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04" name="Google Shape;4394;p6">
            <a:extLst>
              <a:ext uri="{FF2B5EF4-FFF2-40B4-BE49-F238E27FC236}">
                <a16:creationId xmlns:a16="http://schemas.microsoft.com/office/drawing/2014/main" id="{518D4315-1E30-4BB6-8800-3F3E0CC6CE7B}"/>
              </a:ext>
            </a:extLst>
          </p:cNvPr>
          <p:cNvSpPr/>
          <p:nvPr/>
        </p:nvSpPr>
        <p:spPr>
          <a:xfrm>
            <a:off x="7668678" y="2229802"/>
            <a:ext cx="898571" cy="586885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30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64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3" grpId="0" animBg="1"/>
      <p:bldP spid="10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260</Words>
  <Application>Microsoft Office PowerPoint</Application>
  <PresentationFormat>Widescreen</PresentationFormat>
  <Paragraphs>68</Paragraphs>
  <Slides>14</Slides>
  <Notes>8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等线</vt:lpstr>
      <vt:lpstr>微软雅黑</vt:lpstr>
      <vt:lpstr>微软雅黑</vt:lpstr>
      <vt:lpstr>#9Slide02 Noi dung dai</vt:lpstr>
      <vt:lpstr>Arial</vt:lpstr>
      <vt:lpstr>Calibri</vt:lpstr>
      <vt:lpstr>Cambria</vt:lpstr>
      <vt:lpstr>Times New Roman</vt:lpstr>
      <vt:lpstr>字魂36号-正文宋楷</vt:lpstr>
      <vt:lpstr>包图主题2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71</cp:revision>
  <dcterms:created xsi:type="dcterms:W3CDTF">2022-08-25T08:16:18Z</dcterms:created>
  <dcterms:modified xsi:type="dcterms:W3CDTF">2025-11-16T11:19:34Z</dcterms:modified>
</cp:coreProperties>
</file>