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Lst>
  <p:notesMasterIdLst>
    <p:notesMasterId r:id="rId20"/>
  </p:notesMasterIdLst>
  <p:sldIdLst>
    <p:sldId id="4492" r:id="rId3"/>
    <p:sldId id="280" r:id="rId4"/>
    <p:sldId id="256" r:id="rId5"/>
    <p:sldId id="298" r:id="rId6"/>
    <p:sldId id="271" r:id="rId7"/>
    <p:sldId id="289" r:id="rId8"/>
    <p:sldId id="290" r:id="rId9"/>
    <p:sldId id="270" r:id="rId10"/>
    <p:sldId id="301" r:id="rId11"/>
    <p:sldId id="266" r:id="rId12"/>
    <p:sldId id="291" r:id="rId13"/>
    <p:sldId id="294" r:id="rId14"/>
    <p:sldId id="292" r:id="rId15"/>
    <p:sldId id="293" r:id="rId16"/>
    <p:sldId id="295" r:id="rId17"/>
    <p:sldId id="299"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98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BAAA-D333-4EC7-8B34-81B90BC58F2C}" type="datetimeFigureOut">
              <a:rPr lang="en-US" smtClean="0"/>
              <a:t>11/23/2025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37794-6DF4-4802-A7B2-DF22EBF09FCF}" type="slidenum">
              <a:rPr lang="en-US" smtClean="0"/>
              <a:t>‹#›</a:t>
            </a:fld>
            <a:endParaRPr lang="en-US"/>
          </a:p>
        </p:txBody>
      </p:sp>
    </p:spTree>
    <p:extLst>
      <p:ext uri="{BB962C8B-B14F-4D97-AF65-F5344CB8AC3E}">
        <p14:creationId xmlns:p14="http://schemas.microsoft.com/office/powerpoint/2010/main" val="246024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739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6635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375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209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544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556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2037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297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4C31-F6A2-41E5-0934-C16B0752958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A501FB8-1D47-D33D-673D-3480EFEE471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4C7A983-22C4-6732-7201-9FDF2E3645A0}"/>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A7B8723-EAA5-2F73-91D7-77AAA6290A9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154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36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481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700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2025/11/23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58313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2025/11/23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6280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2025/11/23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736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871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1017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8400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338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11/23/2025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0981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11/23/2025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093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610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115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2025/11/23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4436640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6200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4603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383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2025/11/23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869574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2025/11/23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63674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2025/11/23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44244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2025/11/23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72048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2025/11/23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094816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2025/11/23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66714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2025/11/23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91263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DAF171-1E9A-B9E6-A55B-6436792D93C4}"/>
              </a:ext>
            </a:extLst>
          </p:cNvPr>
          <p:cNvSpPr/>
          <p:nvPr userDrawn="1"/>
        </p:nvSpPr>
        <p:spPr>
          <a:xfrm>
            <a:off x="0" y="1232452"/>
            <a:ext cx="12192000" cy="55261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348C9374-57F7-D1DF-AE4E-893156A38E09}"/>
              </a:ext>
            </a:extLst>
          </p:cNvPr>
          <p:cNvPicPr>
            <a:picLocks noChangeAspect="1"/>
          </p:cNvPicPr>
          <p:nvPr userDrawn="1"/>
        </p:nvPicPr>
        <p:blipFill>
          <a:blip r:embed="rId14"/>
          <a:stretch>
            <a:fillRect/>
          </a:stretch>
        </p:blipFill>
        <p:spPr>
          <a:xfrm>
            <a:off x="0" y="0"/>
            <a:ext cx="12192000" cy="6858000"/>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61748F69-4A9D-D0B7-5EBB-3F640758E14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12883" y="0"/>
            <a:ext cx="1708290" cy="1708290"/>
          </a:xfrm>
          <a:prstGeom prst="rect">
            <a:avLst/>
          </a:prstGeom>
        </p:spPr>
      </p:pic>
    </p:spTree>
    <p:extLst>
      <p:ext uri="{BB962C8B-B14F-4D97-AF65-F5344CB8AC3E}">
        <p14:creationId xmlns:p14="http://schemas.microsoft.com/office/powerpoint/2010/main" val="108104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F7162CB8-242C-E5B0-C47A-AEA051F9CE7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12883" y="0"/>
            <a:ext cx="1708290" cy="1708290"/>
          </a:xfrm>
          <a:prstGeom prst="rect">
            <a:avLst/>
          </a:prstGeom>
        </p:spPr>
      </p:pic>
    </p:spTree>
    <p:extLst>
      <p:ext uri="{BB962C8B-B14F-4D97-AF65-F5344CB8AC3E}">
        <p14:creationId xmlns:p14="http://schemas.microsoft.com/office/powerpoint/2010/main" val="133241597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sv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5.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sv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6.svg"/><Relationship Id="rId18" Type="http://schemas.openxmlformats.org/officeDocument/2006/relationships/image" Target="../media/image29.png"/><Relationship Id="rId3" Type="http://schemas.openxmlformats.org/officeDocument/2006/relationships/image" Target="../media/image19.svg"/><Relationship Id="rId7" Type="http://schemas.openxmlformats.org/officeDocument/2006/relationships/image" Target="../media/image12.png"/><Relationship Id="rId12" Type="http://schemas.openxmlformats.org/officeDocument/2006/relationships/image" Target="../media/image5.png"/><Relationship Id="rId17" Type="http://schemas.openxmlformats.org/officeDocument/2006/relationships/image" Target="../media/image28.svg"/><Relationship Id="rId2" Type="http://schemas.openxmlformats.org/officeDocument/2006/relationships/image" Target="../media/image18.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21.svg"/><Relationship Id="rId11" Type="http://schemas.openxmlformats.org/officeDocument/2006/relationships/image" Target="../media/image24.svg"/><Relationship Id="rId5" Type="http://schemas.openxmlformats.org/officeDocument/2006/relationships/image" Target="../media/image20.png"/><Relationship Id="rId15" Type="http://schemas.openxmlformats.org/officeDocument/2006/relationships/image" Target="../media/image26.svg"/><Relationship Id="rId10" Type="http://schemas.openxmlformats.org/officeDocument/2006/relationships/image" Target="../media/image23.png"/><Relationship Id="rId19" Type="http://schemas.openxmlformats.org/officeDocument/2006/relationships/image" Target="../media/image30.png"/><Relationship Id="rId4" Type="http://schemas.openxmlformats.org/officeDocument/2006/relationships/image" Target="../media/image9.png"/><Relationship Id="rId9" Type="http://schemas.openxmlformats.org/officeDocument/2006/relationships/image" Target="../media/image22.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sv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34.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3.xml"/><Relationship Id="rId17" Type="http://schemas.openxmlformats.org/officeDocument/2006/relationships/image" Target="../media/image38.png"/><Relationship Id="rId2" Type="http://schemas.openxmlformats.org/officeDocument/2006/relationships/audio" Target="../media/media1.mp3"/><Relationship Id="rId16" Type="http://schemas.openxmlformats.org/officeDocument/2006/relationships/image" Target="../media/image37.png"/><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7.xml"/><Relationship Id="rId5" Type="http://schemas.microsoft.com/office/2007/relationships/media" Target="../media/media3.mp3"/><Relationship Id="rId15" Type="http://schemas.openxmlformats.org/officeDocument/2006/relationships/image" Target="../media/image36.png"/><Relationship Id="rId10" Type="http://schemas.openxmlformats.org/officeDocument/2006/relationships/audio" Target="../media/media5.wav"/><Relationship Id="rId4" Type="http://schemas.openxmlformats.org/officeDocument/2006/relationships/audio" Target="../media/media2.mp3"/><Relationship Id="rId9" Type="http://schemas.microsoft.com/office/2007/relationships/media" Target="../media/media5.wav"/><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587065" y="454091"/>
            <a:ext cx="11017869" cy="5774838"/>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1378" tIns="45718" rIns="91378" bIns="45718">
            <a:prstTxWarp prst="textArchUp">
              <a:avLst>
                <a:gd name="adj" fmla="val 10779026"/>
              </a:avLst>
            </a:prstTxWarp>
            <a:spAutoFit/>
            <a:sp3d/>
          </a:bodyPr>
          <a:lstStyle/>
          <a:p>
            <a:pPr algn="ctr" defTabSz="685302" eaLnBrk="1" fontAlgn="auto" hangingPunct="1">
              <a:spcBef>
                <a:spcPts val="0"/>
              </a:spcBef>
              <a:spcAft>
                <a:spcPts val="0"/>
              </a:spcAft>
              <a:defRPr/>
            </a:pPr>
            <a:r>
              <a:rPr lang="en-US" sz="44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a:t>
            </a:r>
            <a:r>
              <a:rPr lang="en-US" sz="4400" b="1">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CÁC THẦY CÔ VỀ DỰ GIỜ</a:t>
            </a:r>
            <a:endParaRPr lang="en-US" sz="44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endParaRPr>
          </a:p>
        </p:txBody>
      </p:sp>
      <p:sp>
        <p:nvSpPr>
          <p:cNvPr id="3076" name="WordArt 11"/>
          <p:cNvSpPr>
            <a:spLocks noChangeArrowheads="1" noChangeShapeType="1" noTextEdit="1"/>
          </p:cNvSpPr>
          <p:nvPr/>
        </p:nvSpPr>
        <p:spPr bwMode="auto">
          <a:xfrm>
            <a:off x="2782111" y="1614793"/>
            <a:ext cx="6624535" cy="721064"/>
          </a:xfrm>
          <a:prstGeom prst="rect">
            <a:avLst/>
          </a:prstGeom>
        </p:spPr>
        <p:txBody>
          <a:bodyPr wrap="none" fromWordArt="1">
            <a:prstTxWarp prst="textPlain">
              <a:avLst>
                <a:gd name="adj" fmla="val 50000"/>
              </a:avLst>
            </a:prstTxWarp>
          </a:bodyPr>
          <a:lstStyle/>
          <a:p>
            <a:pPr algn="ctr"/>
            <a:r>
              <a:rPr lang="en-US" sz="27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HOẠT ĐỘNG TRẢI NGHIỆM</a:t>
            </a:r>
          </a:p>
        </p:txBody>
      </p:sp>
      <p:sp>
        <p:nvSpPr>
          <p:cNvPr id="3078" name="TextBox 13"/>
          <p:cNvSpPr txBox="1">
            <a:spLocks noChangeArrowheads="1"/>
          </p:cNvSpPr>
          <p:nvPr/>
        </p:nvSpPr>
        <p:spPr bwMode="auto">
          <a:xfrm>
            <a:off x="1157287" y="2807185"/>
            <a:ext cx="10034587"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718" rIns="91378" bIns="45718">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600" b="1" dirty="0" err="1">
                <a:solidFill>
                  <a:srgbClr val="FF0000"/>
                </a:solidFill>
                <a:latin typeface="Times New Roman" panose="02020603050405020304" pitchFamily="18" charset="0"/>
                <a:ea typeface="Arial-Rounded"/>
                <a:cs typeface="Arial-Rounded"/>
              </a:rPr>
              <a:t>Giáo</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viên</a:t>
            </a:r>
            <a:r>
              <a:rPr lang="en-GB" altLang="en-US" sz="3600" b="1" dirty="0">
                <a:solidFill>
                  <a:srgbClr val="FF0000"/>
                </a:solidFill>
                <a:latin typeface="Times New Roman" panose="02020603050405020304" pitchFamily="18" charset="0"/>
                <a:ea typeface="Arial-Rounded"/>
                <a:cs typeface="Arial-Rounded"/>
              </a:rPr>
              <a:t>: PHAN THỊ XINH</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Trường   : </a:t>
            </a:r>
            <a:r>
              <a:rPr lang="en-GB" altLang="en-US" sz="3600" b="1" dirty="0" err="1">
                <a:solidFill>
                  <a:srgbClr val="FF0000"/>
                </a:solidFill>
                <a:latin typeface="Times New Roman" panose="02020603050405020304" pitchFamily="18" charset="0"/>
                <a:ea typeface="Arial-Rounded"/>
                <a:cs typeface="Arial-Rounded"/>
              </a:rPr>
              <a:t>Tiểu</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học</a:t>
            </a:r>
            <a:r>
              <a:rPr lang="en-GB" altLang="en-US" sz="36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Lớp</a:t>
            </a:r>
            <a:r>
              <a:rPr lang="en-GB" altLang="en-US" sz="3600" b="1" dirty="0">
                <a:solidFill>
                  <a:srgbClr val="FF0000"/>
                </a:solidFill>
                <a:latin typeface="Times New Roman" panose="02020603050405020304" pitchFamily="18" charset="0"/>
                <a:ea typeface="Arial-Rounded"/>
                <a:cs typeface="Arial-Rounded"/>
              </a:rPr>
              <a:t>         </a:t>
            </a:r>
            <a:r>
              <a:rPr lang="en-GB" altLang="en-US" sz="3600" b="1">
                <a:solidFill>
                  <a:srgbClr val="FF0000"/>
                </a:solidFill>
                <a:latin typeface="Times New Roman" panose="02020603050405020304" pitchFamily="18" charset="0"/>
                <a:ea typeface="Arial-Rounded"/>
                <a:cs typeface="Arial-Rounded"/>
              </a:rPr>
              <a:t>: 3C</a:t>
            </a:r>
            <a:endParaRPr lang="en-US" altLang="en-US" sz="36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latin typeface="Cambria" panose="02040503050406030204" pitchFamily="18" charset="0"/>
                <a:ea typeface="Cambria" panose="02040503050406030204" pitchFamily="18" charset="0"/>
                <a:cs typeface="Arial" panose="020B0604020202020204" pitchFamily="34" charset="0"/>
              </a:rPr>
              <a:t>Quần áo nên để đâu? </a:t>
            </a:r>
            <a:endParaRPr lang="vi-VN" sz="4000" kern="0" dirty="0">
              <a:solidFill>
                <a:srgbClr val="005279"/>
              </a:solidFill>
              <a:latin typeface="Cambria" panose="02040503050406030204" pitchFamily="18" charset="0"/>
              <a:ea typeface="Cambria" panose="02040503050406030204" pitchFamily="18" charset="0"/>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Treo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lên</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mắc</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áo</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hoặc</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gấp</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cất</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đi</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a:t>
            </a:r>
            <a:endParaRPr kumimoji="0" lang="vi-VN" sz="3200" b="0" i="0" u="none" strike="noStrike" kern="0" cap="none" spc="0" normalizeH="0" baseline="0" noProof="0" dirty="0">
              <a:ln>
                <a:noFill/>
              </a:ln>
              <a:solidFill>
                <a:srgbClr val="6E4F2B"/>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latin typeface="Cambria" panose="02040503050406030204" pitchFamily="18" charset="0"/>
                <a:ea typeface="Cambria" panose="02040503050406030204" pitchFamily="18" charset="0"/>
                <a:cs typeface="Arial" panose="020B0604020202020204" pitchFamily="34" charset="0"/>
              </a:rPr>
              <a:t>Các đồ dùng vệ sinh cá nhân để ở đâu? </a:t>
            </a:r>
            <a:endParaRPr kumimoji="0" lang="vi-VN" sz="4000" b="0" i="0" u="none" strike="noStrike" kern="0" cap="none" spc="0" normalizeH="0" baseline="0" noProof="0" dirty="0">
              <a:ln>
                <a:noFill/>
              </a:ln>
              <a:solidFill>
                <a:srgbClr val="00527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Phải</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để</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trong</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phòng</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tắm</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trên</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kệ</a:t>
            </a:r>
            <a:endParaRPr kumimoji="0" lang="vi-VN" sz="3200" b="0" i="0" u="none" strike="noStrike" kern="0" cap="none" spc="0" normalizeH="0" baseline="0" noProof="0" dirty="0">
              <a:ln>
                <a:noFill/>
              </a:ln>
              <a:solidFill>
                <a:srgbClr val="6E4F2B"/>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49229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84050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cs typeface="Arial" panose="020B0604020202020204" pitchFamily="34" charset="0"/>
              </a:rPr>
              <a:t>Thước kẻ, vở, bút chì,...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4999717"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400" kern="0" dirty="0" err="1">
                <a:solidFill>
                  <a:srgbClr val="6E4F2B"/>
                </a:solidFill>
                <a:latin typeface="Arial" panose="020B0604020202020204" pitchFamily="34" charset="0"/>
                <a:cs typeface="Arial" panose="020B0604020202020204" pitchFamily="34" charset="0"/>
              </a:rPr>
              <a:t>Để</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lên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bàn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học</a:t>
            </a:r>
            <a:endParaRPr lang="en-US" sz="4400" kern="0" dirty="0">
              <a:solidFill>
                <a:srgbClr val="6E4F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87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Sách truyện để ở đâu?</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0665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6E4F2B"/>
                </a:solidFill>
                <a:latin typeface="Arial" panose="020B0604020202020204" pitchFamily="34" charset="0"/>
                <a:cs typeface="Arial" panose="020B0604020202020204" pitchFamily="34" charset="0"/>
              </a:rPr>
              <a:t>Để</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trên</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giá</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sách</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6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400" kern="0" dirty="0">
                <a:solidFill>
                  <a:srgbClr val="005279"/>
                </a:solidFill>
                <a:latin typeface="Calibri" panose="020F0502020204030204" pitchFamily="34" charset="0"/>
                <a:cs typeface="Calibri" panose="020F0502020204030204" pitchFamily="34" charset="0"/>
              </a:rPr>
              <a:t>Các đồ vật ít dùng nên để </a:t>
            </a:r>
            <a:r>
              <a:rPr lang="en-US" sz="4400" kern="0" dirty="0">
                <a:solidFill>
                  <a:srgbClr val="005279"/>
                </a:solidFill>
                <a:latin typeface="Calibri" panose="020F0502020204030204" pitchFamily="34" charset="0"/>
                <a:cs typeface="Calibri" panose="020F0502020204030204" pitchFamily="34" charset="0"/>
              </a:rPr>
              <a:t>đ</a:t>
            </a:r>
            <a:r>
              <a:rPr lang="vi-VN" sz="4400" kern="0" dirty="0">
                <a:solidFill>
                  <a:srgbClr val="005279"/>
                </a:solidFill>
                <a:latin typeface="Calibri" panose="020F0502020204030204" pitchFamily="34" charset="0"/>
                <a:cs typeface="Calibri" panose="020F0502020204030204" pitchFamily="34" charset="0"/>
              </a:rPr>
              <a:t>âu? </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a:solidFill>
                  <a:srgbClr val="6E4F2B"/>
                </a:solidFill>
                <a:latin typeface="Arial" panose="020B0604020202020204" pitchFamily="34" charset="0"/>
                <a:cs typeface="Arial" panose="020B0604020202020204" pitchFamily="34" charset="0"/>
              </a:rPr>
              <a:t>Cho </a:t>
            </a:r>
            <a:r>
              <a:rPr lang="en-US" sz="4000" kern="0" dirty="0" err="1">
                <a:solidFill>
                  <a:srgbClr val="6E4F2B"/>
                </a:solidFill>
                <a:latin typeface="Arial" panose="020B0604020202020204" pitchFamily="34" charset="0"/>
                <a:cs typeface="Arial" panose="020B0604020202020204" pitchFamily="34" charset="0"/>
              </a:rPr>
              <a:t>vào</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hộp</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giấy</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cất</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đi</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576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srgbClr val="005279"/>
                </a:solidFill>
                <a:effectLst/>
                <a:uLnTx/>
                <a:uFillTx/>
                <a:latin typeface="Calibri" panose="020F0502020204030204" pitchFamily="34" charset="0"/>
                <a:ea typeface="+mn-ea"/>
                <a:cs typeface="Calibri" panose="020F0502020204030204" pitchFamily="34" charset="0"/>
              </a:rPr>
              <a:t>Giày</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dép</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để</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ở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đâu</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ea typeface="+mn-ea"/>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a:solidFill>
                  <a:srgbClr val="6E4F2B"/>
                </a:solidFill>
                <a:latin typeface="Arial" panose="020B0604020202020204" pitchFamily="34" charset="0"/>
                <a:cs typeface="Arial" panose="020B0604020202020204" pitchFamily="34" charset="0"/>
              </a:rPr>
              <a:t>Ở kệ gần cửa ra vào</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254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a:extLst>
            <a:ext uri="{FF2B5EF4-FFF2-40B4-BE49-F238E27FC236}">
              <a16:creationId xmlns:a16="http://schemas.microsoft.com/office/drawing/2014/main" id="{5BCBEC23-1CE2-AC79-1FC2-2878FFB3FC6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C4204A0-5D4C-7C52-6CD3-F033F20C88C7}"/>
              </a:ext>
            </a:extLst>
          </p:cNvPr>
          <p:cNvSpPr/>
          <p:nvPr/>
        </p:nvSpPr>
        <p:spPr>
          <a:xfrm rot="-2208271">
            <a:off x="-513037" y="678413"/>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2">
              <a:alphaModFix amt="56000"/>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41D6F81A-188D-DB6C-95DE-3B424FC6D580}"/>
              </a:ext>
            </a:extLst>
          </p:cNvPr>
          <p:cNvSpPr/>
          <p:nvPr/>
        </p:nvSpPr>
        <p:spPr>
          <a:xfrm rot="-462174">
            <a:off x="398921" y="512333"/>
            <a:ext cx="1420004" cy="1683799"/>
          </a:xfrm>
          <a:custGeom>
            <a:avLst/>
            <a:gdLst/>
            <a:ahLst/>
            <a:cxnLst/>
            <a:rect l="l" t="t" r="r" b="b"/>
            <a:pathLst>
              <a:path w="2130006" h="2525698">
                <a:moveTo>
                  <a:pt x="0" y="0"/>
                </a:moveTo>
                <a:lnTo>
                  <a:pt x="2130005" y="0"/>
                </a:lnTo>
                <a:lnTo>
                  <a:pt x="2130005" y="2525698"/>
                </a:lnTo>
                <a:lnTo>
                  <a:pt x="0" y="25256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2FE1D13C-862E-A602-4EA0-1AFEE643C673}"/>
              </a:ext>
            </a:extLst>
          </p:cNvPr>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ACB4A3A2-0B2D-D678-847B-CB176B497780}"/>
              </a:ext>
            </a:extLst>
          </p:cNvPr>
          <p:cNvSpPr/>
          <p:nvPr/>
        </p:nvSpPr>
        <p:spPr>
          <a:xfrm flipH="1">
            <a:off x="685800" y="4847725"/>
            <a:ext cx="2225416" cy="1818351"/>
          </a:xfrm>
          <a:custGeom>
            <a:avLst/>
            <a:gdLst/>
            <a:ahLst/>
            <a:cxnLst/>
            <a:rect l="l" t="t" r="r" b="b"/>
            <a:pathLst>
              <a:path w="3338124" h="2727526">
                <a:moveTo>
                  <a:pt x="3338124" y="0"/>
                </a:moveTo>
                <a:lnTo>
                  <a:pt x="0" y="0"/>
                </a:lnTo>
                <a:lnTo>
                  <a:pt x="0" y="2727525"/>
                </a:lnTo>
                <a:lnTo>
                  <a:pt x="3338124" y="2727525"/>
                </a:lnTo>
                <a:lnTo>
                  <a:pt x="3338124"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7EC847FF-53DE-3A52-8B8A-E8EE4DCFD315}"/>
              </a:ext>
            </a:extLst>
          </p:cNvPr>
          <p:cNvSpPr/>
          <p:nvPr/>
        </p:nvSpPr>
        <p:spPr>
          <a:xfrm rot="-8605644">
            <a:off x="9537954" y="295106"/>
            <a:ext cx="3353601" cy="1097542"/>
          </a:xfrm>
          <a:custGeom>
            <a:avLst/>
            <a:gdLst/>
            <a:ahLst/>
            <a:cxnLst/>
            <a:rect l="l" t="t" r="r" b="b"/>
            <a:pathLst>
              <a:path w="5030401" h="1646313">
                <a:moveTo>
                  <a:pt x="0" y="0"/>
                </a:moveTo>
                <a:lnTo>
                  <a:pt x="5030401" y="0"/>
                </a:lnTo>
                <a:lnTo>
                  <a:pt x="5030401" y="1646312"/>
                </a:lnTo>
                <a:lnTo>
                  <a:pt x="0" y="1646312"/>
                </a:lnTo>
                <a:lnTo>
                  <a:pt x="0" y="0"/>
                </a:lnTo>
                <a:close/>
              </a:path>
            </a:pathLst>
          </a:custGeom>
          <a:blipFill>
            <a:blip r:embed="rId9">
              <a:alphaModFix amt="56000"/>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DE874838-D571-8C3E-5288-D38CABB10830}"/>
              </a:ext>
            </a:extLst>
          </p:cNvPr>
          <p:cNvSpPr/>
          <p:nvPr/>
        </p:nvSpPr>
        <p:spPr>
          <a:xfrm>
            <a:off x="9033106" y="4880543"/>
            <a:ext cx="790315" cy="1752715"/>
          </a:xfrm>
          <a:custGeom>
            <a:avLst/>
            <a:gdLst/>
            <a:ahLst/>
            <a:cxnLst/>
            <a:rect l="l" t="t" r="r" b="b"/>
            <a:pathLst>
              <a:path w="1185473" h="2629073">
                <a:moveTo>
                  <a:pt x="0" y="0"/>
                </a:moveTo>
                <a:lnTo>
                  <a:pt x="1185473" y="0"/>
                </a:lnTo>
                <a:lnTo>
                  <a:pt x="1185473" y="2629073"/>
                </a:lnTo>
                <a:lnTo>
                  <a:pt x="0" y="26290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4">
            <a:extLst>
              <a:ext uri="{FF2B5EF4-FFF2-40B4-BE49-F238E27FC236}">
                <a16:creationId xmlns:a16="http://schemas.microsoft.com/office/drawing/2014/main" id="{7D822C07-3269-9615-F08D-8000984C688B}"/>
              </a:ext>
            </a:extLst>
          </p:cNvPr>
          <p:cNvSpPr/>
          <p:nvPr/>
        </p:nvSpPr>
        <p:spPr>
          <a:xfrm>
            <a:off x="9111277" y="2108601"/>
            <a:ext cx="3288977" cy="4557475"/>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1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A green and red letters&#10;&#10;AI-generated content may be incorrect.">
            <a:extLst>
              <a:ext uri="{FF2B5EF4-FFF2-40B4-BE49-F238E27FC236}">
                <a16:creationId xmlns:a16="http://schemas.microsoft.com/office/drawing/2014/main" id="{1CE735F2-7047-1ACC-AC98-7DB51834942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163" y="2255418"/>
            <a:ext cx="9669094" cy="2347163"/>
          </a:xfrm>
          <a:prstGeom prst="rect">
            <a:avLst/>
          </a:prstGeom>
        </p:spPr>
      </p:pic>
    </p:spTree>
    <p:extLst>
      <p:ext uri="{BB962C8B-B14F-4D97-AF65-F5344CB8AC3E}">
        <p14:creationId xmlns:p14="http://schemas.microsoft.com/office/powerpoint/2010/main" val="40383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4208;p38">
            <a:extLst>
              <a:ext uri="{FF2B5EF4-FFF2-40B4-BE49-F238E27FC236}">
                <a16:creationId xmlns:a16="http://schemas.microsoft.com/office/drawing/2014/main" id="{80F2D5DA-1157-109F-3A26-D17439D07710}"/>
              </a:ext>
            </a:extLst>
          </p:cNvPr>
          <p:cNvGrpSpPr/>
          <p:nvPr/>
        </p:nvGrpSpPr>
        <p:grpSpPr>
          <a:xfrm rot="8100000">
            <a:off x="8921399" y="2500495"/>
            <a:ext cx="4062899" cy="3068545"/>
            <a:chOff x="5102217" y="2695575"/>
            <a:chExt cx="1971523" cy="1489013"/>
          </a:xfrm>
        </p:grpSpPr>
        <p:sp>
          <p:nvSpPr>
            <p:cNvPr id="4" name="Google Shape;4209;p38">
              <a:extLst>
                <a:ext uri="{FF2B5EF4-FFF2-40B4-BE49-F238E27FC236}">
                  <a16:creationId xmlns:a16="http://schemas.microsoft.com/office/drawing/2014/main" id="{5CADCB5E-0B93-A0DB-19A8-AE4A28BFC3E8}"/>
                </a:ext>
              </a:extLst>
            </p:cNvPr>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 name="Google Shape;4210;p38">
              <a:extLst>
                <a:ext uri="{FF2B5EF4-FFF2-40B4-BE49-F238E27FC236}">
                  <a16:creationId xmlns:a16="http://schemas.microsoft.com/office/drawing/2014/main" id="{7B4F6DA3-2BC8-B737-CBF4-5AB38271498D}"/>
                </a:ext>
              </a:extLst>
            </p:cNvPr>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 name="Google Shape;4211;p38">
              <a:extLst>
                <a:ext uri="{FF2B5EF4-FFF2-40B4-BE49-F238E27FC236}">
                  <a16:creationId xmlns:a16="http://schemas.microsoft.com/office/drawing/2014/main" id="{24B2F7F2-5134-1308-8394-A502A7E461F3}"/>
                </a:ext>
              </a:extLst>
            </p:cNvPr>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4212;p38">
              <a:extLst>
                <a:ext uri="{FF2B5EF4-FFF2-40B4-BE49-F238E27FC236}">
                  <a16:creationId xmlns:a16="http://schemas.microsoft.com/office/drawing/2014/main" id="{0F843BF7-FE54-EE60-20D5-DF4F06BFAA56}"/>
                </a:ext>
              </a:extLst>
            </p:cNvPr>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 name="Google Shape;4213;p38">
              <a:extLst>
                <a:ext uri="{FF2B5EF4-FFF2-40B4-BE49-F238E27FC236}">
                  <a16:creationId xmlns:a16="http://schemas.microsoft.com/office/drawing/2014/main" id="{2932F84F-9169-CF32-0580-B8D8F6C113D1}"/>
                </a:ext>
              </a:extLst>
            </p:cNvPr>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Google Shape;4214;p38">
              <a:extLst>
                <a:ext uri="{FF2B5EF4-FFF2-40B4-BE49-F238E27FC236}">
                  <a16:creationId xmlns:a16="http://schemas.microsoft.com/office/drawing/2014/main" id="{A0F3D69A-E2C8-106D-29A1-44021D463A21}"/>
                </a:ext>
              </a:extLst>
            </p:cNvPr>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Google Shape;4215;p38">
              <a:extLst>
                <a:ext uri="{FF2B5EF4-FFF2-40B4-BE49-F238E27FC236}">
                  <a16:creationId xmlns:a16="http://schemas.microsoft.com/office/drawing/2014/main" id="{C90E5CC6-B03D-4190-6B87-7CB48578DB41}"/>
                </a:ext>
              </a:extLst>
            </p:cNvPr>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 name="Google Shape;4216;p38">
              <a:extLst>
                <a:ext uri="{FF2B5EF4-FFF2-40B4-BE49-F238E27FC236}">
                  <a16:creationId xmlns:a16="http://schemas.microsoft.com/office/drawing/2014/main" id="{B77718CB-BEE3-3550-A058-B3C6DB80F21D}"/>
                </a:ext>
              </a:extLst>
            </p:cNvPr>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 name="Google Shape;4217;p38">
              <a:extLst>
                <a:ext uri="{FF2B5EF4-FFF2-40B4-BE49-F238E27FC236}">
                  <a16:creationId xmlns:a16="http://schemas.microsoft.com/office/drawing/2014/main" id="{E878FB5A-DDCA-BEF5-CFB2-94B31A4C3511}"/>
                </a:ext>
              </a:extLst>
            </p:cNvPr>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 name="Google Shape;4218;p38">
              <a:extLst>
                <a:ext uri="{FF2B5EF4-FFF2-40B4-BE49-F238E27FC236}">
                  <a16:creationId xmlns:a16="http://schemas.microsoft.com/office/drawing/2014/main" id="{085AE013-4244-1772-2039-096E897F1512}"/>
                </a:ext>
              </a:extLst>
            </p:cNvPr>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 name="Google Shape;4219;p38">
              <a:extLst>
                <a:ext uri="{FF2B5EF4-FFF2-40B4-BE49-F238E27FC236}">
                  <a16:creationId xmlns:a16="http://schemas.microsoft.com/office/drawing/2014/main" id="{AD00362D-F4AA-653B-2B99-5063505E9125}"/>
                </a:ext>
              </a:extLst>
            </p:cNvPr>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 name="Google Shape;4220;p38">
              <a:extLst>
                <a:ext uri="{FF2B5EF4-FFF2-40B4-BE49-F238E27FC236}">
                  <a16:creationId xmlns:a16="http://schemas.microsoft.com/office/drawing/2014/main" id="{83D25824-7802-D926-F68F-2EB8E170F4D4}"/>
                </a:ext>
              </a:extLst>
            </p:cNvPr>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 name="Google Shape;4221;p38">
              <a:extLst>
                <a:ext uri="{FF2B5EF4-FFF2-40B4-BE49-F238E27FC236}">
                  <a16:creationId xmlns:a16="http://schemas.microsoft.com/office/drawing/2014/main" id="{868892D9-4147-F6FE-40B0-9ACE637CBC0F}"/>
                </a:ext>
              </a:extLst>
            </p:cNvPr>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 name="Google Shape;4222;p38">
              <a:extLst>
                <a:ext uri="{FF2B5EF4-FFF2-40B4-BE49-F238E27FC236}">
                  <a16:creationId xmlns:a16="http://schemas.microsoft.com/office/drawing/2014/main" id="{A7A81A61-BFC1-988C-2AB9-C69CC6848821}"/>
                </a:ext>
              </a:extLst>
            </p:cNvPr>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 name="Google Shape;4223;p38">
              <a:extLst>
                <a:ext uri="{FF2B5EF4-FFF2-40B4-BE49-F238E27FC236}">
                  <a16:creationId xmlns:a16="http://schemas.microsoft.com/office/drawing/2014/main" id="{1C0E5AB9-841B-DC49-FBA7-28DED9C06016}"/>
                </a:ext>
              </a:extLst>
            </p:cNvPr>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0" name="Google Shape;4234;p38">
            <a:extLst>
              <a:ext uri="{FF2B5EF4-FFF2-40B4-BE49-F238E27FC236}">
                <a16:creationId xmlns:a16="http://schemas.microsoft.com/office/drawing/2014/main" id="{5E732DFE-187A-E733-54DF-26D26EC6AE57}"/>
              </a:ext>
            </a:extLst>
          </p:cNvPr>
          <p:cNvGrpSpPr/>
          <p:nvPr/>
        </p:nvGrpSpPr>
        <p:grpSpPr>
          <a:xfrm>
            <a:off x="10143403" y="1958303"/>
            <a:ext cx="809446" cy="861588"/>
            <a:chOff x="5867114" y="3186397"/>
            <a:chExt cx="457961" cy="487489"/>
          </a:xfrm>
        </p:grpSpPr>
        <p:sp>
          <p:nvSpPr>
            <p:cNvPr id="21" name="Google Shape;4235;p38">
              <a:extLst>
                <a:ext uri="{FF2B5EF4-FFF2-40B4-BE49-F238E27FC236}">
                  <a16:creationId xmlns:a16="http://schemas.microsoft.com/office/drawing/2014/main" id="{7F07C2BC-36F7-51BE-F841-90BA926FBFBD}"/>
                </a:ext>
              </a:extLst>
            </p:cNvPr>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 name="Google Shape;4236;p38">
              <a:extLst>
                <a:ext uri="{FF2B5EF4-FFF2-40B4-BE49-F238E27FC236}">
                  <a16:creationId xmlns:a16="http://schemas.microsoft.com/office/drawing/2014/main" id="{3B010AF5-AEDE-6087-D5B8-738F5D0579D3}"/>
                </a:ext>
              </a:extLst>
            </p:cNvPr>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 name="Google Shape;4237;p38">
              <a:extLst>
                <a:ext uri="{FF2B5EF4-FFF2-40B4-BE49-F238E27FC236}">
                  <a16:creationId xmlns:a16="http://schemas.microsoft.com/office/drawing/2014/main" id="{D6E40AD3-62F5-7574-DDDC-20AB6D6CE109}"/>
                </a:ext>
              </a:extLst>
            </p:cNvPr>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 name="Google Shape;4238;p38">
              <a:extLst>
                <a:ext uri="{FF2B5EF4-FFF2-40B4-BE49-F238E27FC236}">
                  <a16:creationId xmlns:a16="http://schemas.microsoft.com/office/drawing/2014/main" id="{C6FC36C9-AB30-A9EA-E54E-D9277B39D3B5}"/>
                </a:ext>
              </a:extLst>
            </p:cNvPr>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 name="Google Shape;4239;p38">
              <a:extLst>
                <a:ext uri="{FF2B5EF4-FFF2-40B4-BE49-F238E27FC236}">
                  <a16:creationId xmlns:a16="http://schemas.microsoft.com/office/drawing/2014/main" id="{F3DCE18A-9A1C-ECBB-DD8A-2B50DFC37C86}"/>
                </a:ext>
              </a:extLst>
            </p:cNvPr>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6" name="Google Shape;4240;p38">
            <a:extLst>
              <a:ext uri="{FF2B5EF4-FFF2-40B4-BE49-F238E27FC236}">
                <a16:creationId xmlns:a16="http://schemas.microsoft.com/office/drawing/2014/main" id="{3E6F656F-8490-94F2-61A5-599BAB6EA312}"/>
              </a:ext>
            </a:extLst>
          </p:cNvPr>
          <p:cNvGrpSpPr/>
          <p:nvPr/>
        </p:nvGrpSpPr>
        <p:grpSpPr>
          <a:xfrm rot="3179054">
            <a:off x="9909337" y="1151810"/>
            <a:ext cx="501864" cy="859719"/>
            <a:chOff x="5953125" y="3186112"/>
            <a:chExt cx="283939" cy="486441"/>
          </a:xfrm>
        </p:grpSpPr>
        <p:sp>
          <p:nvSpPr>
            <p:cNvPr id="27" name="Google Shape;4241;p38">
              <a:extLst>
                <a:ext uri="{FF2B5EF4-FFF2-40B4-BE49-F238E27FC236}">
                  <a16:creationId xmlns:a16="http://schemas.microsoft.com/office/drawing/2014/main" id="{448F7789-C0C5-8921-E3FC-5BFC4571DF78}"/>
                </a:ext>
              </a:extLst>
            </p:cNvPr>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 name="Google Shape;4242;p38">
              <a:extLst>
                <a:ext uri="{FF2B5EF4-FFF2-40B4-BE49-F238E27FC236}">
                  <a16:creationId xmlns:a16="http://schemas.microsoft.com/office/drawing/2014/main" id="{B4CFAED4-D724-B527-D581-270C7059C224}"/>
                </a:ext>
              </a:extLst>
            </p:cNvPr>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 name="Google Shape;4243;p38">
              <a:extLst>
                <a:ext uri="{FF2B5EF4-FFF2-40B4-BE49-F238E27FC236}">
                  <a16:creationId xmlns:a16="http://schemas.microsoft.com/office/drawing/2014/main" id="{B7153E05-628A-D2AB-567C-3372FE845076}"/>
                </a:ext>
              </a:extLst>
            </p:cNvPr>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30" name="Picture 29" descr="A picture containing toy, doll&#10;&#10;Description automatically generated">
            <a:extLst>
              <a:ext uri="{FF2B5EF4-FFF2-40B4-BE49-F238E27FC236}">
                <a16:creationId xmlns:a16="http://schemas.microsoft.com/office/drawing/2014/main" id="{3601D42B-E91C-3CB2-7C6F-44AEB815834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85" b="94149" l="9985" r="89998">
                        <a14:foregroundMark x1="43024" y1="25438" x2="40840" y2="33206"/>
                        <a14:foregroundMark x1="53359" y1="24621" x2="54442" y2="32922"/>
                        <a14:foregroundMark x1="54442" y1="32922" x2="54442" y2="32922"/>
                        <a14:foregroundMark x1="40840" y1="27205" x2="40840" y2="27205"/>
                        <a14:foregroundMark x1="42607" y1="26538" x2="41107" y2="32522"/>
                        <a14:foregroundMark x1="55126" y1="26938" x2="55676" y2="30755"/>
                        <a14:foregroundMark x1="36206" y1="51292" x2="43291" y2="50075"/>
                        <a14:foregroundMark x1="43291" y1="50075" x2="43291" y2="50075"/>
                        <a14:foregroundMark x1="40423" y1="26804" x2="38940" y2="31839"/>
                        <a14:foregroundMark x1="46691" y1="33606" x2="48591" y2="35639"/>
                        <a14:foregroundMark x1="48591" y1="50075" x2="48325" y2="54292"/>
                        <a14:foregroundMark x1="48812" y1="92124" x2="55093" y2="94149"/>
                        <a14:foregroundMark x1="47095" y1="91571" x2="48104" y2="91896"/>
                        <a14:foregroundMark x1="39890" y1="89248" x2="46676" y2="91436"/>
                        <a14:foregroundMark x1="55093" y1="94149" x2="55393" y2="94149"/>
                        <a14:backgroundMark x1="47775" y1="91699" x2="47908" y2="92782"/>
                        <a14:backgroundMark x1="48458" y1="91432" x2="48458" y2="92932"/>
                        <a14:backgroundMark x1="46691" y1="91432" x2="47091" y2="92932"/>
                        <a14:backgroundMark x1="55393" y1="93882" x2="55393" y2="93882"/>
                      </a14:backgroundRemoval>
                    </a14:imgEffect>
                  </a14:imgLayer>
                </a14:imgProps>
              </a:ext>
            </a:extLst>
          </a:blip>
          <a:stretch>
            <a:fillRect/>
          </a:stretch>
        </p:blipFill>
        <p:spPr>
          <a:xfrm>
            <a:off x="-982202" y="842292"/>
            <a:ext cx="6192096" cy="6192096"/>
          </a:xfrm>
          <a:prstGeom prst="rect">
            <a:avLst/>
          </a:prstGeom>
        </p:spPr>
      </p:pic>
      <p:pic>
        <p:nvPicPr>
          <p:cNvPr id="16" name="Picture 15" descr="A blue and orange text&#10;&#10;AI-generated content may be incorrect.">
            <a:extLst>
              <a:ext uri="{FF2B5EF4-FFF2-40B4-BE49-F238E27FC236}">
                <a16:creationId xmlns:a16="http://schemas.microsoft.com/office/drawing/2014/main" id="{A698AC07-0023-2EF5-2C92-060CFC397C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0150" y="2402462"/>
            <a:ext cx="8254699" cy="2853175"/>
          </a:xfrm>
          <a:prstGeom prst="rect">
            <a:avLst/>
          </a:prstGeom>
        </p:spPr>
      </p:pic>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2208271">
            <a:off x="-513037" y="678413"/>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2">
              <a:alphaModFix amt="56000"/>
              <a:extLst>
                <a:ext uri="{96DAC541-7B7A-43D3-8B79-37D633B846F1}">
                  <asvg:svgBlip xmlns:asvg="http://schemas.microsoft.com/office/drawing/2016/SVG/main" r:embed="rId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6" name="Freeform 6"/>
          <p:cNvSpPr/>
          <p:nvPr/>
        </p:nvSpPr>
        <p:spPr>
          <a:xfrm rot="-462174">
            <a:off x="398921" y="512333"/>
            <a:ext cx="1420004" cy="1683799"/>
          </a:xfrm>
          <a:custGeom>
            <a:avLst/>
            <a:gdLst/>
            <a:ahLst/>
            <a:cxnLst/>
            <a:rect l="l" t="t" r="r" b="b"/>
            <a:pathLst>
              <a:path w="2130006" h="2525698">
                <a:moveTo>
                  <a:pt x="0" y="0"/>
                </a:moveTo>
                <a:lnTo>
                  <a:pt x="2130005" y="0"/>
                </a:lnTo>
                <a:lnTo>
                  <a:pt x="2130005" y="2525698"/>
                </a:lnTo>
                <a:lnTo>
                  <a:pt x="0" y="25256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flipH="1">
            <a:off x="685800" y="4847725"/>
            <a:ext cx="2225416" cy="1818351"/>
          </a:xfrm>
          <a:custGeom>
            <a:avLst/>
            <a:gdLst/>
            <a:ahLst/>
            <a:cxnLst/>
            <a:rect l="l" t="t" r="r" b="b"/>
            <a:pathLst>
              <a:path w="3338124" h="2727526">
                <a:moveTo>
                  <a:pt x="3338124" y="0"/>
                </a:moveTo>
                <a:lnTo>
                  <a:pt x="0" y="0"/>
                </a:lnTo>
                <a:lnTo>
                  <a:pt x="0" y="2727525"/>
                </a:lnTo>
                <a:lnTo>
                  <a:pt x="3338124" y="2727525"/>
                </a:lnTo>
                <a:lnTo>
                  <a:pt x="3338124"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rot="-8605644">
            <a:off x="9537954" y="295106"/>
            <a:ext cx="3353601" cy="1097542"/>
          </a:xfrm>
          <a:custGeom>
            <a:avLst/>
            <a:gdLst/>
            <a:ahLst/>
            <a:cxnLst/>
            <a:rect l="l" t="t" r="r" b="b"/>
            <a:pathLst>
              <a:path w="5030401" h="1646313">
                <a:moveTo>
                  <a:pt x="0" y="0"/>
                </a:moveTo>
                <a:lnTo>
                  <a:pt x="5030401" y="0"/>
                </a:lnTo>
                <a:lnTo>
                  <a:pt x="5030401" y="1646312"/>
                </a:lnTo>
                <a:lnTo>
                  <a:pt x="0" y="1646312"/>
                </a:lnTo>
                <a:lnTo>
                  <a:pt x="0" y="0"/>
                </a:lnTo>
                <a:close/>
              </a:path>
            </a:pathLst>
          </a:custGeom>
          <a:blipFill>
            <a:blip r:embed="rId9">
              <a:alphaModFix amt="56000"/>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9033106" y="4880543"/>
            <a:ext cx="790315" cy="1752715"/>
          </a:xfrm>
          <a:custGeom>
            <a:avLst/>
            <a:gdLst/>
            <a:ahLst/>
            <a:cxnLst/>
            <a:rect l="l" t="t" r="r" b="b"/>
            <a:pathLst>
              <a:path w="1185473" h="2629073">
                <a:moveTo>
                  <a:pt x="0" y="0"/>
                </a:moveTo>
                <a:lnTo>
                  <a:pt x="1185473" y="0"/>
                </a:lnTo>
                <a:lnTo>
                  <a:pt x="1185473" y="2629073"/>
                </a:lnTo>
                <a:lnTo>
                  <a:pt x="0" y="26290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09630"/>
            <a:endParaRPr lang="en-US" sz="1200">
              <a:solidFill>
                <a:prstClr val="black"/>
              </a:solidFill>
              <a:latin typeface="Calibri"/>
            </a:endParaRPr>
          </a:p>
        </p:txBody>
      </p:sp>
      <p:sp>
        <p:nvSpPr>
          <p:cNvPr id="16" name="Freeform 4"/>
          <p:cNvSpPr/>
          <p:nvPr/>
        </p:nvSpPr>
        <p:spPr>
          <a:xfrm>
            <a:off x="9111277" y="2108601"/>
            <a:ext cx="3288977" cy="4557475"/>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13"/>
            <a:stretch>
              <a:fillRect/>
            </a:stretch>
          </a:blipFill>
        </p:spPr>
        <p:txBody>
          <a:bodyPr/>
          <a:lstStyle/>
          <a:p>
            <a:pPr defTabSz="609630"/>
            <a:endParaRPr lang="en-US" sz="1200">
              <a:solidFill>
                <a:prstClr val="black"/>
              </a:solidFill>
              <a:latin typeface="Calibri"/>
            </a:endParaRPr>
          </a:p>
        </p:txBody>
      </p:sp>
      <p:pic>
        <p:nvPicPr>
          <p:cNvPr id="4" name="Picture 3" descr="A close up of a text&#10;&#10;AI-generated content may be incorrect.">
            <a:extLst>
              <a:ext uri="{FF2B5EF4-FFF2-40B4-BE49-F238E27FC236}">
                <a16:creationId xmlns:a16="http://schemas.microsoft.com/office/drawing/2014/main" id="{8D68CA8B-4158-FF52-B914-ED48188B9AD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2910" y="2046116"/>
            <a:ext cx="8924208" cy="3107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2102443" y="1328240"/>
            <a:ext cx="7987115" cy="4201521"/>
          </a:xfrm>
          <a:custGeom>
            <a:avLst/>
            <a:gdLst/>
            <a:ahLst/>
            <a:cxnLst/>
            <a:rect l="l" t="t" r="r" b="b"/>
            <a:pathLst>
              <a:path w="11980673" h="6302282">
                <a:moveTo>
                  <a:pt x="0" y="0"/>
                </a:moveTo>
                <a:lnTo>
                  <a:pt x="11980672" y="0"/>
                </a:lnTo>
                <a:lnTo>
                  <a:pt x="11980672" y="6302282"/>
                </a:lnTo>
                <a:lnTo>
                  <a:pt x="0" y="63022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72635" y="5990300"/>
            <a:ext cx="12809223" cy="1003389"/>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flipH="1">
            <a:off x="7761648" y="3745419"/>
            <a:ext cx="4104539" cy="2743200"/>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7570391">
            <a:off x="-1949435" y="2629309"/>
            <a:ext cx="3353601" cy="1097542"/>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7">
              <a:alphaModFix amt="56000"/>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365465">
            <a:off x="339663" y="3021714"/>
            <a:ext cx="3525559" cy="3667682"/>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rot="-2087499">
            <a:off x="81132" y="1258148"/>
            <a:ext cx="2021311" cy="1612837"/>
          </a:xfrm>
          <a:custGeom>
            <a:avLst/>
            <a:gdLst/>
            <a:ahLst/>
            <a:cxnLst/>
            <a:rect l="l" t="t" r="r" b="b"/>
            <a:pathLst>
              <a:path w="3031966" h="2419256">
                <a:moveTo>
                  <a:pt x="0" y="0"/>
                </a:moveTo>
                <a:lnTo>
                  <a:pt x="3031966" y="0"/>
                </a:lnTo>
                <a:lnTo>
                  <a:pt x="3031966" y="2419256"/>
                </a:lnTo>
                <a:lnTo>
                  <a:pt x="0" y="24192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2291047">
            <a:off x="9067800" y="392780"/>
            <a:ext cx="4876800" cy="1870918"/>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9" name="Freeform 9"/>
          <p:cNvSpPr/>
          <p:nvPr/>
        </p:nvSpPr>
        <p:spPr>
          <a:xfrm>
            <a:off x="10894661" y="1841822"/>
            <a:ext cx="1846688" cy="104086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4049858" y="5213342"/>
            <a:ext cx="859485" cy="958858"/>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09681" y="249013"/>
            <a:ext cx="1544454" cy="1544454"/>
          </a:xfrm>
          <a:prstGeom prst="rect">
            <a:avLst/>
          </a:prstGeom>
        </p:spPr>
      </p:pic>
      <p:pic>
        <p:nvPicPr>
          <p:cNvPr id="15" name="Picture 14">
            <a:extLst>
              <a:ext uri="{FF2B5EF4-FFF2-40B4-BE49-F238E27FC236}">
                <a16:creationId xmlns:a16="http://schemas.microsoft.com/office/drawing/2014/main" id="{990499B0-72C8-9C4B-F84E-3CE20F88CBA8}"/>
              </a:ext>
            </a:extLst>
          </p:cNvPr>
          <p:cNvPicPr>
            <a:picLocks noChangeAspect="1"/>
          </p:cNvPicPr>
          <p:nvPr/>
        </p:nvPicPr>
        <p:blipFill>
          <a:blip r:embed="rId19"/>
          <a:stretch>
            <a:fillRect/>
          </a:stretch>
        </p:blipFill>
        <p:spPr>
          <a:xfrm>
            <a:off x="3131820" y="2504728"/>
            <a:ext cx="6516989" cy="1743519"/>
          </a:xfrm>
          <a:prstGeom prst="rect">
            <a:avLst/>
          </a:prstGeom>
        </p:spPr>
      </p:pic>
      <p:pic>
        <p:nvPicPr>
          <p:cNvPr id="20" name="Picture 19">
            <a:extLst>
              <a:ext uri="{FF2B5EF4-FFF2-40B4-BE49-F238E27FC236}">
                <a16:creationId xmlns:a16="http://schemas.microsoft.com/office/drawing/2014/main" id="{D5153170-2FB1-605C-272B-92F2CE1C5C37}"/>
              </a:ext>
            </a:extLst>
          </p:cNvPr>
          <p:cNvPicPr>
            <a:picLocks noChangeAspect="1"/>
          </p:cNvPicPr>
          <p:nvPr/>
        </p:nvPicPr>
        <p:blipFill>
          <a:blip r:embed="rId20"/>
          <a:stretch>
            <a:fillRect/>
          </a:stretch>
        </p:blipFill>
        <p:spPr>
          <a:xfrm>
            <a:off x="4955182" y="474675"/>
            <a:ext cx="2395936" cy="1176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a:extLst>
            <a:ext uri="{FF2B5EF4-FFF2-40B4-BE49-F238E27FC236}">
              <a16:creationId xmlns:a16="http://schemas.microsoft.com/office/drawing/2014/main" id="{BA1D2938-69A4-A79B-C280-CFFDD8826DD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669C567-F74A-E733-7482-0F6F523EDED2}"/>
              </a:ext>
            </a:extLst>
          </p:cNvPr>
          <p:cNvSpPr/>
          <p:nvPr/>
        </p:nvSpPr>
        <p:spPr>
          <a:xfrm rot="-2208271">
            <a:off x="-513037" y="678413"/>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2">
              <a:alphaModFix amt="56000"/>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36BE534F-DA02-1170-6461-1726F54D5515}"/>
              </a:ext>
            </a:extLst>
          </p:cNvPr>
          <p:cNvSpPr/>
          <p:nvPr/>
        </p:nvSpPr>
        <p:spPr>
          <a:xfrm rot="-462174">
            <a:off x="398921" y="512333"/>
            <a:ext cx="1420004" cy="1683799"/>
          </a:xfrm>
          <a:custGeom>
            <a:avLst/>
            <a:gdLst/>
            <a:ahLst/>
            <a:cxnLst/>
            <a:rect l="l" t="t" r="r" b="b"/>
            <a:pathLst>
              <a:path w="2130006" h="2525698">
                <a:moveTo>
                  <a:pt x="0" y="0"/>
                </a:moveTo>
                <a:lnTo>
                  <a:pt x="2130005" y="0"/>
                </a:lnTo>
                <a:lnTo>
                  <a:pt x="2130005" y="2525698"/>
                </a:lnTo>
                <a:lnTo>
                  <a:pt x="0" y="25256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02EC9D8A-B560-F287-AFB1-0C8C45A786F0}"/>
              </a:ext>
            </a:extLst>
          </p:cNvPr>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AC785EBA-B1BF-C81C-467F-52683C6C8C7E}"/>
              </a:ext>
            </a:extLst>
          </p:cNvPr>
          <p:cNvSpPr/>
          <p:nvPr/>
        </p:nvSpPr>
        <p:spPr>
          <a:xfrm flipH="1">
            <a:off x="685800" y="4847725"/>
            <a:ext cx="2225416" cy="1818351"/>
          </a:xfrm>
          <a:custGeom>
            <a:avLst/>
            <a:gdLst/>
            <a:ahLst/>
            <a:cxnLst/>
            <a:rect l="l" t="t" r="r" b="b"/>
            <a:pathLst>
              <a:path w="3338124" h="2727526">
                <a:moveTo>
                  <a:pt x="3338124" y="0"/>
                </a:moveTo>
                <a:lnTo>
                  <a:pt x="0" y="0"/>
                </a:lnTo>
                <a:lnTo>
                  <a:pt x="0" y="2727525"/>
                </a:lnTo>
                <a:lnTo>
                  <a:pt x="3338124" y="2727525"/>
                </a:lnTo>
                <a:lnTo>
                  <a:pt x="3338124"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71929B86-6322-3851-0EE0-0155C1005DA0}"/>
              </a:ext>
            </a:extLst>
          </p:cNvPr>
          <p:cNvSpPr/>
          <p:nvPr/>
        </p:nvSpPr>
        <p:spPr>
          <a:xfrm rot="-8605644">
            <a:off x="9537954" y="295106"/>
            <a:ext cx="3353601" cy="1097542"/>
          </a:xfrm>
          <a:custGeom>
            <a:avLst/>
            <a:gdLst/>
            <a:ahLst/>
            <a:cxnLst/>
            <a:rect l="l" t="t" r="r" b="b"/>
            <a:pathLst>
              <a:path w="5030401" h="1646313">
                <a:moveTo>
                  <a:pt x="0" y="0"/>
                </a:moveTo>
                <a:lnTo>
                  <a:pt x="5030401" y="0"/>
                </a:lnTo>
                <a:lnTo>
                  <a:pt x="5030401" y="1646312"/>
                </a:lnTo>
                <a:lnTo>
                  <a:pt x="0" y="1646312"/>
                </a:lnTo>
                <a:lnTo>
                  <a:pt x="0" y="0"/>
                </a:lnTo>
                <a:close/>
              </a:path>
            </a:pathLst>
          </a:custGeom>
          <a:blipFill>
            <a:blip r:embed="rId9">
              <a:alphaModFix amt="56000"/>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194D89D7-BF65-1630-C0CB-4D0BDF0443D8}"/>
              </a:ext>
            </a:extLst>
          </p:cNvPr>
          <p:cNvSpPr/>
          <p:nvPr/>
        </p:nvSpPr>
        <p:spPr>
          <a:xfrm>
            <a:off x="9033106" y="4880543"/>
            <a:ext cx="790315" cy="1752715"/>
          </a:xfrm>
          <a:custGeom>
            <a:avLst/>
            <a:gdLst/>
            <a:ahLst/>
            <a:cxnLst/>
            <a:rect l="l" t="t" r="r" b="b"/>
            <a:pathLst>
              <a:path w="1185473" h="2629073">
                <a:moveTo>
                  <a:pt x="0" y="0"/>
                </a:moveTo>
                <a:lnTo>
                  <a:pt x="1185473" y="0"/>
                </a:lnTo>
                <a:lnTo>
                  <a:pt x="1185473" y="2629073"/>
                </a:lnTo>
                <a:lnTo>
                  <a:pt x="0" y="26290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4">
            <a:extLst>
              <a:ext uri="{FF2B5EF4-FFF2-40B4-BE49-F238E27FC236}">
                <a16:creationId xmlns:a16="http://schemas.microsoft.com/office/drawing/2014/main" id="{468E7992-A2FD-1CB7-6386-2198C6A95E55}"/>
              </a:ext>
            </a:extLst>
          </p:cNvPr>
          <p:cNvSpPr/>
          <p:nvPr/>
        </p:nvSpPr>
        <p:spPr>
          <a:xfrm>
            <a:off x="9111277" y="2108601"/>
            <a:ext cx="3288977" cy="4557475"/>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1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A neon colored word on a black background&#10;&#10;AI-generated content may be incorrect.">
            <a:extLst>
              <a:ext uri="{FF2B5EF4-FFF2-40B4-BE49-F238E27FC236}">
                <a16:creationId xmlns:a16="http://schemas.microsoft.com/office/drawing/2014/main" id="{EB9B09BD-B7B6-C1C8-8A0D-B474434F7B3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2930" y="2262762"/>
            <a:ext cx="8566858" cy="2912134"/>
          </a:xfrm>
          <a:prstGeom prst="rect">
            <a:avLst/>
          </a:prstGeom>
        </p:spPr>
      </p:pic>
    </p:spTree>
    <p:extLst>
      <p:ext uri="{BB962C8B-B14F-4D97-AF65-F5344CB8AC3E}">
        <p14:creationId xmlns:p14="http://schemas.microsoft.com/office/powerpoint/2010/main" val="376771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4EBCA8-22DF-4622-8E8C-90F512CE5C48}"/>
              </a:ext>
            </a:extLst>
          </p:cNvPr>
          <p:cNvSpPr txBox="1"/>
          <p:nvPr/>
        </p:nvSpPr>
        <p:spPr>
          <a:xfrm>
            <a:off x="934720" y="345440"/>
            <a:ext cx="10292080"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Biểu diễn tiểu phẩm tương tác: Chỗ ở của đồ đạc</a:t>
            </a:r>
            <a:endParaRPr lang="en-US" sz="32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pic>
        <p:nvPicPr>
          <p:cNvPr id="36" name="Picture 35">
            <a:extLst>
              <a:ext uri="{FF2B5EF4-FFF2-40B4-BE49-F238E27FC236}">
                <a16:creationId xmlns:a16="http://schemas.microsoft.com/office/drawing/2014/main" id="{3B5E79F9-E6F0-4720-B650-EAC12DA7891C}"/>
              </a:ext>
            </a:extLst>
          </p:cNvPr>
          <p:cNvPicPr>
            <a:picLocks noChangeAspect="1"/>
          </p:cNvPicPr>
          <p:nvPr/>
        </p:nvPicPr>
        <p:blipFill>
          <a:blip r:embed="rId3"/>
          <a:stretch>
            <a:fillRect/>
          </a:stretch>
        </p:blipFill>
        <p:spPr>
          <a:xfrm>
            <a:off x="2926080" y="1051242"/>
            <a:ext cx="7124375" cy="3742703"/>
          </a:xfrm>
          <a:prstGeom prst="rect">
            <a:avLst/>
          </a:prstGeom>
        </p:spPr>
      </p:pic>
      <p:sp>
        <p:nvSpPr>
          <p:cNvPr id="37" name="圆角矩形 5">
            <a:extLst>
              <a:ext uri="{FF2B5EF4-FFF2-40B4-BE49-F238E27FC236}">
                <a16:creationId xmlns:a16="http://schemas.microsoft.com/office/drawing/2014/main" id="{10378F8B-B637-4171-80FC-9F681DBE4E38}"/>
              </a:ext>
            </a:extLst>
          </p:cNvPr>
          <p:cNvSpPr/>
          <p:nvPr/>
        </p:nvSpPr>
        <p:spPr>
          <a:xfrm>
            <a:off x="1158240" y="5420072"/>
            <a:ext cx="9987280" cy="1183928"/>
          </a:xfrm>
          <a:custGeom>
            <a:avLst/>
            <a:gdLst>
              <a:gd name="connsiteX0" fmla="*/ 0 w 9987280"/>
              <a:gd name="connsiteY0" fmla="*/ 197325 h 1183928"/>
              <a:gd name="connsiteX1" fmla="*/ 197325 w 9987280"/>
              <a:gd name="connsiteY1" fmla="*/ 0 h 1183928"/>
              <a:gd name="connsiteX2" fmla="*/ 700938 w 9987280"/>
              <a:gd name="connsiteY2" fmla="*/ 0 h 1183928"/>
              <a:gd name="connsiteX3" fmla="*/ 1108625 w 9987280"/>
              <a:gd name="connsiteY3" fmla="*/ 0 h 1183928"/>
              <a:gd name="connsiteX4" fmla="*/ 1900017 w 9987280"/>
              <a:gd name="connsiteY4" fmla="*/ 0 h 1183928"/>
              <a:gd name="connsiteX5" fmla="*/ 2499556 w 9987280"/>
              <a:gd name="connsiteY5" fmla="*/ 0 h 1183928"/>
              <a:gd name="connsiteX6" fmla="*/ 3099096 w 9987280"/>
              <a:gd name="connsiteY6" fmla="*/ 0 h 1183928"/>
              <a:gd name="connsiteX7" fmla="*/ 3890488 w 9987280"/>
              <a:gd name="connsiteY7" fmla="*/ 0 h 1183928"/>
              <a:gd name="connsiteX8" fmla="*/ 4490027 w 9987280"/>
              <a:gd name="connsiteY8" fmla="*/ 0 h 1183928"/>
              <a:gd name="connsiteX9" fmla="*/ 4801787 w 9987280"/>
              <a:gd name="connsiteY9" fmla="*/ 0 h 1183928"/>
              <a:gd name="connsiteX10" fmla="*/ 5401327 w 9987280"/>
              <a:gd name="connsiteY10" fmla="*/ 0 h 1183928"/>
              <a:gd name="connsiteX11" fmla="*/ 5713087 w 9987280"/>
              <a:gd name="connsiteY11" fmla="*/ 0 h 1183928"/>
              <a:gd name="connsiteX12" fmla="*/ 6504479 w 9987280"/>
              <a:gd name="connsiteY12" fmla="*/ 0 h 1183928"/>
              <a:gd name="connsiteX13" fmla="*/ 7104019 w 9987280"/>
              <a:gd name="connsiteY13" fmla="*/ 0 h 1183928"/>
              <a:gd name="connsiteX14" fmla="*/ 7703558 w 9987280"/>
              <a:gd name="connsiteY14" fmla="*/ 0 h 1183928"/>
              <a:gd name="connsiteX15" fmla="*/ 8207171 w 9987280"/>
              <a:gd name="connsiteY15" fmla="*/ 0 h 1183928"/>
              <a:gd name="connsiteX16" fmla="*/ 8998563 w 9987280"/>
              <a:gd name="connsiteY16" fmla="*/ 0 h 1183928"/>
              <a:gd name="connsiteX17" fmla="*/ 9789955 w 9987280"/>
              <a:gd name="connsiteY17" fmla="*/ 0 h 1183928"/>
              <a:gd name="connsiteX18" fmla="*/ 9987280 w 9987280"/>
              <a:gd name="connsiteY18" fmla="*/ 197325 h 1183928"/>
              <a:gd name="connsiteX19" fmla="*/ 9987280 w 9987280"/>
              <a:gd name="connsiteY19" fmla="*/ 599857 h 1183928"/>
              <a:gd name="connsiteX20" fmla="*/ 9987280 w 9987280"/>
              <a:gd name="connsiteY20" fmla="*/ 986603 h 1183928"/>
              <a:gd name="connsiteX21" fmla="*/ 9789955 w 9987280"/>
              <a:gd name="connsiteY21" fmla="*/ 1183928 h 1183928"/>
              <a:gd name="connsiteX22" fmla="*/ 9478195 w 9987280"/>
              <a:gd name="connsiteY22" fmla="*/ 1183928 h 1183928"/>
              <a:gd name="connsiteX23" fmla="*/ 8878655 w 9987280"/>
              <a:gd name="connsiteY23" fmla="*/ 1183928 h 1183928"/>
              <a:gd name="connsiteX24" fmla="*/ 8183189 w 9987280"/>
              <a:gd name="connsiteY24" fmla="*/ 1183928 h 1183928"/>
              <a:gd name="connsiteX25" fmla="*/ 7775503 w 9987280"/>
              <a:gd name="connsiteY25" fmla="*/ 1183928 h 1183928"/>
              <a:gd name="connsiteX26" fmla="*/ 6984111 w 9987280"/>
              <a:gd name="connsiteY26" fmla="*/ 1183928 h 1183928"/>
              <a:gd name="connsiteX27" fmla="*/ 6192719 w 9987280"/>
              <a:gd name="connsiteY27" fmla="*/ 1183928 h 1183928"/>
              <a:gd name="connsiteX28" fmla="*/ 5880958 w 9987280"/>
              <a:gd name="connsiteY28" fmla="*/ 1183928 h 1183928"/>
              <a:gd name="connsiteX29" fmla="*/ 5281419 w 9987280"/>
              <a:gd name="connsiteY29" fmla="*/ 1183928 h 1183928"/>
              <a:gd name="connsiteX30" fmla="*/ 4681880 w 9987280"/>
              <a:gd name="connsiteY30" fmla="*/ 1183928 h 1183928"/>
              <a:gd name="connsiteX31" fmla="*/ 4370119 w 9987280"/>
              <a:gd name="connsiteY31" fmla="*/ 1183928 h 1183928"/>
              <a:gd name="connsiteX32" fmla="*/ 3674653 w 9987280"/>
              <a:gd name="connsiteY32" fmla="*/ 1183928 h 1183928"/>
              <a:gd name="connsiteX33" fmla="*/ 2979188 w 9987280"/>
              <a:gd name="connsiteY33" fmla="*/ 1183928 h 1183928"/>
              <a:gd name="connsiteX34" fmla="*/ 2187796 w 9987280"/>
              <a:gd name="connsiteY34" fmla="*/ 1183928 h 1183928"/>
              <a:gd name="connsiteX35" fmla="*/ 1588256 w 9987280"/>
              <a:gd name="connsiteY35" fmla="*/ 1183928 h 1183928"/>
              <a:gd name="connsiteX36" fmla="*/ 988717 w 9987280"/>
              <a:gd name="connsiteY36" fmla="*/ 1183928 h 1183928"/>
              <a:gd name="connsiteX37" fmla="*/ 197325 w 9987280"/>
              <a:gd name="connsiteY37" fmla="*/ 1183928 h 1183928"/>
              <a:gd name="connsiteX38" fmla="*/ 0 w 9987280"/>
              <a:gd name="connsiteY38" fmla="*/ 986603 h 1183928"/>
              <a:gd name="connsiteX39" fmla="*/ 0 w 9987280"/>
              <a:gd name="connsiteY39" fmla="*/ 607750 h 1183928"/>
              <a:gd name="connsiteX40" fmla="*/ 0 w 9987280"/>
              <a:gd name="connsiteY40" fmla="*/ 197325 h 118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987280" h="1183928" fill="none" extrusionOk="0">
                <a:moveTo>
                  <a:pt x="0" y="197325"/>
                </a:moveTo>
                <a:cubicBezTo>
                  <a:pt x="1743" y="90718"/>
                  <a:pt x="104124" y="-21693"/>
                  <a:pt x="197325" y="0"/>
                </a:cubicBezTo>
                <a:cubicBezTo>
                  <a:pt x="391039" y="-4832"/>
                  <a:pt x="482574" y="37909"/>
                  <a:pt x="700938" y="0"/>
                </a:cubicBezTo>
                <a:cubicBezTo>
                  <a:pt x="919302" y="-37909"/>
                  <a:pt x="1010046" y="43688"/>
                  <a:pt x="1108625" y="0"/>
                </a:cubicBezTo>
                <a:cubicBezTo>
                  <a:pt x="1207204" y="-43688"/>
                  <a:pt x="1724068" y="12405"/>
                  <a:pt x="1900017" y="0"/>
                </a:cubicBezTo>
                <a:cubicBezTo>
                  <a:pt x="2075966" y="-12405"/>
                  <a:pt x="2305323" y="3701"/>
                  <a:pt x="2499556" y="0"/>
                </a:cubicBezTo>
                <a:cubicBezTo>
                  <a:pt x="2693789" y="-3701"/>
                  <a:pt x="2893956" y="51681"/>
                  <a:pt x="3099096" y="0"/>
                </a:cubicBezTo>
                <a:cubicBezTo>
                  <a:pt x="3304236" y="-51681"/>
                  <a:pt x="3630420" y="17572"/>
                  <a:pt x="3890488" y="0"/>
                </a:cubicBezTo>
                <a:cubicBezTo>
                  <a:pt x="4150556" y="-17572"/>
                  <a:pt x="4311720" y="28878"/>
                  <a:pt x="4490027" y="0"/>
                </a:cubicBezTo>
                <a:cubicBezTo>
                  <a:pt x="4668334" y="-28878"/>
                  <a:pt x="4647611" y="13807"/>
                  <a:pt x="4801787" y="0"/>
                </a:cubicBezTo>
                <a:cubicBezTo>
                  <a:pt x="4955963" y="-13807"/>
                  <a:pt x="5222364" y="13292"/>
                  <a:pt x="5401327" y="0"/>
                </a:cubicBezTo>
                <a:cubicBezTo>
                  <a:pt x="5580290" y="-13292"/>
                  <a:pt x="5604202" y="35803"/>
                  <a:pt x="5713087" y="0"/>
                </a:cubicBezTo>
                <a:cubicBezTo>
                  <a:pt x="5821972" y="-35803"/>
                  <a:pt x="6289881" y="47606"/>
                  <a:pt x="6504479" y="0"/>
                </a:cubicBezTo>
                <a:cubicBezTo>
                  <a:pt x="6719077" y="-47606"/>
                  <a:pt x="6905462" y="42756"/>
                  <a:pt x="7104019" y="0"/>
                </a:cubicBezTo>
                <a:cubicBezTo>
                  <a:pt x="7302576" y="-42756"/>
                  <a:pt x="7409344" y="53032"/>
                  <a:pt x="7703558" y="0"/>
                </a:cubicBezTo>
                <a:cubicBezTo>
                  <a:pt x="7997772" y="-53032"/>
                  <a:pt x="8015373" y="56015"/>
                  <a:pt x="8207171" y="0"/>
                </a:cubicBezTo>
                <a:cubicBezTo>
                  <a:pt x="8398969" y="-56015"/>
                  <a:pt x="8801689" y="24716"/>
                  <a:pt x="8998563" y="0"/>
                </a:cubicBezTo>
                <a:cubicBezTo>
                  <a:pt x="9195437" y="-24716"/>
                  <a:pt x="9406941" y="77891"/>
                  <a:pt x="9789955" y="0"/>
                </a:cubicBezTo>
                <a:cubicBezTo>
                  <a:pt x="9882851" y="-21959"/>
                  <a:pt x="9986059" y="98041"/>
                  <a:pt x="9987280" y="197325"/>
                </a:cubicBezTo>
                <a:cubicBezTo>
                  <a:pt x="10001138" y="310719"/>
                  <a:pt x="9960188" y="462067"/>
                  <a:pt x="9987280" y="599857"/>
                </a:cubicBezTo>
                <a:cubicBezTo>
                  <a:pt x="10014372" y="737647"/>
                  <a:pt x="9969456" y="850634"/>
                  <a:pt x="9987280" y="986603"/>
                </a:cubicBezTo>
                <a:cubicBezTo>
                  <a:pt x="10000719" y="1090910"/>
                  <a:pt x="9919794" y="1202315"/>
                  <a:pt x="9789955" y="1183928"/>
                </a:cubicBezTo>
                <a:cubicBezTo>
                  <a:pt x="9724439" y="1187299"/>
                  <a:pt x="9572422" y="1183078"/>
                  <a:pt x="9478195" y="1183928"/>
                </a:cubicBezTo>
                <a:cubicBezTo>
                  <a:pt x="9383968" y="1184778"/>
                  <a:pt x="9079765" y="1131763"/>
                  <a:pt x="8878655" y="1183928"/>
                </a:cubicBezTo>
                <a:cubicBezTo>
                  <a:pt x="8677545" y="1236093"/>
                  <a:pt x="8409176" y="1115171"/>
                  <a:pt x="8183189" y="1183928"/>
                </a:cubicBezTo>
                <a:cubicBezTo>
                  <a:pt x="7957202" y="1252685"/>
                  <a:pt x="7907631" y="1140417"/>
                  <a:pt x="7775503" y="1183928"/>
                </a:cubicBezTo>
                <a:cubicBezTo>
                  <a:pt x="7643375" y="1227439"/>
                  <a:pt x="7207986" y="1138058"/>
                  <a:pt x="6984111" y="1183928"/>
                </a:cubicBezTo>
                <a:cubicBezTo>
                  <a:pt x="6760236" y="1229798"/>
                  <a:pt x="6540465" y="1154175"/>
                  <a:pt x="6192719" y="1183928"/>
                </a:cubicBezTo>
                <a:cubicBezTo>
                  <a:pt x="5844973" y="1213681"/>
                  <a:pt x="5974483" y="1170749"/>
                  <a:pt x="5880958" y="1183928"/>
                </a:cubicBezTo>
                <a:cubicBezTo>
                  <a:pt x="5787433" y="1197107"/>
                  <a:pt x="5485631" y="1152023"/>
                  <a:pt x="5281419" y="1183928"/>
                </a:cubicBezTo>
                <a:cubicBezTo>
                  <a:pt x="5077207" y="1215833"/>
                  <a:pt x="4940067" y="1146212"/>
                  <a:pt x="4681880" y="1183928"/>
                </a:cubicBezTo>
                <a:cubicBezTo>
                  <a:pt x="4423693" y="1221644"/>
                  <a:pt x="4498429" y="1170426"/>
                  <a:pt x="4370119" y="1183928"/>
                </a:cubicBezTo>
                <a:cubicBezTo>
                  <a:pt x="4241809" y="1197430"/>
                  <a:pt x="3925176" y="1139945"/>
                  <a:pt x="3674653" y="1183928"/>
                </a:cubicBezTo>
                <a:cubicBezTo>
                  <a:pt x="3424130" y="1227911"/>
                  <a:pt x="3241961" y="1172514"/>
                  <a:pt x="2979188" y="1183928"/>
                </a:cubicBezTo>
                <a:cubicBezTo>
                  <a:pt x="2716415" y="1195342"/>
                  <a:pt x="2556180" y="1164163"/>
                  <a:pt x="2187796" y="1183928"/>
                </a:cubicBezTo>
                <a:cubicBezTo>
                  <a:pt x="1819412" y="1203693"/>
                  <a:pt x="1827850" y="1159721"/>
                  <a:pt x="1588256" y="1183928"/>
                </a:cubicBezTo>
                <a:cubicBezTo>
                  <a:pt x="1348662" y="1208135"/>
                  <a:pt x="1206064" y="1181711"/>
                  <a:pt x="988717" y="1183928"/>
                </a:cubicBezTo>
                <a:cubicBezTo>
                  <a:pt x="771370" y="1186145"/>
                  <a:pt x="385198" y="1155266"/>
                  <a:pt x="197325" y="1183928"/>
                </a:cubicBezTo>
                <a:cubicBezTo>
                  <a:pt x="91514" y="1203743"/>
                  <a:pt x="21942" y="1073179"/>
                  <a:pt x="0" y="986603"/>
                </a:cubicBezTo>
                <a:cubicBezTo>
                  <a:pt x="-34724" y="802343"/>
                  <a:pt x="13914" y="788555"/>
                  <a:pt x="0" y="607750"/>
                </a:cubicBezTo>
                <a:cubicBezTo>
                  <a:pt x="-13914" y="426945"/>
                  <a:pt x="14691" y="327641"/>
                  <a:pt x="0" y="197325"/>
                </a:cubicBezTo>
                <a:close/>
              </a:path>
              <a:path w="9987280" h="1183928" stroke="0" extrusionOk="0">
                <a:moveTo>
                  <a:pt x="0" y="197325"/>
                </a:moveTo>
                <a:cubicBezTo>
                  <a:pt x="-7042" y="103674"/>
                  <a:pt x="66334" y="19015"/>
                  <a:pt x="197325" y="0"/>
                </a:cubicBezTo>
                <a:cubicBezTo>
                  <a:pt x="371075" y="-21168"/>
                  <a:pt x="591317" y="8131"/>
                  <a:pt x="700938" y="0"/>
                </a:cubicBezTo>
                <a:cubicBezTo>
                  <a:pt x="810559" y="-8131"/>
                  <a:pt x="1044665" y="6277"/>
                  <a:pt x="1204551" y="0"/>
                </a:cubicBezTo>
                <a:cubicBezTo>
                  <a:pt x="1364437" y="-6277"/>
                  <a:pt x="1462249" y="11310"/>
                  <a:pt x="1612238" y="0"/>
                </a:cubicBezTo>
                <a:cubicBezTo>
                  <a:pt x="1762227" y="-11310"/>
                  <a:pt x="1994052" y="60617"/>
                  <a:pt x="2307704" y="0"/>
                </a:cubicBezTo>
                <a:cubicBezTo>
                  <a:pt x="2621356" y="-60617"/>
                  <a:pt x="2520498" y="29260"/>
                  <a:pt x="2715390" y="0"/>
                </a:cubicBezTo>
                <a:cubicBezTo>
                  <a:pt x="2910282" y="-29260"/>
                  <a:pt x="3222513" y="53385"/>
                  <a:pt x="3410856" y="0"/>
                </a:cubicBezTo>
                <a:cubicBezTo>
                  <a:pt x="3599199" y="-53385"/>
                  <a:pt x="3780665" y="10315"/>
                  <a:pt x="3914469" y="0"/>
                </a:cubicBezTo>
                <a:cubicBezTo>
                  <a:pt x="4048273" y="-10315"/>
                  <a:pt x="4073985" y="1964"/>
                  <a:pt x="4226230" y="0"/>
                </a:cubicBezTo>
                <a:cubicBezTo>
                  <a:pt x="4378475" y="-1964"/>
                  <a:pt x="4782224" y="57435"/>
                  <a:pt x="4921695" y="0"/>
                </a:cubicBezTo>
                <a:cubicBezTo>
                  <a:pt x="5061166" y="-57435"/>
                  <a:pt x="5163923" y="36525"/>
                  <a:pt x="5329382" y="0"/>
                </a:cubicBezTo>
                <a:cubicBezTo>
                  <a:pt x="5494841" y="-36525"/>
                  <a:pt x="5720495" y="3048"/>
                  <a:pt x="5928921" y="0"/>
                </a:cubicBezTo>
                <a:cubicBezTo>
                  <a:pt x="6137347" y="-3048"/>
                  <a:pt x="6462137" y="33945"/>
                  <a:pt x="6624387" y="0"/>
                </a:cubicBezTo>
                <a:cubicBezTo>
                  <a:pt x="6786637" y="-33945"/>
                  <a:pt x="6871596" y="34508"/>
                  <a:pt x="6936148" y="0"/>
                </a:cubicBezTo>
                <a:cubicBezTo>
                  <a:pt x="7000700" y="-34508"/>
                  <a:pt x="7247578" y="22074"/>
                  <a:pt x="7535687" y="0"/>
                </a:cubicBezTo>
                <a:cubicBezTo>
                  <a:pt x="7823796" y="-22074"/>
                  <a:pt x="7997705" y="675"/>
                  <a:pt x="8135226" y="0"/>
                </a:cubicBezTo>
                <a:cubicBezTo>
                  <a:pt x="8272747" y="-675"/>
                  <a:pt x="8569344" y="17501"/>
                  <a:pt x="8830692" y="0"/>
                </a:cubicBezTo>
                <a:cubicBezTo>
                  <a:pt x="9092040" y="-17501"/>
                  <a:pt x="9118270" y="48665"/>
                  <a:pt x="9238379" y="0"/>
                </a:cubicBezTo>
                <a:cubicBezTo>
                  <a:pt x="9358488" y="-48665"/>
                  <a:pt x="9546780" y="573"/>
                  <a:pt x="9789955" y="0"/>
                </a:cubicBezTo>
                <a:cubicBezTo>
                  <a:pt x="9881798" y="11883"/>
                  <a:pt x="9996578" y="59726"/>
                  <a:pt x="9987280" y="197325"/>
                </a:cubicBezTo>
                <a:cubicBezTo>
                  <a:pt x="10017674" y="333041"/>
                  <a:pt x="9975862" y="433373"/>
                  <a:pt x="9987280" y="568286"/>
                </a:cubicBezTo>
                <a:cubicBezTo>
                  <a:pt x="9998698" y="703199"/>
                  <a:pt x="9949085" y="865868"/>
                  <a:pt x="9987280" y="986603"/>
                </a:cubicBezTo>
                <a:cubicBezTo>
                  <a:pt x="9960825" y="1091907"/>
                  <a:pt x="9890149" y="1181757"/>
                  <a:pt x="9789955" y="1183928"/>
                </a:cubicBezTo>
                <a:cubicBezTo>
                  <a:pt x="9651247" y="1184989"/>
                  <a:pt x="9539323" y="1156938"/>
                  <a:pt x="9382268" y="1183928"/>
                </a:cubicBezTo>
                <a:cubicBezTo>
                  <a:pt x="9225213" y="1210918"/>
                  <a:pt x="8879596" y="1133553"/>
                  <a:pt x="8686803" y="1183928"/>
                </a:cubicBezTo>
                <a:cubicBezTo>
                  <a:pt x="8494010" y="1234303"/>
                  <a:pt x="8280463" y="1182808"/>
                  <a:pt x="8087263" y="1183928"/>
                </a:cubicBezTo>
                <a:cubicBezTo>
                  <a:pt x="7894063" y="1185048"/>
                  <a:pt x="7873463" y="1135825"/>
                  <a:pt x="7679576" y="1183928"/>
                </a:cubicBezTo>
                <a:cubicBezTo>
                  <a:pt x="7485689" y="1232031"/>
                  <a:pt x="7068724" y="1171079"/>
                  <a:pt x="6888184" y="1183928"/>
                </a:cubicBezTo>
                <a:cubicBezTo>
                  <a:pt x="6707644" y="1196777"/>
                  <a:pt x="6592607" y="1146553"/>
                  <a:pt x="6480498" y="1183928"/>
                </a:cubicBezTo>
                <a:cubicBezTo>
                  <a:pt x="6368389" y="1221303"/>
                  <a:pt x="6257696" y="1170490"/>
                  <a:pt x="6072811" y="1183928"/>
                </a:cubicBezTo>
                <a:cubicBezTo>
                  <a:pt x="5887926" y="1197366"/>
                  <a:pt x="5750371" y="1161635"/>
                  <a:pt x="5473272" y="1183928"/>
                </a:cubicBezTo>
                <a:cubicBezTo>
                  <a:pt x="5196173" y="1206221"/>
                  <a:pt x="5107397" y="1176389"/>
                  <a:pt x="4969658" y="1183928"/>
                </a:cubicBezTo>
                <a:cubicBezTo>
                  <a:pt x="4831919" y="1191467"/>
                  <a:pt x="4701811" y="1151987"/>
                  <a:pt x="4561972" y="1183928"/>
                </a:cubicBezTo>
                <a:cubicBezTo>
                  <a:pt x="4422133" y="1215869"/>
                  <a:pt x="4174120" y="1161377"/>
                  <a:pt x="3866506" y="1183928"/>
                </a:cubicBezTo>
                <a:cubicBezTo>
                  <a:pt x="3558892" y="1206479"/>
                  <a:pt x="3661520" y="1151014"/>
                  <a:pt x="3458819" y="1183928"/>
                </a:cubicBezTo>
                <a:cubicBezTo>
                  <a:pt x="3256118" y="1216842"/>
                  <a:pt x="3069778" y="1172237"/>
                  <a:pt x="2763354" y="1183928"/>
                </a:cubicBezTo>
                <a:cubicBezTo>
                  <a:pt x="2456930" y="1195619"/>
                  <a:pt x="2384820" y="1131839"/>
                  <a:pt x="2163814" y="1183928"/>
                </a:cubicBezTo>
                <a:cubicBezTo>
                  <a:pt x="1942808" y="1236017"/>
                  <a:pt x="1681596" y="1098599"/>
                  <a:pt x="1372422" y="1183928"/>
                </a:cubicBezTo>
                <a:cubicBezTo>
                  <a:pt x="1063248" y="1269257"/>
                  <a:pt x="1069988" y="1160443"/>
                  <a:pt x="772883" y="1183928"/>
                </a:cubicBezTo>
                <a:cubicBezTo>
                  <a:pt x="475778" y="1207413"/>
                  <a:pt x="323224" y="1129251"/>
                  <a:pt x="197325" y="1183928"/>
                </a:cubicBezTo>
                <a:cubicBezTo>
                  <a:pt x="84597" y="1197597"/>
                  <a:pt x="-6133" y="1085079"/>
                  <a:pt x="0" y="986603"/>
                </a:cubicBezTo>
                <a:cubicBezTo>
                  <a:pt x="-28" y="883675"/>
                  <a:pt x="45338" y="698324"/>
                  <a:pt x="0" y="607750"/>
                </a:cubicBezTo>
                <a:cubicBezTo>
                  <a:pt x="-45338" y="517176"/>
                  <a:pt x="3486" y="369072"/>
                  <a:pt x="0" y="197325"/>
                </a:cubicBezTo>
                <a:close/>
              </a:path>
            </a:pathLst>
          </a:custGeom>
          <a:ln w="57150">
            <a:extLst>
              <a:ext uri="{C807C97D-BFC1-408E-A445-0C87EB9F89A2}">
                <ask:lineSketchStyleProps xmlns:ask="http://schemas.microsoft.com/office/drawing/2018/sketchyshapes" sd="964819665">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lIns="0" tIns="0" rIns="0" bIns="0" anchor="ctr"/>
          <a:lstStyle/>
          <a:p>
            <a:pPr lvl="0" algn="ctr">
              <a:defRPr/>
            </a:pP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Quan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sát</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tranh</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nhận</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xét</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xem</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trên</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bức</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tranh</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có</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những</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nhân</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vật</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nào</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altLang="zh-C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732921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11FD89AE-117B-409D-80BA-13F5E492251C}"/>
              </a:ext>
            </a:extLst>
          </p:cNvPr>
          <p:cNvSpPr txBox="1"/>
          <p:nvPr/>
        </p:nvSpPr>
        <p:spPr>
          <a:xfrm>
            <a:off x="578104" y="211567"/>
            <a:ext cx="11379014" cy="1015663"/>
          </a:xfrm>
          <a:prstGeom prst="rect">
            <a:avLst/>
          </a:prstGeom>
          <a:noFill/>
        </p:spPr>
        <p:txBody>
          <a:bodyPr wrap="square" rtlCol="0">
            <a:spAutoFit/>
          </a:bodyPr>
          <a:lstStyle/>
          <a:p>
            <a:pPr lvl="0" algn="just">
              <a:defRPr/>
            </a:pPr>
            <a:r>
              <a:rPr lang="vi-VN" sz="3000" b="1" i="1" dirty="0">
                <a:solidFill>
                  <a:srgbClr val="002060"/>
                </a:solidFill>
                <a:latin typeface="Calibri"/>
                <a:ea typeface="字魂59号-创粗黑"/>
              </a:rPr>
              <a:t>Một hôm, khi cậu bé Luộm Thuộm đi đến trường, tất cả các đồ vật trò chuyện với nhau, than thở về sự lộn xộn, không ngăn nắp của cậu chủ. </a:t>
            </a:r>
            <a:endParaRPr kumimoji="0" lang="en-US" sz="3000" b="1" i="1" u="none" strike="noStrike" kern="1200" cap="none" spc="0" normalizeH="0" baseline="0" noProof="0" dirty="0">
              <a:ln>
                <a:noFill/>
              </a:ln>
              <a:solidFill>
                <a:srgbClr val="002060"/>
              </a:solidFill>
              <a:effectLst/>
              <a:uLnTx/>
              <a:uFillTx/>
              <a:latin typeface="Calibri"/>
              <a:ea typeface="字魂59号-创粗黑"/>
            </a:endParaRPr>
          </a:p>
        </p:txBody>
      </p:sp>
      <p:pic>
        <p:nvPicPr>
          <p:cNvPr id="5" name="Picture 4" descr="Map&#10;&#10;Description automatically generated with medium confidence">
            <a:extLst>
              <a:ext uri="{FF2B5EF4-FFF2-40B4-BE49-F238E27FC236}">
                <a16:creationId xmlns:a16="http://schemas.microsoft.com/office/drawing/2014/main" id="{A77A72E0-EB52-4E31-B3C4-A5A0BFDC4B4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257128" flipH="1">
            <a:off x="-201981" y="3088774"/>
            <a:ext cx="2733672" cy="2970375"/>
          </a:xfrm>
          <a:prstGeom prst="rect">
            <a:avLst/>
          </a:prstGeom>
        </p:spPr>
      </p:pic>
      <p:grpSp>
        <p:nvGrpSpPr>
          <p:cNvPr id="9" name="Group 8">
            <a:extLst>
              <a:ext uri="{FF2B5EF4-FFF2-40B4-BE49-F238E27FC236}">
                <a16:creationId xmlns:a16="http://schemas.microsoft.com/office/drawing/2014/main" id="{ABB6BDD6-1605-4EDE-8B36-60A36CFAFBE2}"/>
              </a:ext>
            </a:extLst>
          </p:cNvPr>
          <p:cNvGrpSpPr/>
          <p:nvPr/>
        </p:nvGrpSpPr>
        <p:grpSpPr>
          <a:xfrm flipH="1">
            <a:off x="254000" y="1472863"/>
            <a:ext cx="3552190" cy="1488157"/>
            <a:chOff x="4624690" y="366563"/>
            <a:chExt cx="3377941" cy="1130970"/>
          </a:xfrm>
          <a:solidFill>
            <a:srgbClr val="FFFF99"/>
          </a:solidFill>
        </p:grpSpPr>
        <p:sp>
          <p:nvSpPr>
            <p:cNvPr id="10" name="Rounded Rectangular Callout 3">
              <a:extLst>
                <a:ext uri="{FF2B5EF4-FFF2-40B4-BE49-F238E27FC236}">
                  <a16:creationId xmlns:a16="http://schemas.microsoft.com/office/drawing/2014/main" id="{ED6D0E7E-6A15-4779-BB95-D484CA157D6B}"/>
                </a:ext>
              </a:extLst>
            </p:cNvPr>
            <p:cNvSpPr/>
            <p:nvPr/>
          </p:nvSpPr>
          <p:spPr>
            <a:xfrm>
              <a:off x="4624690" y="366563"/>
              <a:ext cx="3377941"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1" name="TextBox 10">
              <a:extLst>
                <a:ext uri="{FF2B5EF4-FFF2-40B4-BE49-F238E27FC236}">
                  <a16:creationId xmlns:a16="http://schemas.microsoft.com/office/drawing/2014/main" id="{ADFE223F-764E-495B-9B74-4A62CBC8806E}"/>
                </a:ext>
              </a:extLst>
            </p:cNvPr>
            <p:cNvSpPr txBox="1"/>
            <p:nvPr/>
          </p:nvSpPr>
          <p:spPr>
            <a:xfrm>
              <a:off x="4817715" y="440091"/>
              <a:ext cx="3148806"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lược đây. Lẽ ra phải để tôi trên giá, gần chiếc gương kia thì cậu ta quẳng tôi xuống đất.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8" name="Picture 7" descr="A picture containing logo&#10;&#10;Description automatically generated">
            <a:extLst>
              <a:ext uri="{FF2B5EF4-FFF2-40B4-BE49-F238E27FC236}">
                <a16:creationId xmlns:a16="http://schemas.microsoft.com/office/drawing/2014/main" id="{464FE7BA-C753-4E9B-87F8-1D4885C0331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6043286">
            <a:off x="3101158" y="2958495"/>
            <a:ext cx="2747518" cy="2747518"/>
          </a:xfrm>
          <a:prstGeom prst="rect">
            <a:avLst/>
          </a:prstGeom>
        </p:spPr>
      </p:pic>
      <p:grpSp>
        <p:nvGrpSpPr>
          <p:cNvPr id="16" name="Group 15">
            <a:extLst>
              <a:ext uri="{FF2B5EF4-FFF2-40B4-BE49-F238E27FC236}">
                <a16:creationId xmlns:a16="http://schemas.microsoft.com/office/drawing/2014/main" id="{3024EFA6-7C0A-4461-BB53-82D523538188}"/>
              </a:ext>
            </a:extLst>
          </p:cNvPr>
          <p:cNvGrpSpPr/>
          <p:nvPr/>
        </p:nvGrpSpPr>
        <p:grpSpPr>
          <a:xfrm flipH="1">
            <a:off x="4521199" y="1227347"/>
            <a:ext cx="3210688" cy="1470864"/>
            <a:chOff x="4126041" y="366563"/>
            <a:chExt cx="3876590" cy="1117828"/>
          </a:xfrm>
          <a:solidFill>
            <a:srgbClr val="FFFF99"/>
          </a:solidFill>
        </p:grpSpPr>
        <p:sp>
          <p:nvSpPr>
            <p:cNvPr id="17" name="Rounded Rectangular Callout 3">
              <a:extLst>
                <a:ext uri="{FF2B5EF4-FFF2-40B4-BE49-F238E27FC236}">
                  <a16:creationId xmlns:a16="http://schemas.microsoft.com/office/drawing/2014/main" id="{B43F5201-2CA6-42F9-BECF-42D66B283459}"/>
                </a:ext>
              </a:extLst>
            </p:cNvPr>
            <p:cNvSpPr/>
            <p:nvPr/>
          </p:nvSpPr>
          <p:spPr>
            <a:xfrm>
              <a:off x="4162151" y="366563"/>
              <a:ext cx="3840480"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8" name="TextBox 17">
              <a:extLst>
                <a:ext uri="{FF2B5EF4-FFF2-40B4-BE49-F238E27FC236}">
                  <a16:creationId xmlns:a16="http://schemas.microsoft.com/office/drawing/2014/main" id="{906F9EB0-6EA2-4863-A4EA-FCF328EC3D51}"/>
                </a:ext>
              </a:extLst>
            </p:cNvPr>
            <p:cNvSpPr txBox="1"/>
            <p:nvPr/>
          </p:nvSpPr>
          <p:spPr>
            <a:xfrm>
              <a:off x="4126041" y="440091"/>
              <a:ext cx="3840480" cy="804825"/>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kem đánh răng (bàn chải) thì cậu ấy phải để tôi lên kệ mới phải.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1" name="Picture 20">
            <a:extLst>
              <a:ext uri="{FF2B5EF4-FFF2-40B4-BE49-F238E27FC236}">
                <a16:creationId xmlns:a16="http://schemas.microsoft.com/office/drawing/2014/main" id="{6D788FE4-7255-4D46-98BA-6E6578F70C2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80261" y="4630217"/>
            <a:ext cx="2339547" cy="2222669"/>
          </a:xfrm>
          <a:prstGeom prst="rect">
            <a:avLst/>
          </a:prstGeom>
        </p:spPr>
      </p:pic>
      <p:grpSp>
        <p:nvGrpSpPr>
          <p:cNvPr id="22" name="Group 21">
            <a:extLst>
              <a:ext uri="{FF2B5EF4-FFF2-40B4-BE49-F238E27FC236}">
                <a16:creationId xmlns:a16="http://schemas.microsoft.com/office/drawing/2014/main" id="{9F3FC511-58FC-4BE7-8B6B-9CF9B7F7F565}"/>
              </a:ext>
            </a:extLst>
          </p:cNvPr>
          <p:cNvGrpSpPr/>
          <p:nvPr/>
        </p:nvGrpSpPr>
        <p:grpSpPr>
          <a:xfrm flipH="1">
            <a:off x="5496558" y="2943727"/>
            <a:ext cx="4073179" cy="1686490"/>
            <a:chOff x="4126041" y="366563"/>
            <a:chExt cx="3876590" cy="1117828"/>
          </a:xfrm>
          <a:solidFill>
            <a:srgbClr val="FFFF99"/>
          </a:solidFill>
        </p:grpSpPr>
        <p:sp>
          <p:nvSpPr>
            <p:cNvPr id="23" name="Rounded Rectangular Callout 3">
              <a:extLst>
                <a:ext uri="{FF2B5EF4-FFF2-40B4-BE49-F238E27FC236}">
                  <a16:creationId xmlns:a16="http://schemas.microsoft.com/office/drawing/2014/main" id="{BAC15963-296C-4A0F-AB44-E8DE8F175C28}"/>
                </a:ext>
              </a:extLst>
            </p:cNvPr>
            <p:cNvSpPr/>
            <p:nvPr/>
          </p:nvSpPr>
          <p:spPr>
            <a:xfrm>
              <a:off x="4162151" y="366563"/>
              <a:ext cx="3840480" cy="1117828"/>
            </a:xfrm>
            <a:prstGeom prst="wedgeRoundRectCallout">
              <a:avLst>
                <a:gd name="adj1" fmla="val 5817"/>
                <a:gd name="adj2" fmla="val 57797"/>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4" name="TextBox 23">
              <a:extLst>
                <a:ext uri="{FF2B5EF4-FFF2-40B4-BE49-F238E27FC236}">
                  <a16:creationId xmlns:a16="http://schemas.microsoft.com/office/drawing/2014/main" id="{B6375C23-32E9-420D-B665-761A7C037DBB}"/>
                </a:ext>
              </a:extLst>
            </p:cNvPr>
            <p:cNvSpPr txBox="1"/>
            <p:nvPr/>
          </p:nvSpPr>
          <p:spPr>
            <a:xfrm>
              <a:off x="4126041" y="440091"/>
              <a:ext cx="3840480" cy="922243"/>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quần áo đáng lẽ cậu ấy phải  treo lên mắc áo hoặc gấp cất đi chứ lại vứt tôi xuống giường như thế này đây.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descr="A close-up of a basketball&#10;&#10;Description automatically generated with low confidence">
            <a:extLst>
              <a:ext uri="{FF2B5EF4-FFF2-40B4-BE49-F238E27FC236}">
                <a16:creationId xmlns:a16="http://schemas.microsoft.com/office/drawing/2014/main" id="{AA6F9E10-7D11-4825-A18A-64E969CB549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6557204">
            <a:off x="10046555" y="3522015"/>
            <a:ext cx="2217723" cy="1663292"/>
          </a:xfrm>
          <a:prstGeom prst="rect">
            <a:avLst/>
          </a:prstGeom>
        </p:spPr>
      </p:pic>
      <p:grpSp>
        <p:nvGrpSpPr>
          <p:cNvPr id="27" name="Group 26">
            <a:extLst>
              <a:ext uri="{FF2B5EF4-FFF2-40B4-BE49-F238E27FC236}">
                <a16:creationId xmlns:a16="http://schemas.microsoft.com/office/drawing/2014/main" id="{9886C7A3-0ED7-48F4-AA53-86ED500BD36A}"/>
              </a:ext>
            </a:extLst>
          </p:cNvPr>
          <p:cNvGrpSpPr/>
          <p:nvPr/>
        </p:nvGrpSpPr>
        <p:grpSpPr>
          <a:xfrm flipH="1">
            <a:off x="8913966" y="1189398"/>
            <a:ext cx="3210688" cy="1488157"/>
            <a:chOff x="4126041" y="366563"/>
            <a:chExt cx="3876590" cy="1130970"/>
          </a:xfrm>
          <a:solidFill>
            <a:srgbClr val="FFFF99"/>
          </a:solidFill>
        </p:grpSpPr>
        <p:sp>
          <p:nvSpPr>
            <p:cNvPr id="28" name="Rounded Rectangular Callout 3">
              <a:extLst>
                <a:ext uri="{FF2B5EF4-FFF2-40B4-BE49-F238E27FC236}">
                  <a16:creationId xmlns:a16="http://schemas.microsoft.com/office/drawing/2014/main" id="{CE0BA25A-5778-4CF1-A8E5-5D48F2982BC4}"/>
                </a:ext>
              </a:extLst>
            </p:cNvPr>
            <p:cNvSpPr/>
            <p:nvPr/>
          </p:nvSpPr>
          <p:spPr>
            <a:xfrm>
              <a:off x="4162151" y="366563"/>
              <a:ext cx="3840480" cy="1117828"/>
            </a:xfrm>
            <a:prstGeom prst="wedgeRoundRectCallout">
              <a:avLst>
                <a:gd name="adj1" fmla="val -5817"/>
                <a:gd name="adj2" fmla="val 7391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9" name="TextBox 28">
              <a:extLst>
                <a:ext uri="{FF2B5EF4-FFF2-40B4-BE49-F238E27FC236}">
                  <a16:creationId xmlns:a16="http://schemas.microsoft.com/office/drawing/2014/main" id="{34394385-131B-4D06-8858-44F74A6EA037}"/>
                </a:ext>
              </a:extLst>
            </p:cNvPr>
            <p:cNvSpPr txBox="1"/>
            <p:nvPr/>
          </p:nvSpPr>
          <p:spPr>
            <a:xfrm>
              <a:off x="4126041" y="440091"/>
              <a:ext cx="3840480"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bút thì cậu ấy phải để tôi vào hộp bút vậy mà cậu ta lại vứt tôi lăn lóc như thế này  đây.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3" name="J2TEAM-TTS-1732261486866">
            <a:hlinkClick r:id="" action="ppaction://media"/>
            <a:extLst>
              <a:ext uri="{FF2B5EF4-FFF2-40B4-BE49-F238E27FC236}">
                <a16:creationId xmlns:a16="http://schemas.microsoft.com/office/drawing/2014/main" id="{DB22DF46-D553-4C98-C066-02A2E2BFAC65}"/>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616857" y="1494971"/>
            <a:ext cx="406400" cy="406400"/>
          </a:xfrm>
          <a:prstGeom prst="rect">
            <a:avLst/>
          </a:prstGeom>
        </p:spPr>
      </p:pic>
      <p:pic>
        <p:nvPicPr>
          <p:cNvPr id="4" name="J2TEAM-TTS-1732261503115">
            <a:hlinkClick r:id="" action="ppaction://media"/>
            <a:extLst>
              <a:ext uri="{FF2B5EF4-FFF2-40B4-BE49-F238E27FC236}">
                <a16:creationId xmlns:a16="http://schemas.microsoft.com/office/drawing/2014/main" id="{691C7C9D-C55E-6264-B239-410DB0945055}"/>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4200" y="2104572"/>
            <a:ext cx="406400" cy="406400"/>
          </a:xfrm>
          <a:prstGeom prst="rect">
            <a:avLst/>
          </a:prstGeom>
        </p:spPr>
      </p:pic>
      <p:pic>
        <p:nvPicPr>
          <p:cNvPr id="6" name="J2TEAM-TTS-1732261512555">
            <a:hlinkClick r:id="" action="ppaction://media"/>
            <a:extLst>
              <a:ext uri="{FF2B5EF4-FFF2-40B4-BE49-F238E27FC236}">
                <a16:creationId xmlns:a16="http://schemas.microsoft.com/office/drawing/2014/main" id="{8B44FFF7-2330-5F55-1369-8B6F75479977}"/>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562429" y="2616200"/>
            <a:ext cx="406400" cy="406400"/>
          </a:xfrm>
          <a:prstGeom prst="rect">
            <a:avLst/>
          </a:prstGeom>
        </p:spPr>
      </p:pic>
      <p:pic>
        <p:nvPicPr>
          <p:cNvPr id="7" name="J2TEAM-TTS-1732261521651">
            <a:hlinkClick r:id="" action="ppaction://media"/>
            <a:extLst>
              <a:ext uri="{FF2B5EF4-FFF2-40B4-BE49-F238E27FC236}">
                <a16:creationId xmlns:a16="http://schemas.microsoft.com/office/drawing/2014/main" id="{AC03B4E7-BCAA-3AF0-637C-CAE3DE21AD4B}"/>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573314" y="3095172"/>
            <a:ext cx="406400" cy="406400"/>
          </a:xfrm>
          <a:prstGeom prst="rect">
            <a:avLst/>
          </a:prstGeom>
        </p:spPr>
      </p:pic>
      <p:pic>
        <p:nvPicPr>
          <p:cNvPr id="12" name="1">
            <a:hlinkClick r:id="" action="ppaction://media"/>
            <a:extLst>
              <a:ext uri="{FF2B5EF4-FFF2-40B4-BE49-F238E27FC236}">
                <a16:creationId xmlns:a16="http://schemas.microsoft.com/office/drawing/2014/main" id="{700FEB1B-B61E-C984-3754-A9A7ECEAE3DF}"/>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805180" y="379730"/>
            <a:ext cx="406400" cy="406400"/>
          </a:xfrm>
          <a:prstGeom prst="rect">
            <a:avLst/>
          </a:prstGeom>
        </p:spPr>
      </p:pic>
    </p:spTree>
    <p:extLst>
      <p:ext uri="{BB962C8B-B14F-4D97-AF65-F5344CB8AC3E}">
        <p14:creationId xmlns:p14="http://schemas.microsoft.com/office/powerpoint/2010/main" val="3044329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890" fill="hold"/>
                                        <p:tgtEl>
                                          <p:spTgt spid="12"/>
                                        </p:tgtEl>
                                      </p:cBhvr>
                                    </p:cmd>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1" presetClass="mediacall" presetSubtype="0" fill="hold" nodeType="withEffect">
                                  <p:stCondLst>
                                    <p:cond delay="0"/>
                                  </p:stCondLst>
                                  <p:childTnLst>
                                    <p:cmd type="call" cmd="playFrom(0.0)">
                                      <p:cBhvr>
                                        <p:cTn id="20" dur="8712" fill="hold"/>
                                        <p:tgtEl>
                                          <p:spTgt spid="3"/>
                                        </p:tgtEl>
                                      </p:cBhvr>
                                    </p:cmd>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1" presetClass="mediacall" presetSubtype="0" fill="hold" nodeType="withEffect">
                                  <p:stCondLst>
                                    <p:cond delay="0"/>
                                  </p:stCondLst>
                                  <p:childTnLst>
                                    <p:cmd type="call" cmd="playFrom(0.0)">
                                      <p:cBhvr>
                                        <p:cTn id="34" dur="5280" fill="hold"/>
                                        <p:tgtEl>
                                          <p:spTgt spid="4"/>
                                        </p:tgtEl>
                                      </p:cBhvr>
                                    </p:cmd>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1" presetClass="mediacall" presetSubtype="0" fill="hold" nodeType="withEffect">
                                  <p:stCondLst>
                                    <p:cond delay="0"/>
                                  </p:stCondLst>
                                  <p:childTnLst>
                                    <p:cmd type="call" cmd="playFrom(0.0)">
                                      <p:cBhvr>
                                        <p:cTn id="48" dur="8352" fill="hold"/>
                                        <p:tgtEl>
                                          <p:spTgt spid="6"/>
                                        </p:tgtEl>
                                      </p:cBhvr>
                                    </p:cmd>
                                  </p:childTnLst>
                                </p:cTn>
                              </p:par>
                              <p:par>
                                <p:cTn id="49" presetID="42"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1" presetClass="mediacall" presetSubtype="0" fill="hold" nodeType="withEffect">
                                  <p:stCondLst>
                                    <p:cond delay="0"/>
                                  </p:stCondLst>
                                  <p:childTnLst>
                                    <p:cmd type="call" cmd="playFrom(0.0)">
                                      <p:cBhvr>
                                        <p:cTn id="67" dur="56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8" fill="hold" display="0">
                  <p:stCondLst>
                    <p:cond delay="indefinite"/>
                  </p:stCondLst>
                  <p:endCondLst>
                    <p:cond evt="onStopAudio" delay="0">
                      <p:tgtEl>
                        <p:sldTgt/>
                      </p:tgtEl>
                    </p:cond>
                  </p:endCondLst>
                </p:cTn>
                <p:tgtEl>
                  <p:spTgt spid="3"/>
                </p:tgtEl>
              </p:cMediaNode>
            </p:audio>
            <p:audio>
              <p:cMediaNode vol="80000">
                <p:cTn id="69" fill="hold" display="0">
                  <p:stCondLst>
                    <p:cond delay="indefinite"/>
                  </p:stCondLst>
                  <p:endCondLst>
                    <p:cond evt="onStopAudio" delay="0">
                      <p:tgtEl>
                        <p:sldTgt/>
                      </p:tgtEl>
                    </p:cond>
                  </p:endCondLst>
                </p:cTn>
                <p:tgtEl>
                  <p:spTgt spid="4"/>
                </p:tgtEl>
              </p:cMediaNode>
            </p:audio>
            <p:audio>
              <p:cMediaNode vol="80000">
                <p:cTn id="70" fill="hold" display="0">
                  <p:stCondLst>
                    <p:cond delay="indefinite"/>
                  </p:stCondLst>
                  <p:endCondLst>
                    <p:cond evt="onStopAudio" delay="0">
                      <p:tgtEl>
                        <p:sldTgt/>
                      </p:tgtEl>
                    </p:cond>
                  </p:endCondLst>
                </p:cTn>
                <p:tgtEl>
                  <p:spTgt spid="6"/>
                </p:tgtEl>
              </p:cMediaNode>
            </p:audio>
            <p:audio>
              <p:cMediaNode vol="80000">
                <p:cTn id="71" fill="hold" display="0">
                  <p:stCondLst>
                    <p:cond delay="indefinite"/>
                  </p:stCondLst>
                  <p:endCondLst>
                    <p:cond evt="onStopAudio" delay="0">
                      <p:tgtEl>
                        <p:sldTgt/>
                      </p:tgtEl>
                    </p:cond>
                  </p:endCondLst>
                </p:cTn>
                <p:tgtEl>
                  <p:spTgt spid="7"/>
                </p:tgtEl>
              </p:cMediaNode>
            </p:audio>
            <p:audio>
              <p:cMediaNode vol="80000">
                <p:cTn id="72" fill="hold" display="0">
                  <p:stCondLst>
                    <p:cond delay="indefinite"/>
                  </p:stCondLst>
                  <p:endCondLst>
                    <p:cond evt="onStopAudio" delay="0">
                      <p:tgtEl>
                        <p:sldTgt/>
                      </p:tgtEl>
                    </p:cond>
                  </p:endCondLst>
                </p:cTn>
                <p:tgtEl>
                  <p:spTgt spid="12"/>
                </p:tgtEl>
              </p:cMediaNode>
            </p:audio>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11FD89AE-117B-409D-80BA-13F5E492251C}"/>
              </a:ext>
            </a:extLst>
          </p:cNvPr>
          <p:cNvSpPr txBox="1"/>
          <p:nvPr/>
        </p:nvSpPr>
        <p:spPr>
          <a:xfrm>
            <a:off x="713994" y="676100"/>
            <a:ext cx="10649712" cy="1077218"/>
          </a:xfrm>
          <a:prstGeom prst="rect">
            <a:avLst/>
          </a:prstGeom>
          <a:noFill/>
        </p:spPr>
        <p:txBody>
          <a:bodyPr wrap="square" rtlCol="0">
            <a:spAutoFit/>
          </a:bodyPr>
          <a:lstStyle/>
          <a:p>
            <a:pPr lvl="0" algn="just">
              <a:defRPr/>
            </a:pPr>
            <a:r>
              <a:rPr lang="vi-VN" sz="3200" b="1" i="1" dirty="0">
                <a:solidFill>
                  <a:prstClr val="black"/>
                </a:solidFill>
                <a:latin typeface="Calibri"/>
                <a:ea typeface="字魂59号-创粗黑"/>
              </a:rPr>
              <a:t>Cứ như thế, năm nhân vật lên tiếng thở dài, than v</a:t>
            </a:r>
            <a:r>
              <a:rPr lang="en-US" sz="3200" b="1" i="1" dirty="0">
                <a:solidFill>
                  <a:prstClr val="black"/>
                </a:solidFill>
                <a:latin typeface="Calibri"/>
                <a:ea typeface="字魂59号-创粗黑"/>
              </a:rPr>
              <a:t>ã</a:t>
            </a:r>
            <a:r>
              <a:rPr lang="vi-VN" sz="3200" b="1" i="1" dirty="0">
                <a:solidFill>
                  <a:prstClr val="black"/>
                </a:solidFill>
                <a:latin typeface="Calibri"/>
                <a:ea typeface="字魂59号-创粗黑"/>
              </a:rPr>
              <a:t>n, trách móc cậu chủ. Họ khóc lóc và kêu lên: “Cứu tôi với!” </a:t>
            </a:r>
            <a:endParaRPr kumimoji="0" lang="en-US" sz="3200" b="1" i="1" u="none" strike="noStrike" kern="1200" cap="none" spc="0" normalizeH="0" baseline="0" noProof="0" dirty="0">
              <a:ln>
                <a:noFill/>
              </a:ln>
              <a:solidFill>
                <a:prstClr val="black"/>
              </a:solidFill>
              <a:effectLst/>
              <a:uLnTx/>
              <a:uFillTx/>
              <a:latin typeface="Calibri"/>
              <a:ea typeface="字魂59号-创粗黑"/>
              <a:cs typeface="+mn-cs"/>
            </a:endParaRPr>
          </a:p>
        </p:txBody>
      </p:sp>
      <p:pic>
        <p:nvPicPr>
          <p:cNvPr id="7" name="Picture 6">
            <a:extLst>
              <a:ext uri="{FF2B5EF4-FFF2-40B4-BE49-F238E27FC236}">
                <a16:creationId xmlns:a16="http://schemas.microsoft.com/office/drawing/2014/main" id="{9A313B50-0C3C-46E7-B5F0-553831FA8369}"/>
              </a:ext>
            </a:extLst>
          </p:cNvPr>
          <p:cNvPicPr>
            <a:picLocks noChangeAspect="1"/>
          </p:cNvPicPr>
          <p:nvPr/>
        </p:nvPicPr>
        <p:blipFill>
          <a:blip r:embed="rId5"/>
          <a:stretch>
            <a:fillRect/>
          </a:stretch>
        </p:blipFill>
        <p:spPr>
          <a:xfrm>
            <a:off x="2317350" y="2077402"/>
            <a:ext cx="7780095" cy="4087178"/>
          </a:xfrm>
          <a:prstGeom prst="rect">
            <a:avLst/>
          </a:prstGeom>
        </p:spPr>
      </p:pic>
      <p:pic>
        <p:nvPicPr>
          <p:cNvPr id="3" name="tải xuống (6)">
            <a:hlinkClick r:id="" action="ppaction://media"/>
            <a:extLst>
              <a:ext uri="{FF2B5EF4-FFF2-40B4-BE49-F238E27FC236}">
                <a16:creationId xmlns:a16="http://schemas.microsoft.com/office/drawing/2014/main" id="{4CC3D1DC-32A6-E359-EC80-F69922B17C1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6610" y="551180"/>
            <a:ext cx="406400" cy="406400"/>
          </a:xfrm>
          <a:prstGeom prst="rect">
            <a:avLst/>
          </a:prstGeom>
        </p:spPr>
      </p:pic>
    </p:spTree>
    <p:extLst>
      <p:ext uri="{BB962C8B-B14F-4D97-AF65-F5344CB8AC3E}">
        <p14:creationId xmlns:p14="http://schemas.microsoft.com/office/powerpoint/2010/main" val="3866192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mediacall" presetSubtype="0" fill="hold" nodeType="withEffect">
                                  <p:stCondLst>
                                    <p:cond delay="0"/>
                                  </p:stCondLst>
                                  <p:childTnLst>
                                    <p:cmd type="call" cmd="playFrom(0.0)">
                                      <p:cBhvr>
                                        <p:cTn id="12" dur="85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20088AC-2E5C-4318-BB1B-3339E693BDFF}"/>
              </a:ext>
            </a:extLst>
          </p:cNvPr>
          <p:cNvGrpSpPr/>
          <p:nvPr/>
        </p:nvGrpSpPr>
        <p:grpSpPr>
          <a:xfrm>
            <a:off x="3784115" y="3536559"/>
            <a:ext cx="3916499" cy="2746185"/>
            <a:chOff x="1197026" y="4232126"/>
            <a:chExt cx="3751815" cy="2630711"/>
          </a:xfrm>
        </p:grpSpPr>
        <p:pic>
          <p:nvPicPr>
            <p:cNvPr id="9" name="Picture 8">
              <a:extLst>
                <a:ext uri="{FF2B5EF4-FFF2-40B4-BE49-F238E27FC236}">
                  <a16:creationId xmlns:a16="http://schemas.microsoft.com/office/drawing/2014/main" id="{22307F92-9F74-4E3A-AC33-0C74989BD53F}"/>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0" name="Picture 9">
              <a:extLst>
                <a:ext uri="{FF2B5EF4-FFF2-40B4-BE49-F238E27FC236}">
                  <a16:creationId xmlns:a16="http://schemas.microsoft.com/office/drawing/2014/main" id="{C54EAAFC-F209-48D6-B283-FA4C2E31F7FB}"/>
                </a:ext>
              </a:extLst>
            </p:cNvPr>
            <p:cNvPicPr>
              <a:picLocks noChangeAspect="1"/>
            </p:cNvPicPr>
            <p:nvPr/>
          </p:nvPicPr>
          <p:blipFill>
            <a:blip r:embed="rId4"/>
            <a:stretch>
              <a:fillRect/>
            </a:stretch>
          </p:blipFill>
          <p:spPr>
            <a:xfrm>
              <a:off x="1197026" y="4232126"/>
              <a:ext cx="1811038" cy="2616200"/>
            </a:xfrm>
            <a:prstGeom prst="rect">
              <a:avLst/>
            </a:prstGeom>
          </p:spPr>
        </p:pic>
      </p:grpSp>
      <p:grpSp>
        <p:nvGrpSpPr>
          <p:cNvPr id="11" name="Group 10">
            <a:extLst>
              <a:ext uri="{FF2B5EF4-FFF2-40B4-BE49-F238E27FC236}">
                <a16:creationId xmlns:a16="http://schemas.microsoft.com/office/drawing/2014/main" id="{E5D095D8-88BF-41BE-A65C-B203466615DC}"/>
              </a:ext>
            </a:extLst>
          </p:cNvPr>
          <p:cNvGrpSpPr/>
          <p:nvPr/>
        </p:nvGrpSpPr>
        <p:grpSpPr>
          <a:xfrm flipH="1">
            <a:off x="5293233" y="1066800"/>
            <a:ext cx="5862445" cy="1940276"/>
            <a:chOff x="1883" y="2287988"/>
            <a:chExt cx="3294616" cy="1048739"/>
          </a:xfrm>
          <a:solidFill>
            <a:srgbClr val="F0F9E0"/>
          </a:solidFill>
        </p:grpSpPr>
        <p:sp>
          <p:nvSpPr>
            <p:cNvPr id="12" name="Rounded Rectangular Callout 7">
              <a:extLst>
                <a:ext uri="{FF2B5EF4-FFF2-40B4-BE49-F238E27FC236}">
                  <a16:creationId xmlns:a16="http://schemas.microsoft.com/office/drawing/2014/main" id="{124AA646-9DF1-446B-A9E6-B1444DF01E0C}"/>
                </a:ext>
              </a:extLst>
            </p:cNvPr>
            <p:cNvSpPr/>
            <p:nvPr/>
          </p:nvSpPr>
          <p:spPr>
            <a:xfrm>
              <a:off x="24374" y="2287988"/>
              <a:ext cx="3249634" cy="1035968"/>
            </a:xfrm>
            <a:prstGeom prst="wedgeRoundRectCallout">
              <a:avLst>
                <a:gd name="adj1" fmla="val 24603"/>
                <a:gd name="adj2" fmla="val 76067"/>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41BB43C5-8029-4697-83A9-67EDFF6B415F}"/>
                </a:ext>
              </a:extLst>
            </p:cNvPr>
            <p:cNvSpPr txBox="1"/>
            <p:nvPr/>
          </p:nvSpPr>
          <p:spPr>
            <a:xfrm>
              <a:off x="1883" y="2328919"/>
              <a:ext cx="3294616" cy="1007808"/>
            </a:xfrm>
            <a:prstGeom prst="rect">
              <a:avLst/>
            </a:prstGeom>
            <a:noFill/>
          </p:spPr>
          <p:txBody>
            <a:bodyPr wrap="square" rtlCol="0">
              <a:spAutoFit/>
            </a:bodyPr>
            <a:lstStyle/>
            <a:p>
              <a:pPr marL="0" marR="0" algn="ctr">
                <a:lnSpc>
                  <a:spcPct val="120000"/>
                </a:lnSpc>
                <a:spcBef>
                  <a:spcPts val="0"/>
                </a:spcBef>
                <a:spcAft>
                  <a:spcPts val="0"/>
                </a:spcAft>
              </a:pPr>
              <a:r>
                <a:rPr lang="nl-NL" sz="3300" dirty="0">
                  <a:latin typeface="Arial" panose="020B0604020202020204" pitchFamily="34" charset="0"/>
                  <a:ea typeface="Times New Roman" panose="02020603050405020304" pitchFamily="18" charset="0"/>
                  <a:cs typeface="Arial" panose="020B0604020202020204" pitchFamily="34" charset="0"/>
                </a:rPr>
                <a:t>C</a:t>
              </a:r>
              <a:r>
                <a:rPr lang="nl-NL" sz="3300" dirty="0">
                  <a:effectLst/>
                  <a:latin typeface="Arial" panose="020B0604020202020204" pitchFamily="34" charset="0"/>
                  <a:ea typeface="Times New Roman" panose="02020603050405020304" pitchFamily="18" charset="0"/>
                  <a:cs typeface="Arial" panose="020B0604020202020204" pitchFamily="34" charset="0"/>
                </a:rPr>
                <a:t>ho lời khuyên giúp cậu bé </a:t>
              </a:r>
              <a:r>
                <a:rPr lang="nl-NL" sz="3300" dirty="0">
                  <a:latin typeface="Arial" panose="020B0604020202020204" pitchFamily="34" charset="0"/>
                  <a:ea typeface="Times New Roman" panose="02020603050405020304" pitchFamily="18" charset="0"/>
                  <a:cs typeface="Arial" panose="020B0604020202020204" pitchFamily="34" charset="0"/>
                </a:rPr>
                <a:t>Luộm Thuộm </a:t>
              </a:r>
              <a:r>
                <a:rPr lang="nl-NL" sz="3300" dirty="0">
                  <a:effectLst/>
                  <a:latin typeface="Arial" panose="020B0604020202020204" pitchFamily="34" charset="0"/>
                  <a:ea typeface="Times New Roman" panose="02020603050405020304" pitchFamily="18" charset="0"/>
                  <a:cs typeface="Arial" panose="020B0604020202020204" pitchFamily="34" charset="0"/>
                </a:rPr>
                <a:t>lựa chọn “chỗ ở” phù hợp cho đồ đạc.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298E505C-9AC3-486A-BC5B-FF969C6437D0}"/>
              </a:ext>
            </a:extLst>
          </p:cNvPr>
          <p:cNvGrpSpPr/>
          <p:nvPr/>
        </p:nvGrpSpPr>
        <p:grpSpPr>
          <a:xfrm flipH="1">
            <a:off x="533518" y="1858756"/>
            <a:ext cx="4278100" cy="1425727"/>
            <a:chOff x="1883" y="2287988"/>
            <a:chExt cx="3294616" cy="1035968"/>
          </a:xfrm>
          <a:solidFill>
            <a:srgbClr val="F0F9E0"/>
          </a:solidFill>
        </p:grpSpPr>
        <p:sp>
          <p:nvSpPr>
            <p:cNvPr id="15" name="Rounded Rectangular Callout 7">
              <a:extLst>
                <a:ext uri="{FF2B5EF4-FFF2-40B4-BE49-F238E27FC236}">
                  <a16:creationId xmlns:a16="http://schemas.microsoft.com/office/drawing/2014/main" id="{332B679E-7FCE-4B75-B4D2-623D1CF96EB1}"/>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5361C469-64A7-4246-9A76-659896274B63}"/>
                </a:ext>
              </a:extLst>
            </p:cNvPr>
            <p:cNvSpPr txBox="1"/>
            <p:nvPr/>
          </p:nvSpPr>
          <p:spPr>
            <a:xfrm>
              <a:off x="1883" y="2328919"/>
              <a:ext cx="3294616" cy="988806"/>
            </a:xfrm>
            <a:prstGeom prst="rect">
              <a:avLst/>
            </a:prstGeom>
            <a:noFill/>
          </p:spPr>
          <p:txBody>
            <a:bodyPr wrap="square" rtlCol="0">
              <a:spAutoFit/>
            </a:bodyPr>
            <a:lstStyle/>
            <a:p>
              <a:pPr marL="0" marR="0" algn="ctr">
                <a:lnSpc>
                  <a:spcPct val="120000"/>
                </a:lnSpc>
                <a:spcBef>
                  <a:spcPts val="0"/>
                </a:spcBef>
                <a:spcAft>
                  <a:spcPts val="0"/>
                </a:spcAft>
              </a:pPr>
              <a:r>
                <a:rPr lang="vi-VN" sz="3600" dirty="0">
                  <a:effectLst/>
                  <a:latin typeface="Arial" panose="020B0604020202020204" pitchFamily="34" charset="0"/>
                  <a:ea typeface="Times New Roman" panose="02020603050405020304" pitchFamily="18" charset="0"/>
                  <a:cs typeface="Arial" panose="020B0604020202020204" pitchFamily="34" charset="0"/>
                </a:rPr>
                <a:t>Vì sao đồ đạc lại kêu cứu?</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72961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BFD5D-8C4D-433A-8F15-A3FA88119D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7F77F99-74DC-838B-ABF0-E06EF16F442A}"/>
              </a:ext>
            </a:extLst>
          </p:cNvPr>
          <p:cNvSpPr txBox="1"/>
          <p:nvPr/>
        </p:nvSpPr>
        <p:spPr>
          <a:xfrm>
            <a:off x="934720" y="345440"/>
            <a:ext cx="11021060"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cs typeface="Arial" panose="020B0604020202020204" pitchFamily="34" charset="0"/>
              </a:rPr>
              <a:t>2. </a:t>
            </a:r>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Thảo luận để đưa ra các phương án sắp xếp đồ đạc đúng chỗ và sử dụng các vật dụng giúp em sống ngăn nắp.</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descr="A group of objects in different languages&#10;&#10;AI-generated content may be incorrect.">
            <a:extLst>
              <a:ext uri="{FF2B5EF4-FFF2-40B4-BE49-F238E27FC236}">
                <a16:creationId xmlns:a16="http://schemas.microsoft.com/office/drawing/2014/main" id="{CB495832-F5DB-B07F-AF0A-5E7B6457C6EC}"/>
              </a:ext>
            </a:extLst>
          </p:cNvPr>
          <p:cNvPicPr>
            <a:picLocks noChangeAspect="1"/>
          </p:cNvPicPr>
          <p:nvPr/>
        </p:nvPicPr>
        <p:blipFill>
          <a:blip r:embed="rId3"/>
          <a:stretch>
            <a:fillRect/>
          </a:stretch>
        </p:blipFill>
        <p:spPr>
          <a:xfrm>
            <a:off x="2289809" y="1562100"/>
            <a:ext cx="8142359" cy="4290060"/>
          </a:xfrm>
          <a:prstGeom prst="rect">
            <a:avLst/>
          </a:prstGeom>
        </p:spPr>
      </p:pic>
    </p:spTree>
    <p:extLst>
      <p:ext uri="{BB962C8B-B14F-4D97-AF65-F5344CB8AC3E}">
        <p14:creationId xmlns:p14="http://schemas.microsoft.com/office/powerpoint/2010/main" val="1024838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406</Words>
  <Application>Microsoft Office PowerPoint</Application>
  <PresentationFormat>Widescreen</PresentationFormat>
  <Paragraphs>42</Paragraphs>
  <Slides>17</Slides>
  <Notes>13</Notes>
  <HiddenSlides>0</HiddenSlides>
  <MMClips>6</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等线</vt:lpstr>
      <vt:lpstr>Arial</vt:lpstr>
      <vt:lpstr>Calibri</vt:lpstr>
      <vt:lpstr>Cambria</vt:lpstr>
      <vt:lpstr>Times New Roman</vt:lpstr>
      <vt:lpstr>千图网拥有20W+精美PPT模板 更多PPT模板下载至：www.58pic.com/office/ppt​​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58</cp:revision>
  <dcterms:created xsi:type="dcterms:W3CDTF">2022-08-07T00:56:59Z</dcterms:created>
  <dcterms:modified xsi:type="dcterms:W3CDTF">2025-11-23T13:12:48Z</dcterms:modified>
</cp:coreProperties>
</file>