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718" r:id="rId4"/>
  </p:sldMasterIdLst>
  <p:notesMasterIdLst>
    <p:notesMasterId r:id="rId15"/>
  </p:notesMasterIdLst>
  <p:sldIdLst>
    <p:sldId id="4492" r:id="rId5"/>
    <p:sldId id="257" r:id="rId6"/>
    <p:sldId id="274" r:id="rId7"/>
    <p:sldId id="267" r:id="rId8"/>
    <p:sldId id="275" r:id="rId9"/>
    <p:sldId id="329" r:id="rId10"/>
    <p:sldId id="277" r:id="rId11"/>
    <p:sldId id="278" r:id="rId12"/>
    <p:sldId id="268" r:id="rId13"/>
    <p:sldId id="28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101A2-A495-43DF-98D3-A3D344C8C6E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9ABA1-8789-47EC-87BC-E218CD0B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3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4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88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6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55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9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0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646DB4F-9445-47D1-B565-1C2C141FBE7C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6AAD9AB6-64DF-4326-AD51-14AACB891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DF95A9-A903-4CE7-BCCC-4F4D71713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3C327DB-3B6C-424D-8382-46C26CC49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16" name="图片 15" descr="图片包含 玩具, LEGO&#10;&#10;描述已自动生成">
            <a:extLst>
              <a:ext uri="{FF2B5EF4-FFF2-40B4-BE49-F238E27FC236}">
                <a16:creationId xmlns:a16="http://schemas.microsoft.com/office/drawing/2014/main" id="{97672051-B3FB-4DD2-9966-403692C9D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646DB4F-9445-47D1-B565-1C2C141FBE7C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6AAD9AB6-64DF-4326-AD51-14AACB891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DF95A9-A903-4CE7-BCCC-4F4D71713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3C327DB-3B6C-424D-8382-46C26CC49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16" name="图片 15" descr="图片包含 玩具, LEGO&#10;&#10;描述已自动生成">
            <a:extLst>
              <a:ext uri="{FF2B5EF4-FFF2-40B4-BE49-F238E27FC236}">
                <a16:creationId xmlns:a16="http://schemas.microsoft.com/office/drawing/2014/main" id="{97672051-B3FB-4DD2-9966-403692C9D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id="{0919D8C2-4805-4CB3-AA2C-B9529C681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" y="2914650"/>
            <a:ext cx="2788628" cy="2880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2665C0-00FF-47E3-B4E0-0FBB1B5B8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5417FE-BB98-4CC3-9A20-3B51D571E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5" y="4471944"/>
            <a:ext cx="1403589" cy="1532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37A9D97-35AF-4DE0-85DB-91728533F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6" y="5197734"/>
            <a:ext cx="983624" cy="1000682"/>
          </a:xfrm>
          <a:prstGeom prst="rect">
            <a:avLst/>
          </a:prstGeom>
        </p:spPr>
      </p:pic>
      <p:pic>
        <p:nvPicPr>
          <p:cNvPr id="32" name="图片 31" descr="图片包含 玩具, LEGO&#10;&#10;描述已自动生成">
            <a:extLst>
              <a:ext uri="{FF2B5EF4-FFF2-40B4-BE49-F238E27FC236}">
                <a16:creationId xmlns:a16="http://schemas.microsoft.com/office/drawing/2014/main" id="{157A67A9-988C-4C18-8935-8D4D6BE40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1476375" y="1456562"/>
            <a:ext cx="8943975" cy="3944875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691146" y="3510507"/>
            <a:ext cx="4640192" cy="3031991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056120" y="3682007"/>
            <a:ext cx="4855513" cy="28604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8" y="545185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66DD722-7334-447E-A3BB-88F3F56E23DF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CF76007-E712-40E1-88D5-3C706D4CC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423" y="4536252"/>
            <a:ext cx="1773982" cy="1936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73" y="5402294"/>
            <a:ext cx="1243193" cy="12647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88A148-9236-42E0-920F-EE45BE1DFD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93" y="4977824"/>
            <a:ext cx="3895757" cy="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63CEE8-DD9B-4D0E-A9FE-C0F81049ACF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4493FE3A-0258-471A-8BCF-2F371B0F6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262890" y="4311213"/>
            <a:ext cx="3897630" cy="2546787"/>
          </a:xfrm>
          <a:prstGeom prst="rect">
            <a:avLst/>
          </a:prstGeom>
        </p:spPr>
      </p:pic>
      <p:pic>
        <p:nvPicPr>
          <p:cNvPr id="9" name="图片 8" descr="图片包含 物体, 时钟&#10;&#10;描述已自动生成">
            <a:extLst>
              <a:ext uri="{FF2B5EF4-FFF2-40B4-BE49-F238E27FC236}">
                <a16:creationId xmlns:a16="http://schemas.microsoft.com/office/drawing/2014/main" id="{EF4F1E68-20F9-4545-A9CC-493AA784F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4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6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442A1A-032D-4F29-8E1F-B3D6ED842D0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 descr="图片包含 玩具, LEGO&#10;&#10;描述已自动生成">
            <a:extLst>
              <a:ext uri="{FF2B5EF4-FFF2-40B4-BE49-F238E27FC236}">
                <a16:creationId xmlns:a16="http://schemas.microsoft.com/office/drawing/2014/main" id="{8C51D42B-F54E-43DE-875A-B249AA758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715250" y="4387683"/>
            <a:ext cx="4367833" cy="2573188"/>
          </a:xfrm>
          <a:prstGeom prst="rect">
            <a:avLst/>
          </a:prstGeom>
        </p:spPr>
      </p:pic>
      <p:pic>
        <p:nvPicPr>
          <p:cNvPr id="15" name="图片 14" descr="图片包含 物体&#10;&#10;描述已自动生成">
            <a:extLst>
              <a:ext uri="{FF2B5EF4-FFF2-40B4-BE49-F238E27FC236}">
                <a16:creationId xmlns:a16="http://schemas.microsoft.com/office/drawing/2014/main" id="{DAC4B86C-B7ED-42B8-9BC3-852B4EFCA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64" y="4894418"/>
            <a:ext cx="1510046" cy="15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22876C-940D-4978-A719-A3FCCDF49E7B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75D3F49-DB4F-4084-8565-DA437606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873" y="4977824"/>
            <a:ext cx="3895757" cy="804782"/>
          </a:xfrm>
          <a:prstGeom prst="rect">
            <a:avLst/>
          </a:prstGeom>
        </p:spPr>
      </p:pic>
      <p:pic>
        <p:nvPicPr>
          <p:cNvPr id="10" name="图片 9" descr="图片包含 物体, 时钟&#10;&#10;描述已自动生成">
            <a:extLst>
              <a:ext uri="{FF2B5EF4-FFF2-40B4-BE49-F238E27FC236}">
                <a16:creationId xmlns:a16="http://schemas.microsoft.com/office/drawing/2014/main" id="{1A2424D6-18A8-4A42-8CB2-EFA69E086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91CD95-A808-4CFC-B533-63C99CF2CCF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8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rge building with a clock tower&#10;&#10;Description automatically generated with medium confidence">
            <a:extLst>
              <a:ext uri="{FF2B5EF4-FFF2-40B4-BE49-F238E27FC236}">
                <a16:creationId xmlns:a16="http://schemas.microsoft.com/office/drawing/2014/main" id="{B2C10546-BA0E-5925-5520-FCD1AD7C3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id="{0919D8C2-4805-4CB3-AA2C-B9529C681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" y="2914650"/>
            <a:ext cx="2788628" cy="2880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2665C0-00FF-47E3-B4E0-0FBB1B5B8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5417FE-BB98-4CC3-9A20-3B51D571E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5" y="4471944"/>
            <a:ext cx="1403589" cy="1532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37A9D97-35AF-4DE0-85DB-91728533F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6" y="5197734"/>
            <a:ext cx="983624" cy="1000682"/>
          </a:xfrm>
          <a:prstGeom prst="rect">
            <a:avLst/>
          </a:prstGeom>
        </p:spPr>
      </p:pic>
      <p:pic>
        <p:nvPicPr>
          <p:cNvPr id="32" name="图片 31" descr="图片包含 玩具, LEGO&#10;&#10;描述已自动生成">
            <a:extLst>
              <a:ext uri="{FF2B5EF4-FFF2-40B4-BE49-F238E27FC236}">
                <a16:creationId xmlns:a16="http://schemas.microsoft.com/office/drawing/2014/main" id="{157A67A9-988C-4C18-8935-8D4D6BE40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D0A2BA-A190-4302-840C-E77362C1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1E10CF-A49C-4765-8D19-A33635D64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BEA6E2-E399-4E14-9BB3-520C8742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F0C57-D587-4C3F-9C16-40E8B9B6D80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5BB948-84D3-485C-BDD1-045FE513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EB06A-E678-49ED-8AE9-7FE8D352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B3383-131B-40EA-8101-36CAD843D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3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45E6F-4D67-4C98-B079-817EFDC2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4311EF-8030-4A85-929A-0207839C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4FAE06-7783-4952-B1D0-93D455EF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F0C57-D587-4C3F-9C16-40E8B9B6D80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DF6EB1-5856-4750-B3EC-F5B82B2E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372D0A-FC39-43D1-99F2-B3272149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B3383-131B-40EA-8101-36CAD843D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4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8AE305-CBC0-4907-A426-80FDF0E8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DACED6-3AF3-477B-A78C-8B0A3BAF1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4A0919-B120-4C3A-BE0E-2AE862027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DCCFD-34F4-4D32-A81E-9EAF1ACB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F0C57-D587-4C3F-9C16-40E8B9B6D80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C256D6-B914-4117-9958-6D343F1D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144633-3D2B-4DB1-B433-54252366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B3383-131B-40EA-8101-36CAD843D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0960ED-2F29-425D-9120-2AF8E78B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F8888A-42E3-4114-BFE5-8B401F178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A5E8BF-67CC-4878-BB0A-4912D4A5B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0DF050-E12B-4101-BDBA-A4C26EA1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028F60-4094-4BF6-95C4-5A6415A58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02BBD7-7581-45CB-995C-4264A0A3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F0C57-D587-4C3F-9C16-40E8B9B6D80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721634-061C-43A4-A723-61FDCCDE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D7DB9B-817D-48EC-837E-FEED4E3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B3383-131B-40EA-8101-36CAD843D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8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27BF3-3FFA-45D9-BC09-E8E34380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737380-9739-437F-8343-C9C056EA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F0C57-D587-4C3F-9C16-40E8B9B6D80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006364-1DD4-455F-9BE2-7E6132BC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A5D400-30D6-4FDC-BA9F-AAF71879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B3383-131B-40EA-8101-36CAD843D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8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2B07541-15A0-466A-AE4F-48E08A37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F0C57-D587-4C3F-9C16-40E8B9B6D80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094285-2C6A-4612-8268-C583F7D8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AF08EF-422B-471B-9FD4-D3547846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B3383-131B-40EA-8101-36CAD843D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9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561EB-8C2D-49AA-8FC5-35112255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50188E-CFE4-44F8-ACC0-8A94BADEC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4356A3-511C-4C32-A987-F50C6E8E7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3C055E-7C0F-4E57-A772-D9CD7F52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F0C57-D587-4C3F-9C16-40E8B9B6D80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08FB27-7892-4A7A-B44E-AE3DAC45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5BA370-E0E5-472C-AE07-F0B39C4A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B3383-131B-40EA-8101-36CAD843D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8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B192CE-4E0B-4CDE-8D8B-3A2179E8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9DECF3-A24F-455C-B9FB-E13969E43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E38824-3A7B-48C3-9DDA-92CBB059A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BE1015-6C3F-4CE8-9020-B152EB72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F0C57-D587-4C3F-9C16-40E8B9B6D80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60BF2-BE02-460E-8C2F-4731FD40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2FCE9B-11D5-40CA-8E55-2D8D13FD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B3383-131B-40EA-8101-36CAD843D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2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7B7D9-2F94-48AC-BE44-4004846C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DFF54D-76C2-4FAC-91A3-30018F3A3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5FA68F-353A-4302-A09C-20990615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F0C57-D587-4C3F-9C16-40E8B9B6D80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C060DD-3800-4207-AF93-A871CF83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55362-5F43-447C-B9E2-6201D72A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B3383-131B-40EA-8101-36CAD843D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6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B37495-8030-4DD0-8E17-0821A7FDC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8055AF-02E7-4227-BC98-BDE0C582B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E71178-D9AC-490C-929E-5F384A45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F0C57-D587-4C3F-9C16-40E8B9B6D80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AF1DA-EB6C-40B1-AFD0-8FB2CAB1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9D3F5C-6999-4522-A35F-94FB0561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B3383-131B-40EA-8101-36CAD843D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4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4123562" y="1456562"/>
            <a:ext cx="3944875" cy="3944875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3599009" y="2854182"/>
            <a:ext cx="1177387" cy="1177387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691146" y="3510507"/>
            <a:ext cx="4640192" cy="3031991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056120" y="3682007"/>
            <a:ext cx="4855513" cy="28604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8" y="545185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80D2-B78B-2D08-F217-800F60F3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57391-E9AF-A3DE-E707-288A74680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CC894-2ED8-47EF-DB9F-6906263C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9E34-E3BB-3694-3BA8-89EB213A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E4514-D4EE-ABEC-9C47-43378CF6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0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E0AC-769D-DD2C-B8CC-4B1FBA98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4AA99-D94B-9D0E-A9F2-C89602E9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87C88-39AA-DF64-3881-05BE42AD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DD951-B0E0-EF0F-A42B-50A98662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CF963-17FC-5986-7D6F-E7A410D6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2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BD13-1C04-741F-25AF-01525930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3AD5-C130-9379-86D4-A8AB1594F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AC2EB-9B79-95B7-21AB-4B85F9C4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6B40C-E5C6-8250-04DA-A2E55543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14408-9423-929D-D5A9-647C20B6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8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F2B2-DB63-61A9-85AD-D9E2C30F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E5C55-42D4-139D-F67A-B3CCA0D67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EEC1F-7255-6A91-2549-4573006AD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550CF-EDE3-FCB7-DC71-F2A577EF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664D0-AA29-4EC2-575D-046F41C2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6A06A-47DE-A211-AF83-CBFA5D4F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61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C1D7-DE2E-AD35-F813-1C7A8477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37969-5306-1C31-8525-E0BB2661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FF542-2E65-2B22-0AC6-0ACA7BE3D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D44FE-FF86-7E68-1260-76F8D1F02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78AF6-76F5-F9A0-1B0C-C08606A50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E23EC-A49C-2723-4CCA-085D828F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4BF12-BC33-A337-BCBF-5B677E5D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966AC-92FD-F08E-3ED4-2E216F13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64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4BDB-24E0-312F-5C80-D5220DD8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DE643-879F-AECC-BAC9-7874920C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142EB-A195-07AD-3A43-3157FF6E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089D0-5732-B07B-AD67-14F3FDC9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6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33982-441C-3994-2197-BCA94E8A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58D2B-EC4C-6B43-5500-B1CC93DF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51B27-1391-8493-0C6B-5493A7C2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2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8B9B-D3CD-9211-F7D2-1AE6CEDE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98D07-D69E-B155-C2A9-32ECEFAB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8E28C-42ED-34AF-1C3E-AFB105953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764D1-F595-7432-714A-6F88CF98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9D5D4-8021-9A81-9E2F-32DAE340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B99F3-E5C2-F418-58A3-865B9860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0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8560-6CDE-6C8C-EE03-1752AE05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28AFD3-021A-5B0E-4121-FADA73A55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2C41D-2DF4-8354-EEEE-29276B508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DEB85-75BF-D854-58AD-EC009FB1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290DD-0FF4-FE30-7FD5-4AF05719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FD963-1AF9-DA78-2134-540B378C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6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579B-F473-ED2F-A50F-E2787CBA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3CC1E-B9B1-E41A-A2DA-589A080C5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65768-3494-5812-7602-71B24585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C9FF9-6540-1F87-C86C-93F8AED6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9A5E6-35B2-68C8-9702-1AD287DD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2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66DD722-7334-447E-A3BB-88F3F56E23DF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CF76007-E712-40E1-88D5-3C706D4CC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423" y="4536252"/>
            <a:ext cx="1773982" cy="1936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73" y="5402294"/>
            <a:ext cx="1243193" cy="12647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88A148-9236-42E0-920F-EE45BE1DFD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93" y="4977824"/>
            <a:ext cx="3895757" cy="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79C77-5789-0BE8-6E46-198D6C1A3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A04D6-2E87-FF3C-FA6F-8164F17AA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0170-8195-8BD1-672B-A717F2B0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6F90F-5A2C-4D88-A753-E43488C71D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29768-47F7-D4C3-CE5F-87EB0724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CB045-DFB8-96DB-7874-A1C0D37B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8B4D-C356-4E84-B4DE-77087180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63CEE8-DD9B-4D0E-A9FE-C0F81049ACF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 descr="图片包含 物体, 时钟&#10;&#10;描述已自动生成">
            <a:extLst>
              <a:ext uri="{FF2B5EF4-FFF2-40B4-BE49-F238E27FC236}">
                <a16:creationId xmlns:a16="http://schemas.microsoft.com/office/drawing/2014/main" id="{EF4F1E68-20F9-4545-A9CC-493AA784F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4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442A1A-032D-4F29-8E1F-B3D6ED842D0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1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22876C-940D-4978-A719-A3FCCDF49E7B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75D3F49-DB4F-4084-8565-DA437606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873" y="4977824"/>
            <a:ext cx="3895757" cy="804782"/>
          </a:xfrm>
          <a:prstGeom prst="rect">
            <a:avLst/>
          </a:prstGeom>
        </p:spPr>
      </p:pic>
      <p:pic>
        <p:nvPicPr>
          <p:cNvPr id="10" name="图片 9" descr="图片包含 物体, 时钟&#10;&#10;描述已自动生成">
            <a:extLst>
              <a:ext uri="{FF2B5EF4-FFF2-40B4-BE49-F238E27FC236}">
                <a16:creationId xmlns:a16="http://schemas.microsoft.com/office/drawing/2014/main" id="{1A2424D6-18A8-4A42-8CB2-EFA69E086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91CD95-A808-4CFC-B533-63C99CF2CCF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8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BDD030-1960-41AC-A92D-15D0629DB1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"/>
            <a:ext cx="12192000" cy="68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4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BDD030-1960-41AC-A92D-15D0629DB1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"/>
            <a:ext cx="12192000" cy="68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5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ainting, rainbow, child art&#10;&#10;Description automatically generated">
            <a:extLst>
              <a:ext uri="{FF2B5EF4-FFF2-40B4-BE49-F238E27FC236}">
                <a16:creationId xmlns:a16="http://schemas.microsoft.com/office/drawing/2014/main" id="{2B076748-2A49-730F-12A3-CF1BA1DE2B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2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400" b="1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VỀ DỰ GIỜ</a:t>
            </a:r>
            <a:endParaRPr 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3399"/>
              </a:solidFill>
              <a:effectLst>
                <a:outerShdw blurRad="63500" dir="2000400" sy="-30000" kx="-800400" algn="bl" rotWithShape="0">
                  <a:srgbClr val="FF3399">
                    <a:alpha val="2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2782111" y="1614793"/>
            <a:ext cx="6624535" cy="721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PHAN THỊ XINH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Hình chữ nhật: Góc Tròn 6">
            <a:extLst>
              <a:ext uri="{FF2B5EF4-FFF2-40B4-BE49-F238E27FC236}">
                <a16:creationId xmlns:a16="http://schemas.microsoft.com/office/drawing/2014/main" id="{14FF9968-597B-1CDB-1B2A-336046D555BB}"/>
              </a:ext>
            </a:extLst>
          </p:cNvPr>
          <p:cNvSpPr/>
          <p:nvPr/>
        </p:nvSpPr>
        <p:spPr>
          <a:xfrm>
            <a:off x="246000" y="279000"/>
            <a:ext cx="11700000" cy="6300000"/>
          </a:xfrm>
          <a:custGeom>
            <a:avLst/>
            <a:gdLst>
              <a:gd name="connsiteX0" fmla="*/ 0 w 11700000"/>
              <a:gd name="connsiteY0" fmla="*/ 430290 h 6300000"/>
              <a:gd name="connsiteX1" fmla="*/ 430290 w 11700000"/>
              <a:gd name="connsiteY1" fmla="*/ 0 h 6300000"/>
              <a:gd name="connsiteX2" fmla="*/ 1000786 w 11700000"/>
              <a:gd name="connsiteY2" fmla="*/ 0 h 6300000"/>
              <a:gd name="connsiteX3" fmla="*/ 1571282 w 11700000"/>
              <a:gd name="connsiteY3" fmla="*/ 0 h 6300000"/>
              <a:gd name="connsiteX4" fmla="*/ 2358566 w 11700000"/>
              <a:gd name="connsiteY4" fmla="*/ 0 h 6300000"/>
              <a:gd name="connsiteX5" fmla="*/ 2712273 w 11700000"/>
              <a:gd name="connsiteY5" fmla="*/ 0 h 6300000"/>
              <a:gd name="connsiteX6" fmla="*/ 3391163 w 11700000"/>
              <a:gd name="connsiteY6" fmla="*/ 0 h 6300000"/>
              <a:gd name="connsiteX7" fmla="*/ 3853265 w 11700000"/>
              <a:gd name="connsiteY7" fmla="*/ 0 h 6300000"/>
              <a:gd name="connsiteX8" fmla="*/ 4423761 w 11700000"/>
              <a:gd name="connsiteY8" fmla="*/ 0 h 6300000"/>
              <a:gd name="connsiteX9" fmla="*/ 5211045 w 11700000"/>
              <a:gd name="connsiteY9" fmla="*/ 0 h 6300000"/>
              <a:gd name="connsiteX10" fmla="*/ 5889935 w 11700000"/>
              <a:gd name="connsiteY10" fmla="*/ 0 h 6300000"/>
              <a:gd name="connsiteX11" fmla="*/ 6352036 w 11700000"/>
              <a:gd name="connsiteY11" fmla="*/ 0 h 6300000"/>
              <a:gd name="connsiteX12" fmla="*/ 6597349 w 11700000"/>
              <a:gd name="connsiteY12" fmla="*/ 0 h 6300000"/>
              <a:gd name="connsiteX13" fmla="*/ 6951057 w 11700000"/>
              <a:gd name="connsiteY13" fmla="*/ 0 h 6300000"/>
              <a:gd name="connsiteX14" fmla="*/ 7413158 w 11700000"/>
              <a:gd name="connsiteY14" fmla="*/ 0 h 6300000"/>
              <a:gd name="connsiteX15" fmla="*/ 7983654 w 11700000"/>
              <a:gd name="connsiteY15" fmla="*/ 0 h 6300000"/>
              <a:gd name="connsiteX16" fmla="*/ 8770938 w 11700000"/>
              <a:gd name="connsiteY16" fmla="*/ 0 h 6300000"/>
              <a:gd name="connsiteX17" fmla="*/ 9341434 w 11700000"/>
              <a:gd name="connsiteY17" fmla="*/ 0 h 6300000"/>
              <a:gd name="connsiteX18" fmla="*/ 10128718 w 11700000"/>
              <a:gd name="connsiteY18" fmla="*/ 0 h 6300000"/>
              <a:gd name="connsiteX19" fmla="*/ 11269710 w 11700000"/>
              <a:gd name="connsiteY19" fmla="*/ 0 h 6300000"/>
              <a:gd name="connsiteX20" fmla="*/ 11700000 w 11700000"/>
              <a:gd name="connsiteY20" fmla="*/ 430290 h 6300000"/>
              <a:gd name="connsiteX21" fmla="*/ 11700000 w 11700000"/>
              <a:gd name="connsiteY21" fmla="*/ 974232 h 6300000"/>
              <a:gd name="connsiteX22" fmla="*/ 11700000 w 11700000"/>
              <a:gd name="connsiteY22" fmla="*/ 1409386 h 6300000"/>
              <a:gd name="connsiteX23" fmla="*/ 11700000 w 11700000"/>
              <a:gd name="connsiteY23" fmla="*/ 1844539 h 6300000"/>
              <a:gd name="connsiteX24" fmla="*/ 11700000 w 11700000"/>
              <a:gd name="connsiteY24" fmla="*/ 2279693 h 6300000"/>
              <a:gd name="connsiteX25" fmla="*/ 11700000 w 11700000"/>
              <a:gd name="connsiteY25" fmla="*/ 2714846 h 6300000"/>
              <a:gd name="connsiteX26" fmla="*/ 11700000 w 11700000"/>
              <a:gd name="connsiteY26" fmla="*/ 3367577 h 6300000"/>
              <a:gd name="connsiteX27" fmla="*/ 11700000 w 11700000"/>
              <a:gd name="connsiteY27" fmla="*/ 4020307 h 6300000"/>
              <a:gd name="connsiteX28" fmla="*/ 11700000 w 11700000"/>
              <a:gd name="connsiteY28" fmla="*/ 4401067 h 6300000"/>
              <a:gd name="connsiteX29" fmla="*/ 11700000 w 11700000"/>
              <a:gd name="connsiteY29" fmla="*/ 4781826 h 6300000"/>
              <a:gd name="connsiteX30" fmla="*/ 11700000 w 11700000"/>
              <a:gd name="connsiteY30" fmla="*/ 5162585 h 6300000"/>
              <a:gd name="connsiteX31" fmla="*/ 11700000 w 11700000"/>
              <a:gd name="connsiteY31" fmla="*/ 5869710 h 6300000"/>
              <a:gd name="connsiteX32" fmla="*/ 11269710 w 11700000"/>
              <a:gd name="connsiteY32" fmla="*/ 6300000 h 6300000"/>
              <a:gd name="connsiteX33" fmla="*/ 10482426 w 11700000"/>
              <a:gd name="connsiteY33" fmla="*/ 6300000 h 6300000"/>
              <a:gd name="connsiteX34" fmla="*/ 10020324 w 11700000"/>
              <a:gd name="connsiteY34" fmla="*/ 6300000 h 6300000"/>
              <a:gd name="connsiteX35" fmla="*/ 9449828 w 11700000"/>
              <a:gd name="connsiteY35" fmla="*/ 6300000 h 6300000"/>
              <a:gd name="connsiteX36" fmla="*/ 8662544 w 11700000"/>
              <a:gd name="connsiteY36" fmla="*/ 6300000 h 6300000"/>
              <a:gd name="connsiteX37" fmla="*/ 8308837 w 11700000"/>
              <a:gd name="connsiteY37" fmla="*/ 6300000 h 6300000"/>
              <a:gd name="connsiteX38" fmla="*/ 7955129 w 11700000"/>
              <a:gd name="connsiteY38" fmla="*/ 6300000 h 6300000"/>
              <a:gd name="connsiteX39" fmla="*/ 7167845 w 11700000"/>
              <a:gd name="connsiteY39" fmla="*/ 6300000 h 6300000"/>
              <a:gd name="connsiteX40" fmla="*/ 6380561 w 11700000"/>
              <a:gd name="connsiteY40" fmla="*/ 6300000 h 6300000"/>
              <a:gd name="connsiteX41" fmla="*/ 5810065 w 11700000"/>
              <a:gd name="connsiteY41" fmla="*/ 6300000 h 6300000"/>
              <a:gd name="connsiteX42" fmla="*/ 5239570 w 11700000"/>
              <a:gd name="connsiteY42" fmla="*/ 6300000 h 6300000"/>
              <a:gd name="connsiteX43" fmla="*/ 4994256 w 11700000"/>
              <a:gd name="connsiteY43" fmla="*/ 6300000 h 6300000"/>
              <a:gd name="connsiteX44" fmla="*/ 4315366 w 11700000"/>
              <a:gd name="connsiteY44" fmla="*/ 6300000 h 6300000"/>
              <a:gd name="connsiteX45" fmla="*/ 3744871 w 11700000"/>
              <a:gd name="connsiteY45" fmla="*/ 6300000 h 6300000"/>
              <a:gd name="connsiteX46" fmla="*/ 3499557 w 11700000"/>
              <a:gd name="connsiteY46" fmla="*/ 6300000 h 6300000"/>
              <a:gd name="connsiteX47" fmla="*/ 2929062 w 11700000"/>
              <a:gd name="connsiteY47" fmla="*/ 6300000 h 6300000"/>
              <a:gd name="connsiteX48" fmla="*/ 2575354 w 11700000"/>
              <a:gd name="connsiteY48" fmla="*/ 6300000 h 6300000"/>
              <a:gd name="connsiteX49" fmla="*/ 2330041 w 11700000"/>
              <a:gd name="connsiteY49" fmla="*/ 6300000 h 6300000"/>
              <a:gd name="connsiteX50" fmla="*/ 1651151 w 11700000"/>
              <a:gd name="connsiteY50" fmla="*/ 6300000 h 6300000"/>
              <a:gd name="connsiteX51" fmla="*/ 430290 w 11700000"/>
              <a:gd name="connsiteY51" fmla="*/ 6300000 h 6300000"/>
              <a:gd name="connsiteX52" fmla="*/ 0 w 11700000"/>
              <a:gd name="connsiteY52" fmla="*/ 5869710 h 6300000"/>
              <a:gd name="connsiteX53" fmla="*/ 0 w 11700000"/>
              <a:gd name="connsiteY53" fmla="*/ 5271374 h 6300000"/>
              <a:gd name="connsiteX54" fmla="*/ 0 w 11700000"/>
              <a:gd name="connsiteY54" fmla="*/ 4781826 h 6300000"/>
              <a:gd name="connsiteX55" fmla="*/ 0 w 11700000"/>
              <a:gd name="connsiteY55" fmla="*/ 4346672 h 6300000"/>
              <a:gd name="connsiteX56" fmla="*/ 0 w 11700000"/>
              <a:gd name="connsiteY56" fmla="*/ 3857125 h 6300000"/>
              <a:gd name="connsiteX57" fmla="*/ 0 w 11700000"/>
              <a:gd name="connsiteY57" fmla="*/ 3476365 h 6300000"/>
              <a:gd name="connsiteX58" fmla="*/ 0 w 11700000"/>
              <a:gd name="connsiteY58" fmla="*/ 2986817 h 6300000"/>
              <a:gd name="connsiteX59" fmla="*/ 0 w 11700000"/>
              <a:gd name="connsiteY59" fmla="*/ 2442875 h 6300000"/>
              <a:gd name="connsiteX60" fmla="*/ 0 w 11700000"/>
              <a:gd name="connsiteY60" fmla="*/ 1844539 h 6300000"/>
              <a:gd name="connsiteX61" fmla="*/ 0 w 11700000"/>
              <a:gd name="connsiteY61" fmla="*/ 1300597 h 6300000"/>
              <a:gd name="connsiteX62" fmla="*/ 0 w 11700000"/>
              <a:gd name="connsiteY62" fmla="*/ 430290 h 63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700000" h="6300000" fill="none" extrusionOk="0">
                <a:moveTo>
                  <a:pt x="0" y="430290"/>
                </a:moveTo>
                <a:cubicBezTo>
                  <a:pt x="-3429" y="164075"/>
                  <a:pt x="242605" y="44567"/>
                  <a:pt x="430290" y="0"/>
                </a:cubicBezTo>
                <a:cubicBezTo>
                  <a:pt x="709811" y="-14127"/>
                  <a:pt x="739786" y="41411"/>
                  <a:pt x="1000786" y="0"/>
                </a:cubicBezTo>
                <a:cubicBezTo>
                  <a:pt x="1261786" y="-41411"/>
                  <a:pt x="1315700" y="44356"/>
                  <a:pt x="1571282" y="0"/>
                </a:cubicBezTo>
                <a:cubicBezTo>
                  <a:pt x="1826864" y="-44356"/>
                  <a:pt x="2158676" y="15141"/>
                  <a:pt x="2358566" y="0"/>
                </a:cubicBezTo>
                <a:cubicBezTo>
                  <a:pt x="2558456" y="-15141"/>
                  <a:pt x="2615854" y="3061"/>
                  <a:pt x="2712273" y="0"/>
                </a:cubicBezTo>
                <a:cubicBezTo>
                  <a:pt x="2808692" y="-3061"/>
                  <a:pt x="3185963" y="8912"/>
                  <a:pt x="3391163" y="0"/>
                </a:cubicBezTo>
                <a:cubicBezTo>
                  <a:pt x="3596363" y="-8912"/>
                  <a:pt x="3674176" y="39618"/>
                  <a:pt x="3853265" y="0"/>
                </a:cubicBezTo>
                <a:cubicBezTo>
                  <a:pt x="4032354" y="-39618"/>
                  <a:pt x="4290075" y="38271"/>
                  <a:pt x="4423761" y="0"/>
                </a:cubicBezTo>
                <a:cubicBezTo>
                  <a:pt x="4557447" y="-38271"/>
                  <a:pt x="4949171" y="3320"/>
                  <a:pt x="5211045" y="0"/>
                </a:cubicBezTo>
                <a:cubicBezTo>
                  <a:pt x="5472919" y="-3320"/>
                  <a:pt x="5594408" y="54317"/>
                  <a:pt x="5889935" y="0"/>
                </a:cubicBezTo>
                <a:cubicBezTo>
                  <a:pt x="6185462" y="-54317"/>
                  <a:pt x="6151160" y="4524"/>
                  <a:pt x="6352036" y="0"/>
                </a:cubicBezTo>
                <a:cubicBezTo>
                  <a:pt x="6552912" y="-4524"/>
                  <a:pt x="6527005" y="13932"/>
                  <a:pt x="6597349" y="0"/>
                </a:cubicBezTo>
                <a:cubicBezTo>
                  <a:pt x="6667693" y="-13932"/>
                  <a:pt x="6817876" y="30247"/>
                  <a:pt x="6951057" y="0"/>
                </a:cubicBezTo>
                <a:cubicBezTo>
                  <a:pt x="7084238" y="-30247"/>
                  <a:pt x="7280189" y="14521"/>
                  <a:pt x="7413158" y="0"/>
                </a:cubicBezTo>
                <a:cubicBezTo>
                  <a:pt x="7546127" y="-14521"/>
                  <a:pt x="7771019" y="59150"/>
                  <a:pt x="7983654" y="0"/>
                </a:cubicBezTo>
                <a:cubicBezTo>
                  <a:pt x="8196289" y="-59150"/>
                  <a:pt x="8449812" y="82041"/>
                  <a:pt x="8770938" y="0"/>
                </a:cubicBezTo>
                <a:cubicBezTo>
                  <a:pt x="9092064" y="-82041"/>
                  <a:pt x="9100968" y="17331"/>
                  <a:pt x="9341434" y="0"/>
                </a:cubicBezTo>
                <a:cubicBezTo>
                  <a:pt x="9581900" y="-17331"/>
                  <a:pt x="9822600" y="65114"/>
                  <a:pt x="10128718" y="0"/>
                </a:cubicBezTo>
                <a:cubicBezTo>
                  <a:pt x="10434836" y="-65114"/>
                  <a:pt x="10743885" y="122352"/>
                  <a:pt x="11269710" y="0"/>
                </a:cubicBezTo>
                <a:cubicBezTo>
                  <a:pt x="11494954" y="30325"/>
                  <a:pt x="11720957" y="204288"/>
                  <a:pt x="11700000" y="430290"/>
                </a:cubicBezTo>
                <a:cubicBezTo>
                  <a:pt x="11739317" y="544819"/>
                  <a:pt x="11641677" y="726666"/>
                  <a:pt x="11700000" y="974232"/>
                </a:cubicBezTo>
                <a:cubicBezTo>
                  <a:pt x="11758323" y="1221798"/>
                  <a:pt x="11658524" y="1252689"/>
                  <a:pt x="11700000" y="1409386"/>
                </a:cubicBezTo>
                <a:cubicBezTo>
                  <a:pt x="11741476" y="1566083"/>
                  <a:pt x="11664709" y="1677780"/>
                  <a:pt x="11700000" y="1844539"/>
                </a:cubicBezTo>
                <a:cubicBezTo>
                  <a:pt x="11735291" y="2011298"/>
                  <a:pt x="11673556" y="2120890"/>
                  <a:pt x="11700000" y="2279693"/>
                </a:cubicBezTo>
                <a:cubicBezTo>
                  <a:pt x="11726444" y="2438496"/>
                  <a:pt x="11690949" y="2532944"/>
                  <a:pt x="11700000" y="2714846"/>
                </a:cubicBezTo>
                <a:cubicBezTo>
                  <a:pt x="11709051" y="2896748"/>
                  <a:pt x="11687785" y="3055047"/>
                  <a:pt x="11700000" y="3367577"/>
                </a:cubicBezTo>
                <a:cubicBezTo>
                  <a:pt x="11712215" y="3680107"/>
                  <a:pt x="11667314" y="3725440"/>
                  <a:pt x="11700000" y="4020307"/>
                </a:cubicBezTo>
                <a:cubicBezTo>
                  <a:pt x="11732686" y="4315174"/>
                  <a:pt x="11660530" y="4273691"/>
                  <a:pt x="11700000" y="4401067"/>
                </a:cubicBezTo>
                <a:cubicBezTo>
                  <a:pt x="11739470" y="4528443"/>
                  <a:pt x="11655700" y="4601297"/>
                  <a:pt x="11700000" y="4781826"/>
                </a:cubicBezTo>
                <a:cubicBezTo>
                  <a:pt x="11744300" y="4962355"/>
                  <a:pt x="11668958" y="5076166"/>
                  <a:pt x="11700000" y="5162585"/>
                </a:cubicBezTo>
                <a:cubicBezTo>
                  <a:pt x="11731042" y="5249004"/>
                  <a:pt x="11666709" y="5614807"/>
                  <a:pt x="11700000" y="5869710"/>
                </a:cubicBezTo>
                <a:cubicBezTo>
                  <a:pt x="11723039" y="6067749"/>
                  <a:pt x="11542566" y="6316386"/>
                  <a:pt x="11269710" y="6300000"/>
                </a:cubicBezTo>
                <a:cubicBezTo>
                  <a:pt x="11008525" y="6357623"/>
                  <a:pt x="10871051" y="6250943"/>
                  <a:pt x="10482426" y="6300000"/>
                </a:cubicBezTo>
                <a:cubicBezTo>
                  <a:pt x="10093801" y="6349057"/>
                  <a:pt x="10149752" y="6255469"/>
                  <a:pt x="10020324" y="6300000"/>
                </a:cubicBezTo>
                <a:cubicBezTo>
                  <a:pt x="9890896" y="6344531"/>
                  <a:pt x="9699110" y="6254056"/>
                  <a:pt x="9449828" y="6300000"/>
                </a:cubicBezTo>
                <a:cubicBezTo>
                  <a:pt x="9200546" y="6345944"/>
                  <a:pt x="9021874" y="6273936"/>
                  <a:pt x="8662544" y="6300000"/>
                </a:cubicBezTo>
                <a:cubicBezTo>
                  <a:pt x="8303214" y="6326064"/>
                  <a:pt x="8468052" y="6277561"/>
                  <a:pt x="8308837" y="6300000"/>
                </a:cubicBezTo>
                <a:cubicBezTo>
                  <a:pt x="8149622" y="6322439"/>
                  <a:pt x="8059608" y="6299715"/>
                  <a:pt x="7955129" y="6300000"/>
                </a:cubicBezTo>
                <a:cubicBezTo>
                  <a:pt x="7850650" y="6300285"/>
                  <a:pt x="7462217" y="6242603"/>
                  <a:pt x="7167845" y="6300000"/>
                </a:cubicBezTo>
                <a:cubicBezTo>
                  <a:pt x="6873473" y="6357397"/>
                  <a:pt x="6728599" y="6250439"/>
                  <a:pt x="6380561" y="6300000"/>
                </a:cubicBezTo>
                <a:cubicBezTo>
                  <a:pt x="6032523" y="6349561"/>
                  <a:pt x="5985270" y="6294058"/>
                  <a:pt x="5810065" y="6300000"/>
                </a:cubicBezTo>
                <a:cubicBezTo>
                  <a:pt x="5634860" y="6305942"/>
                  <a:pt x="5418973" y="6257171"/>
                  <a:pt x="5239570" y="6300000"/>
                </a:cubicBezTo>
                <a:cubicBezTo>
                  <a:pt x="5060167" y="6342829"/>
                  <a:pt x="5044830" y="6288835"/>
                  <a:pt x="4994256" y="6300000"/>
                </a:cubicBezTo>
                <a:cubicBezTo>
                  <a:pt x="4943682" y="6311165"/>
                  <a:pt x="4514769" y="6246420"/>
                  <a:pt x="4315366" y="6300000"/>
                </a:cubicBezTo>
                <a:cubicBezTo>
                  <a:pt x="4115963" y="6353580"/>
                  <a:pt x="3980425" y="6281597"/>
                  <a:pt x="3744871" y="6300000"/>
                </a:cubicBezTo>
                <a:cubicBezTo>
                  <a:pt x="3509318" y="6318403"/>
                  <a:pt x="3603196" y="6298067"/>
                  <a:pt x="3499557" y="6300000"/>
                </a:cubicBezTo>
                <a:cubicBezTo>
                  <a:pt x="3395918" y="6301933"/>
                  <a:pt x="3078166" y="6263544"/>
                  <a:pt x="2929062" y="6300000"/>
                </a:cubicBezTo>
                <a:cubicBezTo>
                  <a:pt x="2779958" y="6336456"/>
                  <a:pt x="2708090" y="6258387"/>
                  <a:pt x="2575354" y="6300000"/>
                </a:cubicBezTo>
                <a:cubicBezTo>
                  <a:pt x="2442618" y="6341613"/>
                  <a:pt x="2385755" y="6292306"/>
                  <a:pt x="2330041" y="6300000"/>
                </a:cubicBezTo>
                <a:cubicBezTo>
                  <a:pt x="2274327" y="6307694"/>
                  <a:pt x="1908741" y="6235167"/>
                  <a:pt x="1651151" y="6300000"/>
                </a:cubicBezTo>
                <a:cubicBezTo>
                  <a:pt x="1393561" y="6364833"/>
                  <a:pt x="1007870" y="6223436"/>
                  <a:pt x="430290" y="6300000"/>
                </a:cubicBezTo>
                <a:cubicBezTo>
                  <a:pt x="231792" y="6250100"/>
                  <a:pt x="-27722" y="6109561"/>
                  <a:pt x="0" y="5869710"/>
                </a:cubicBezTo>
                <a:cubicBezTo>
                  <a:pt x="-64230" y="5586246"/>
                  <a:pt x="37612" y="5553710"/>
                  <a:pt x="0" y="5271374"/>
                </a:cubicBezTo>
                <a:cubicBezTo>
                  <a:pt x="-37612" y="4989038"/>
                  <a:pt x="15712" y="4964968"/>
                  <a:pt x="0" y="4781826"/>
                </a:cubicBezTo>
                <a:cubicBezTo>
                  <a:pt x="-15712" y="4598684"/>
                  <a:pt x="11289" y="4490797"/>
                  <a:pt x="0" y="4346672"/>
                </a:cubicBezTo>
                <a:cubicBezTo>
                  <a:pt x="-11289" y="4202547"/>
                  <a:pt x="23577" y="4048352"/>
                  <a:pt x="0" y="3857125"/>
                </a:cubicBezTo>
                <a:cubicBezTo>
                  <a:pt x="-23577" y="3665898"/>
                  <a:pt x="14624" y="3580867"/>
                  <a:pt x="0" y="3476365"/>
                </a:cubicBezTo>
                <a:cubicBezTo>
                  <a:pt x="-14624" y="3371863"/>
                  <a:pt x="18029" y="3217381"/>
                  <a:pt x="0" y="2986817"/>
                </a:cubicBezTo>
                <a:cubicBezTo>
                  <a:pt x="-18029" y="2756253"/>
                  <a:pt x="2948" y="2610514"/>
                  <a:pt x="0" y="2442875"/>
                </a:cubicBezTo>
                <a:cubicBezTo>
                  <a:pt x="-2948" y="2275236"/>
                  <a:pt x="4118" y="2099451"/>
                  <a:pt x="0" y="1844539"/>
                </a:cubicBezTo>
                <a:cubicBezTo>
                  <a:pt x="-4118" y="1589627"/>
                  <a:pt x="45912" y="1414251"/>
                  <a:pt x="0" y="1300597"/>
                </a:cubicBezTo>
                <a:cubicBezTo>
                  <a:pt x="-45912" y="1186943"/>
                  <a:pt x="19409" y="698348"/>
                  <a:pt x="0" y="430290"/>
                </a:cubicBezTo>
                <a:close/>
              </a:path>
              <a:path w="11700000" h="6300000" stroke="0" extrusionOk="0">
                <a:moveTo>
                  <a:pt x="0" y="430290"/>
                </a:moveTo>
                <a:cubicBezTo>
                  <a:pt x="11938" y="191282"/>
                  <a:pt x="198348" y="-380"/>
                  <a:pt x="430290" y="0"/>
                </a:cubicBezTo>
                <a:cubicBezTo>
                  <a:pt x="764084" y="-57444"/>
                  <a:pt x="892753" y="68176"/>
                  <a:pt x="1109180" y="0"/>
                </a:cubicBezTo>
                <a:cubicBezTo>
                  <a:pt x="1325607" y="-68176"/>
                  <a:pt x="1689525" y="66442"/>
                  <a:pt x="1896464" y="0"/>
                </a:cubicBezTo>
                <a:cubicBezTo>
                  <a:pt x="2103403" y="-66442"/>
                  <a:pt x="2172788" y="42217"/>
                  <a:pt x="2250172" y="0"/>
                </a:cubicBezTo>
                <a:cubicBezTo>
                  <a:pt x="2327556" y="-42217"/>
                  <a:pt x="2481745" y="48871"/>
                  <a:pt x="2712273" y="0"/>
                </a:cubicBezTo>
                <a:cubicBezTo>
                  <a:pt x="2942801" y="-48871"/>
                  <a:pt x="3040031" y="10737"/>
                  <a:pt x="3282769" y="0"/>
                </a:cubicBezTo>
                <a:cubicBezTo>
                  <a:pt x="3525507" y="-10737"/>
                  <a:pt x="3436991" y="13641"/>
                  <a:pt x="3528082" y="0"/>
                </a:cubicBezTo>
                <a:cubicBezTo>
                  <a:pt x="3619173" y="-13641"/>
                  <a:pt x="3888600" y="52092"/>
                  <a:pt x="4098578" y="0"/>
                </a:cubicBezTo>
                <a:cubicBezTo>
                  <a:pt x="4308556" y="-52092"/>
                  <a:pt x="4428863" y="47785"/>
                  <a:pt x="4560680" y="0"/>
                </a:cubicBezTo>
                <a:cubicBezTo>
                  <a:pt x="4692497" y="-47785"/>
                  <a:pt x="5051169" y="74832"/>
                  <a:pt x="5239570" y="0"/>
                </a:cubicBezTo>
                <a:cubicBezTo>
                  <a:pt x="5427971" y="-74832"/>
                  <a:pt x="5866286" y="38032"/>
                  <a:pt x="6026854" y="0"/>
                </a:cubicBezTo>
                <a:cubicBezTo>
                  <a:pt x="6187422" y="-38032"/>
                  <a:pt x="6328270" y="26991"/>
                  <a:pt x="6597349" y="0"/>
                </a:cubicBezTo>
                <a:cubicBezTo>
                  <a:pt x="6866428" y="-26991"/>
                  <a:pt x="6998112" y="41829"/>
                  <a:pt x="7167845" y="0"/>
                </a:cubicBezTo>
                <a:cubicBezTo>
                  <a:pt x="7337578" y="-41829"/>
                  <a:pt x="7604532" y="35979"/>
                  <a:pt x="7955129" y="0"/>
                </a:cubicBezTo>
                <a:cubicBezTo>
                  <a:pt x="8305726" y="-35979"/>
                  <a:pt x="8472934" y="68037"/>
                  <a:pt x="8634019" y="0"/>
                </a:cubicBezTo>
                <a:cubicBezTo>
                  <a:pt x="8795104" y="-68037"/>
                  <a:pt x="8850018" y="2974"/>
                  <a:pt x="8987727" y="0"/>
                </a:cubicBezTo>
                <a:cubicBezTo>
                  <a:pt x="9125436" y="-2974"/>
                  <a:pt x="9479557" y="7882"/>
                  <a:pt x="9666617" y="0"/>
                </a:cubicBezTo>
                <a:cubicBezTo>
                  <a:pt x="9853677" y="-7882"/>
                  <a:pt x="9949615" y="30695"/>
                  <a:pt x="10128718" y="0"/>
                </a:cubicBezTo>
                <a:cubicBezTo>
                  <a:pt x="10307821" y="-30695"/>
                  <a:pt x="10376369" y="41495"/>
                  <a:pt x="10482426" y="0"/>
                </a:cubicBezTo>
                <a:cubicBezTo>
                  <a:pt x="10588483" y="-41495"/>
                  <a:pt x="11095709" y="52916"/>
                  <a:pt x="11269710" y="0"/>
                </a:cubicBezTo>
                <a:cubicBezTo>
                  <a:pt x="11513454" y="-28528"/>
                  <a:pt x="11670436" y="208571"/>
                  <a:pt x="11700000" y="430290"/>
                </a:cubicBezTo>
                <a:cubicBezTo>
                  <a:pt x="11733731" y="694207"/>
                  <a:pt x="11668700" y="839443"/>
                  <a:pt x="11700000" y="1083020"/>
                </a:cubicBezTo>
                <a:cubicBezTo>
                  <a:pt x="11731300" y="1326597"/>
                  <a:pt x="11644002" y="1425810"/>
                  <a:pt x="11700000" y="1572568"/>
                </a:cubicBezTo>
                <a:cubicBezTo>
                  <a:pt x="11755998" y="1719326"/>
                  <a:pt x="11637190" y="1864232"/>
                  <a:pt x="11700000" y="2116510"/>
                </a:cubicBezTo>
                <a:cubicBezTo>
                  <a:pt x="11762810" y="2368788"/>
                  <a:pt x="11669707" y="2375029"/>
                  <a:pt x="11700000" y="2606058"/>
                </a:cubicBezTo>
                <a:cubicBezTo>
                  <a:pt x="11730293" y="2837087"/>
                  <a:pt x="11681056" y="3118503"/>
                  <a:pt x="11700000" y="3258788"/>
                </a:cubicBezTo>
                <a:cubicBezTo>
                  <a:pt x="11718944" y="3399073"/>
                  <a:pt x="11683949" y="3584833"/>
                  <a:pt x="11700000" y="3802730"/>
                </a:cubicBezTo>
                <a:cubicBezTo>
                  <a:pt x="11716051" y="4020627"/>
                  <a:pt x="11682118" y="4004750"/>
                  <a:pt x="11700000" y="4183490"/>
                </a:cubicBezTo>
                <a:cubicBezTo>
                  <a:pt x="11717882" y="4362230"/>
                  <a:pt x="11653475" y="4597087"/>
                  <a:pt x="11700000" y="4836220"/>
                </a:cubicBezTo>
                <a:cubicBezTo>
                  <a:pt x="11746525" y="5075353"/>
                  <a:pt x="11663190" y="5099279"/>
                  <a:pt x="11700000" y="5216980"/>
                </a:cubicBezTo>
                <a:cubicBezTo>
                  <a:pt x="11736810" y="5334681"/>
                  <a:pt x="11682336" y="5643347"/>
                  <a:pt x="11700000" y="5869710"/>
                </a:cubicBezTo>
                <a:cubicBezTo>
                  <a:pt x="11721430" y="6053180"/>
                  <a:pt x="11460101" y="6334933"/>
                  <a:pt x="11269710" y="6300000"/>
                </a:cubicBezTo>
                <a:cubicBezTo>
                  <a:pt x="11120154" y="6312926"/>
                  <a:pt x="11071606" y="6296608"/>
                  <a:pt x="10916003" y="6300000"/>
                </a:cubicBezTo>
                <a:cubicBezTo>
                  <a:pt x="10760400" y="6303392"/>
                  <a:pt x="10752518" y="6297576"/>
                  <a:pt x="10670689" y="6300000"/>
                </a:cubicBezTo>
                <a:cubicBezTo>
                  <a:pt x="10588860" y="6302424"/>
                  <a:pt x="10347602" y="6297273"/>
                  <a:pt x="10208588" y="6300000"/>
                </a:cubicBezTo>
                <a:cubicBezTo>
                  <a:pt x="10069574" y="6302727"/>
                  <a:pt x="9812984" y="6233887"/>
                  <a:pt x="9638092" y="6300000"/>
                </a:cubicBezTo>
                <a:cubicBezTo>
                  <a:pt x="9463200" y="6366113"/>
                  <a:pt x="9275336" y="6241580"/>
                  <a:pt x="9067596" y="6300000"/>
                </a:cubicBezTo>
                <a:cubicBezTo>
                  <a:pt x="8859856" y="6358420"/>
                  <a:pt x="8885824" y="6289563"/>
                  <a:pt x="8822283" y="6300000"/>
                </a:cubicBezTo>
                <a:cubicBezTo>
                  <a:pt x="8758742" y="6310437"/>
                  <a:pt x="8460881" y="6283013"/>
                  <a:pt x="8360181" y="6300000"/>
                </a:cubicBezTo>
                <a:cubicBezTo>
                  <a:pt x="8259481" y="6316987"/>
                  <a:pt x="7815450" y="6237963"/>
                  <a:pt x="7572897" y="6300000"/>
                </a:cubicBezTo>
                <a:cubicBezTo>
                  <a:pt x="7330344" y="6362037"/>
                  <a:pt x="7224485" y="6291671"/>
                  <a:pt x="7110796" y="6300000"/>
                </a:cubicBezTo>
                <a:cubicBezTo>
                  <a:pt x="6997107" y="6308329"/>
                  <a:pt x="6691317" y="6274426"/>
                  <a:pt x="6323512" y="6300000"/>
                </a:cubicBezTo>
                <a:cubicBezTo>
                  <a:pt x="5955707" y="6325574"/>
                  <a:pt x="5962752" y="6267355"/>
                  <a:pt x="5753016" y="6300000"/>
                </a:cubicBezTo>
                <a:cubicBezTo>
                  <a:pt x="5543280" y="6332645"/>
                  <a:pt x="5416309" y="6281278"/>
                  <a:pt x="5290914" y="6300000"/>
                </a:cubicBezTo>
                <a:cubicBezTo>
                  <a:pt x="5165519" y="6318722"/>
                  <a:pt x="5108283" y="6285731"/>
                  <a:pt x="4937207" y="6300000"/>
                </a:cubicBezTo>
                <a:cubicBezTo>
                  <a:pt x="4766131" y="6314269"/>
                  <a:pt x="4501308" y="6257053"/>
                  <a:pt x="4366711" y="6300000"/>
                </a:cubicBezTo>
                <a:cubicBezTo>
                  <a:pt x="4232114" y="6342947"/>
                  <a:pt x="4029578" y="6284889"/>
                  <a:pt x="3904609" y="6300000"/>
                </a:cubicBezTo>
                <a:cubicBezTo>
                  <a:pt x="3779640" y="6315111"/>
                  <a:pt x="3709348" y="6292784"/>
                  <a:pt x="3659296" y="6300000"/>
                </a:cubicBezTo>
                <a:cubicBezTo>
                  <a:pt x="3609244" y="6307216"/>
                  <a:pt x="3286288" y="6268048"/>
                  <a:pt x="3088800" y="6300000"/>
                </a:cubicBezTo>
                <a:cubicBezTo>
                  <a:pt x="2891312" y="6331952"/>
                  <a:pt x="2912585" y="6291329"/>
                  <a:pt x="2843487" y="6300000"/>
                </a:cubicBezTo>
                <a:cubicBezTo>
                  <a:pt x="2774389" y="6308671"/>
                  <a:pt x="2607619" y="6265169"/>
                  <a:pt x="2381386" y="6300000"/>
                </a:cubicBezTo>
                <a:cubicBezTo>
                  <a:pt x="2155153" y="6334831"/>
                  <a:pt x="2021332" y="6289742"/>
                  <a:pt x="1919284" y="6300000"/>
                </a:cubicBezTo>
                <a:cubicBezTo>
                  <a:pt x="1817236" y="6310258"/>
                  <a:pt x="1581515" y="6245123"/>
                  <a:pt x="1348788" y="6300000"/>
                </a:cubicBezTo>
                <a:cubicBezTo>
                  <a:pt x="1116061" y="6354877"/>
                  <a:pt x="1163633" y="6263969"/>
                  <a:pt x="995081" y="6300000"/>
                </a:cubicBezTo>
                <a:cubicBezTo>
                  <a:pt x="826529" y="6336031"/>
                  <a:pt x="630221" y="6293202"/>
                  <a:pt x="430290" y="6300000"/>
                </a:cubicBezTo>
                <a:cubicBezTo>
                  <a:pt x="133830" y="6296890"/>
                  <a:pt x="-20247" y="6042159"/>
                  <a:pt x="0" y="5869710"/>
                </a:cubicBezTo>
                <a:cubicBezTo>
                  <a:pt x="-45572" y="5634327"/>
                  <a:pt x="43238" y="5608726"/>
                  <a:pt x="0" y="5380162"/>
                </a:cubicBezTo>
                <a:cubicBezTo>
                  <a:pt x="-43238" y="5151598"/>
                  <a:pt x="26249" y="5113310"/>
                  <a:pt x="0" y="4945009"/>
                </a:cubicBezTo>
                <a:cubicBezTo>
                  <a:pt x="-26249" y="4776708"/>
                  <a:pt x="67347" y="4577144"/>
                  <a:pt x="0" y="4346672"/>
                </a:cubicBezTo>
                <a:cubicBezTo>
                  <a:pt x="-67347" y="4116200"/>
                  <a:pt x="5501" y="3913237"/>
                  <a:pt x="0" y="3748336"/>
                </a:cubicBezTo>
                <a:cubicBezTo>
                  <a:pt x="-5501" y="3583435"/>
                  <a:pt x="54790" y="3394341"/>
                  <a:pt x="0" y="3150000"/>
                </a:cubicBezTo>
                <a:cubicBezTo>
                  <a:pt x="-54790" y="2905659"/>
                  <a:pt x="11271" y="2782854"/>
                  <a:pt x="0" y="2606058"/>
                </a:cubicBezTo>
                <a:cubicBezTo>
                  <a:pt x="-11271" y="2429262"/>
                  <a:pt x="48095" y="2208117"/>
                  <a:pt x="0" y="1953328"/>
                </a:cubicBezTo>
                <a:cubicBezTo>
                  <a:pt x="-48095" y="1698539"/>
                  <a:pt x="17027" y="1688589"/>
                  <a:pt x="0" y="1572568"/>
                </a:cubicBezTo>
                <a:cubicBezTo>
                  <a:pt x="-17027" y="1456547"/>
                  <a:pt x="59920" y="1215709"/>
                  <a:pt x="0" y="974232"/>
                </a:cubicBezTo>
                <a:cubicBezTo>
                  <a:pt x="-59920" y="732755"/>
                  <a:pt x="4910" y="623695"/>
                  <a:pt x="0" y="43029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63500" cap="rnd" cmpd="thickThin">
            <a:solidFill>
              <a:srgbClr val="6633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>
                      <a:gd name="adj" fmla="val 683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2D6C8DE-F90C-B5A9-6E9C-F1B59D070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3" b="26815"/>
          <a:stretch/>
        </p:blipFill>
        <p:spPr>
          <a:xfrm>
            <a:off x="6342300" y="2297479"/>
            <a:ext cx="4063795" cy="4157276"/>
          </a:xfrm>
          <a:prstGeom prst="rect">
            <a:avLst/>
          </a:prstGeom>
          <a:effectLst>
            <a:innerShdw blurRad="63500" dist="38100" dir="5400000">
              <a:schemeClr val="tx1">
                <a:lumMod val="75000"/>
                <a:lumOff val="25000"/>
                <a:alpha val="50000"/>
              </a:schemeClr>
            </a:inn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0C9DB1-8060-2489-27DF-F6D094DAFD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73" b="26815"/>
          <a:stretch/>
        </p:blipFill>
        <p:spPr>
          <a:xfrm>
            <a:off x="2278505" y="2297479"/>
            <a:ext cx="4063795" cy="4157276"/>
          </a:xfrm>
          <a:prstGeom prst="rect">
            <a:avLst/>
          </a:prstGeom>
          <a:effectLst>
            <a:innerShdw blurRad="63500" dist="38100" dir="5400000">
              <a:schemeClr val="tx1">
                <a:lumMod val="75000"/>
                <a:lumOff val="25000"/>
                <a:alpha val="50000"/>
              </a:schemeClr>
            </a:innerShdw>
          </a:effectLst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BC6C4641-BBB3-44C8-5288-8B8D9CB3C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5" y="699260"/>
            <a:ext cx="7256865" cy="25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动感节奏鼓点合成背景音乐_1分44秒">
            <a:hlinkClick r:id="" action="ppaction://media"/>
            <a:extLst>
              <a:ext uri="{FF2B5EF4-FFF2-40B4-BE49-F238E27FC236}">
                <a16:creationId xmlns:a16="http://schemas.microsoft.com/office/drawing/2014/main" id="{68CEA2D0-A8F5-49BE-B8BA-5350728DE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27" y="7009884"/>
            <a:ext cx="609600" cy="609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A5EEA3C-B350-48F3-AEFB-95DDEBC08500}"/>
              </a:ext>
            </a:extLst>
          </p:cNvPr>
          <p:cNvGrpSpPr/>
          <p:nvPr/>
        </p:nvGrpSpPr>
        <p:grpSpPr>
          <a:xfrm>
            <a:off x="3724275" y="1295329"/>
            <a:ext cx="4917401" cy="729361"/>
            <a:chOff x="2750524" y="1447717"/>
            <a:chExt cx="6548377" cy="729361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D0D9437E-D0B8-4D26-9BEA-237EDF24E8EA}"/>
                </a:ext>
              </a:extLst>
            </p:cNvPr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EFEDB5-9257-4071-88C3-B8350A7EFB88}"/>
                </a:ext>
              </a:extLst>
            </p:cNvPr>
            <p:cNvSpPr/>
            <p:nvPr/>
          </p:nvSpPr>
          <p:spPr>
            <a:xfrm>
              <a:off x="2750524" y="1530747"/>
              <a:ext cx="6548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Chủ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đề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13: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0C30E-0703-4F4A-9822-B132A7476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0579" y="2368971"/>
            <a:ext cx="7388992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1A219-E947-4AB5-8F55-56E57384D78F}"/>
              </a:ext>
            </a:extLst>
          </p:cNvPr>
          <p:cNvSpPr txBox="1"/>
          <p:nvPr/>
        </p:nvSpPr>
        <p:spPr>
          <a:xfrm>
            <a:off x="2688981" y="2453267"/>
            <a:ext cx="6559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sẻ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sắp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xếp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gàng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nắp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CC27C92-1724-4A45-A160-85C9B743CBAF}"/>
              </a:ext>
            </a:extLst>
          </p:cNvPr>
          <p:cNvGrpSpPr/>
          <p:nvPr/>
        </p:nvGrpSpPr>
        <p:grpSpPr>
          <a:xfrm>
            <a:off x="1131920" y="2916377"/>
            <a:ext cx="2909324" cy="2615474"/>
            <a:chOff x="2845936" y="3193232"/>
            <a:chExt cx="2501273" cy="22911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15100C-F70D-4534-A9A8-79708EB3A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36" y="3193232"/>
              <a:ext cx="2501273" cy="1575499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AB935B-DC5C-4E4F-9519-9298688B201D}"/>
                </a:ext>
              </a:extLst>
            </p:cNvPr>
            <p:cNvGrpSpPr/>
            <p:nvPr/>
          </p:nvGrpSpPr>
          <p:grpSpPr>
            <a:xfrm>
              <a:off x="3158457" y="4727012"/>
              <a:ext cx="1745307" cy="757399"/>
              <a:chOff x="4641476" y="7116747"/>
              <a:chExt cx="1745307" cy="757399"/>
            </a:xfrm>
          </p:grpSpPr>
          <p:sp>
            <p:nvSpPr>
              <p:cNvPr id="19" name="Oval Callout 15">
                <a:extLst>
                  <a:ext uri="{FF2B5EF4-FFF2-40B4-BE49-F238E27FC236}">
                    <a16:creationId xmlns:a16="http://schemas.microsoft.com/office/drawing/2014/main" id="{FB0A37DE-DBA2-49C6-9CF5-98968158057E}"/>
                  </a:ext>
                </a:extLst>
              </p:cNvPr>
              <p:cNvSpPr/>
              <p:nvPr/>
            </p:nvSpPr>
            <p:spPr>
              <a:xfrm>
                <a:off x="4641476" y="7116747"/>
                <a:ext cx="1745307" cy="757399"/>
              </a:xfrm>
              <a:prstGeom prst="roundRect">
                <a:avLst/>
              </a:prstGeom>
              <a:solidFill>
                <a:srgbClr val="ABD5F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BC9EBC-5152-4383-9665-BB8A44B0DB9D}"/>
                  </a:ext>
                </a:extLst>
              </p:cNvPr>
              <p:cNvSpPr/>
              <p:nvPr/>
            </p:nvSpPr>
            <p:spPr>
              <a:xfrm>
                <a:off x="5006281" y="7131468"/>
                <a:ext cx="1071115" cy="727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rPr>
                  <a:t>Chia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rPr>
                  <a:t>sẻ</a:t>
                </a:r>
                <a:r>
                  <a:rPr lang="en-US" sz="2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algn="ctr"/>
                <a:r>
                  <a:rPr lang="en-US" sz="24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rPr>
                  <a:t>cặp</a:t>
                </a:r>
                <a:r>
                  <a:rPr lang="en-US" sz="2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rPr>
                  <a:t>đôi</a:t>
                </a:r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DBF5721-7494-4D49-8244-0C6627DD93F6}"/>
              </a:ext>
            </a:extLst>
          </p:cNvPr>
          <p:cNvSpPr/>
          <p:nvPr/>
        </p:nvSpPr>
        <p:spPr>
          <a:xfrm>
            <a:off x="2695576" y="1133476"/>
            <a:ext cx="7743824" cy="1219200"/>
          </a:xfrm>
          <a:prstGeom prst="wedgeRoundRectCallout">
            <a:avLst>
              <a:gd name="adj1" fmla="val -42994"/>
              <a:gd name="adj2" fmla="val 7338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đã sắp xếp góc nào của gia đình? Em tự hào nhất về công việc nào?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D35DB18E-5D5A-446F-8DE5-2983B181927E}"/>
              </a:ext>
            </a:extLst>
          </p:cNvPr>
          <p:cNvSpPr/>
          <p:nvPr/>
        </p:nvSpPr>
        <p:spPr>
          <a:xfrm>
            <a:off x="3933825" y="2647950"/>
            <a:ext cx="7296150" cy="1924049"/>
          </a:xfrm>
          <a:prstGeom prst="wedgeRoundRectCallout">
            <a:avLst>
              <a:gd name="adj1" fmla="val -52524"/>
              <a:gd name="adj2" fmla="val 18929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ự đánh giá xem mình có khéo tay không khi sắp xếp đồ đạc: treo quần áo lên mắc áo có thẳng, cân đối không? Xếp bát đũa có đẹp không?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763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动感节奏鼓点合成背景音乐_1分44秒">
            <a:hlinkClick r:id="" action="ppaction://media"/>
            <a:extLst>
              <a:ext uri="{FF2B5EF4-FFF2-40B4-BE49-F238E27FC236}">
                <a16:creationId xmlns:a16="http://schemas.microsoft.com/office/drawing/2014/main" id="{68CEA2D0-A8F5-49BE-B8BA-5350728DE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27" y="7009884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F204B8-E085-4E53-866D-53A013424FBD}"/>
              </a:ext>
            </a:extLst>
          </p:cNvPr>
          <p:cNvSpPr txBox="1"/>
          <p:nvPr/>
        </p:nvSpPr>
        <p:spPr>
          <a:xfrm>
            <a:off x="2952749" y="2181225"/>
            <a:ext cx="6524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Sắp xếp đồ dùng cũng cần kiên nhẫn, làm thường xuyên thì tay sẽ khéo.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18E48C-9892-CD11-2DE3-D28C314EE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C7F8B6-449B-1220-FB7D-B6272C6DFA27}"/>
              </a:ext>
            </a:extLst>
          </p:cNvPr>
          <p:cNvSpPr/>
          <p:nvPr/>
        </p:nvSpPr>
        <p:spPr>
          <a:xfrm>
            <a:off x="393417" y="985520"/>
            <a:ext cx="7560000" cy="3962400"/>
          </a:xfrm>
          <a:custGeom>
            <a:avLst/>
            <a:gdLst>
              <a:gd name="connsiteX0" fmla="*/ 0 w 7560000"/>
              <a:gd name="connsiteY0" fmla="*/ 393981 h 3962400"/>
              <a:gd name="connsiteX1" fmla="*/ 608512 w 7560000"/>
              <a:gd name="connsiteY1" fmla="*/ 0 h 3962400"/>
              <a:gd name="connsiteX2" fmla="*/ 6951488 w 7560000"/>
              <a:gd name="connsiteY2" fmla="*/ 0 h 3962400"/>
              <a:gd name="connsiteX3" fmla="*/ 7560000 w 7560000"/>
              <a:gd name="connsiteY3" fmla="*/ 393981 h 3962400"/>
              <a:gd name="connsiteX4" fmla="*/ 7560000 w 7560000"/>
              <a:gd name="connsiteY4" fmla="*/ 3568418 h 3962400"/>
              <a:gd name="connsiteX5" fmla="*/ 6951488 w 7560000"/>
              <a:gd name="connsiteY5" fmla="*/ 3962400 h 3962400"/>
              <a:gd name="connsiteX6" fmla="*/ 608512 w 7560000"/>
              <a:gd name="connsiteY6" fmla="*/ 3962400 h 3962400"/>
              <a:gd name="connsiteX7" fmla="*/ 0 w 7560000"/>
              <a:gd name="connsiteY7" fmla="*/ 3568418 h 3962400"/>
              <a:gd name="connsiteX8" fmla="*/ 0 w 7560000"/>
              <a:gd name="connsiteY8" fmla="*/ 393981 h 3962400"/>
              <a:gd name="connsiteX0" fmla="*/ 0 w 7560000"/>
              <a:gd name="connsiteY0" fmla="*/ 393981 h 3962400"/>
              <a:gd name="connsiteX1" fmla="*/ 608512 w 7560000"/>
              <a:gd name="connsiteY1" fmla="*/ 0 h 3962400"/>
              <a:gd name="connsiteX2" fmla="*/ 6951488 w 7560000"/>
              <a:gd name="connsiteY2" fmla="*/ 0 h 3962400"/>
              <a:gd name="connsiteX3" fmla="*/ 7560000 w 7560000"/>
              <a:gd name="connsiteY3" fmla="*/ 393981 h 3962400"/>
              <a:gd name="connsiteX4" fmla="*/ 7560000 w 7560000"/>
              <a:gd name="connsiteY4" fmla="*/ 3568418 h 3962400"/>
              <a:gd name="connsiteX5" fmla="*/ 6951488 w 7560000"/>
              <a:gd name="connsiteY5" fmla="*/ 3962400 h 3962400"/>
              <a:gd name="connsiteX6" fmla="*/ 608512 w 7560000"/>
              <a:gd name="connsiteY6" fmla="*/ 3962400 h 3962400"/>
              <a:gd name="connsiteX7" fmla="*/ 0 w 7560000"/>
              <a:gd name="connsiteY7" fmla="*/ 3568418 h 3962400"/>
              <a:gd name="connsiteX8" fmla="*/ 0 w 7560000"/>
              <a:gd name="connsiteY8" fmla="*/ 393981 h 3962400"/>
              <a:gd name="connsiteX0" fmla="*/ 0 w 7560000"/>
              <a:gd name="connsiteY0" fmla="*/ 393981 h 3962400"/>
              <a:gd name="connsiteX1" fmla="*/ 608512 w 7560000"/>
              <a:gd name="connsiteY1" fmla="*/ 0 h 3962400"/>
              <a:gd name="connsiteX2" fmla="*/ 6951488 w 7560000"/>
              <a:gd name="connsiteY2" fmla="*/ 0 h 3962400"/>
              <a:gd name="connsiteX3" fmla="*/ 7560000 w 7560000"/>
              <a:gd name="connsiteY3" fmla="*/ 393981 h 3962400"/>
              <a:gd name="connsiteX4" fmla="*/ 7560000 w 7560000"/>
              <a:gd name="connsiteY4" fmla="*/ 3568418 h 3962400"/>
              <a:gd name="connsiteX5" fmla="*/ 6951488 w 7560000"/>
              <a:gd name="connsiteY5" fmla="*/ 3962400 h 3962400"/>
              <a:gd name="connsiteX6" fmla="*/ 608512 w 7560000"/>
              <a:gd name="connsiteY6" fmla="*/ 3962400 h 3962400"/>
              <a:gd name="connsiteX7" fmla="*/ 0 w 7560000"/>
              <a:gd name="connsiteY7" fmla="*/ 3568418 h 3962400"/>
              <a:gd name="connsiteX8" fmla="*/ 0 w 7560000"/>
              <a:gd name="connsiteY8" fmla="*/ 393981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000" h="3962400" fill="none" extrusionOk="0">
                <a:moveTo>
                  <a:pt x="0" y="393981"/>
                </a:moveTo>
                <a:cubicBezTo>
                  <a:pt x="-103149" y="161984"/>
                  <a:pt x="354995" y="59794"/>
                  <a:pt x="608512" y="0"/>
                </a:cubicBezTo>
                <a:cubicBezTo>
                  <a:pt x="1332388" y="211668"/>
                  <a:pt x="5124066" y="394367"/>
                  <a:pt x="6951488" y="0"/>
                </a:cubicBezTo>
                <a:cubicBezTo>
                  <a:pt x="7333944" y="56232"/>
                  <a:pt x="7620422" y="235701"/>
                  <a:pt x="7560000" y="393981"/>
                </a:cubicBezTo>
                <a:cubicBezTo>
                  <a:pt x="7533035" y="958058"/>
                  <a:pt x="7670528" y="3005913"/>
                  <a:pt x="7560000" y="3568418"/>
                </a:cubicBezTo>
                <a:cubicBezTo>
                  <a:pt x="7458975" y="3801117"/>
                  <a:pt x="7220097" y="3917633"/>
                  <a:pt x="6951488" y="3962400"/>
                </a:cubicBezTo>
                <a:cubicBezTo>
                  <a:pt x="5413556" y="4048478"/>
                  <a:pt x="1467425" y="3795827"/>
                  <a:pt x="608512" y="3962400"/>
                </a:cubicBezTo>
                <a:cubicBezTo>
                  <a:pt x="277556" y="3905517"/>
                  <a:pt x="-59816" y="3817163"/>
                  <a:pt x="0" y="3568418"/>
                </a:cubicBezTo>
                <a:cubicBezTo>
                  <a:pt x="-7324" y="3324739"/>
                  <a:pt x="49249" y="1116806"/>
                  <a:pt x="0" y="393981"/>
                </a:cubicBezTo>
                <a:close/>
              </a:path>
              <a:path w="7560000" h="3962400" stroke="0" extrusionOk="0">
                <a:moveTo>
                  <a:pt x="0" y="393981"/>
                </a:moveTo>
                <a:cubicBezTo>
                  <a:pt x="-28463" y="228026"/>
                  <a:pt x="307623" y="-28800"/>
                  <a:pt x="608512" y="0"/>
                </a:cubicBezTo>
                <a:cubicBezTo>
                  <a:pt x="1188186" y="625750"/>
                  <a:pt x="5115982" y="-48113"/>
                  <a:pt x="6951488" y="0"/>
                </a:cubicBezTo>
                <a:cubicBezTo>
                  <a:pt x="7289327" y="48047"/>
                  <a:pt x="7520535" y="220916"/>
                  <a:pt x="7560000" y="393981"/>
                </a:cubicBezTo>
                <a:cubicBezTo>
                  <a:pt x="7606263" y="621160"/>
                  <a:pt x="7596427" y="3173383"/>
                  <a:pt x="7560000" y="3568418"/>
                </a:cubicBezTo>
                <a:cubicBezTo>
                  <a:pt x="7686073" y="3869576"/>
                  <a:pt x="7274216" y="4016848"/>
                  <a:pt x="6951488" y="3962400"/>
                </a:cubicBezTo>
                <a:cubicBezTo>
                  <a:pt x="5066856" y="4224390"/>
                  <a:pt x="1542047" y="3755193"/>
                  <a:pt x="608512" y="3962400"/>
                </a:cubicBezTo>
                <a:cubicBezTo>
                  <a:pt x="327153" y="3971151"/>
                  <a:pt x="-8481" y="3742193"/>
                  <a:pt x="0" y="3568418"/>
                </a:cubicBezTo>
                <a:cubicBezTo>
                  <a:pt x="43275" y="2280207"/>
                  <a:pt x="-61484" y="1836569"/>
                  <a:pt x="0" y="393981"/>
                </a:cubicBezTo>
                <a:close/>
              </a:path>
              <a:path w="7560000" h="3962400" fill="none" stroke="0" extrusionOk="0">
                <a:moveTo>
                  <a:pt x="0" y="393981"/>
                </a:moveTo>
                <a:cubicBezTo>
                  <a:pt x="-85843" y="168869"/>
                  <a:pt x="272851" y="18780"/>
                  <a:pt x="608512" y="0"/>
                </a:cubicBezTo>
                <a:cubicBezTo>
                  <a:pt x="1740621" y="-148729"/>
                  <a:pt x="4907030" y="-278924"/>
                  <a:pt x="6951488" y="0"/>
                </a:cubicBezTo>
                <a:cubicBezTo>
                  <a:pt x="7263064" y="40492"/>
                  <a:pt x="7605022" y="215737"/>
                  <a:pt x="7560000" y="393981"/>
                </a:cubicBezTo>
                <a:cubicBezTo>
                  <a:pt x="7291671" y="1053187"/>
                  <a:pt x="7713461" y="3169800"/>
                  <a:pt x="7560000" y="3568418"/>
                </a:cubicBezTo>
                <a:cubicBezTo>
                  <a:pt x="7569759" y="3790428"/>
                  <a:pt x="7278107" y="3989026"/>
                  <a:pt x="6951488" y="3962400"/>
                </a:cubicBezTo>
                <a:cubicBezTo>
                  <a:pt x="5647894" y="4079778"/>
                  <a:pt x="1423810" y="4031473"/>
                  <a:pt x="608512" y="3962400"/>
                </a:cubicBezTo>
                <a:cubicBezTo>
                  <a:pt x="283464" y="3923796"/>
                  <a:pt x="-5520" y="3827690"/>
                  <a:pt x="0" y="3568418"/>
                </a:cubicBezTo>
                <a:cubicBezTo>
                  <a:pt x="206083" y="3288517"/>
                  <a:pt x="133528" y="1199698"/>
                  <a:pt x="0" y="393981"/>
                </a:cubicBezTo>
                <a:close/>
              </a:path>
              <a:path w="7560000" h="3962400" fill="none" stroke="0" extrusionOk="0">
                <a:moveTo>
                  <a:pt x="0" y="393981"/>
                </a:moveTo>
                <a:cubicBezTo>
                  <a:pt x="-89270" y="152580"/>
                  <a:pt x="270490" y="54618"/>
                  <a:pt x="608512" y="0"/>
                </a:cubicBezTo>
                <a:cubicBezTo>
                  <a:pt x="1525032" y="216650"/>
                  <a:pt x="4845789" y="135643"/>
                  <a:pt x="6951488" y="0"/>
                </a:cubicBezTo>
                <a:cubicBezTo>
                  <a:pt x="7308918" y="59994"/>
                  <a:pt x="7615349" y="246191"/>
                  <a:pt x="7560000" y="393981"/>
                </a:cubicBezTo>
                <a:cubicBezTo>
                  <a:pt x="7402478" y="971146"/>
                  <a:pt x="7669782" y="3103195"/>
                  <a:pt x="7560000" y="3568418"/>
                </a:cubicBezTo>
                <a:cubicBezTo>
                  <a:pt x="7566118" y="3798567"/>
                  <a:pt x="7253497" y="3903655"/>
                  <a:pt x="6951488" y="3962400"/>
                </a:cubicBezTo>
                <a:cubicBezTo>
                  <a:pt x="5420299" y="4045888"/>
                  <a:pt x="1492681" y="3935847"/>
                  <a:pt x="608512" y="3962400"/>
                </a:cubicBezTo>
                <a:cubicBezTo>
                  <a:pt x="276016" y="3899612"/>
                  <a:pt x="-60852" y="3838070"/>
                  <a:pt x="0" y="3568418"/>
                </a:cubicBezTo>
                <a:cubicBezTo>
                  <a:pt x="74116" y="3220753"/>
                  <a:pt x="30243" y="1086945"/>
                  <a:pt x="0" y="39398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44450" cap="rnd" cmpd="thickThin">
            <a:solidFill>
              <a:srgbClr val="C00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560000"/>
                      <a:gd name="connsiteY0" fmla="*/ 393981 h 3962400"/>
                      <a:gd name="connsiteX1" fmla="*/ 608512 w 7560000"/>
                      <a:gd name="connsiteY1" fmla="*/ 0 h 3962400"/>
                      <a:gd name="connsiteX2" fmla="*/ 6951488 w 7560000"/>
                      <a:gd name="connsiteY2" fmla="*/ 0 h 3962400"/>
                      <a:gd name="connsiteX3" fmla="*/ 7560000 w 7560000"/>
                      <a:gd name="connsiteY3" fmla="*/ 393981 h 3962400"/>
                      <a:gd name="connsiteX4" fmla="*/ 7560000 w 7560000"/>
                      <a:gd name="connsiteY4" fmla="*/ 3568418 h 3962400"/>
                      <a:gd name="connsiteX5" fmla="*/ 6951488 w 7560000"/>
                      <a:gd name="connsiteY5" fmla="*/ 3962400 h 3962400"/>
                      <a:gd name="connsiteX6" fmla="*/ 608512 w 7560000"/>
                      <a:gd name="connsiteY6" fmla="*/ 3962400 h 3962400"/>
                      <a:gd name="connsiteX7" fmla="*/ 0 w 7560000"/>
                      <a:gd name="connsiteY7" fmla="*/ 3568418 h 3962400"/>
                      <a:gd name="connsiteX8" fmla="*/ 0 w 7560000"/>
                      <a:gd name="connsiteY8" fmla="*/ 393981 h 3962400"/>
                      <a:gd name="connsiteX0" fmla="*/ 0 w 7560000"/>
                      <a:gd name="connsiteY0" fmla="*/ 393981 h 3962400"/>
                      <a:gd name="connsiteX1" fmla="*/ 608512 w 7560000"/>
                      <a:gd name="connsiteY1" fmla="*/ 0 h 3962400"/>
                      <a:gd name="connsiteX2" fmla="*/ 6951488 w 7560000"/>
                      <a:gd name="connsiteY2" fmla="*/ 0 h 3962400"/>
                      <a:gd name="connsiteX3" fmla="*/ 7560000 w 7560000"/>
                      <a:gd name="connsiteY3" fmla="*/ 393981 h 3962400"/>
                      <a:gd name="connsiteX4" fmla="*/ 7560000 w 7560000"/>
                      <a:gd name="connsiteY4" fmla="*/ 3568418 h 3962400"/>
                      <a:gd name="connsiteX5" fmla="*/ 6951488 w 7560000"/>
                      <a:gd name="connsiteY5" fmla="*/ 3962400 h 3962400"/>
                      <a:gd name="connsiteX6" fmla="*/ 608512 w 7560000"/>
                      <a:gd name="connsiteY6" fmla="*/ 3962400 h 3962400"/>
                      <a:gd name="connsiteX7" fmla="*/ 0 w 7560000"/>
                      <a:gd name="connsiteY7" fmla="*/ 3568418 h 3962400"/>
                      <a:gd name="connsiteX8" fmla="*/ 0 w 7560000"/>
                      <a:gd name="connsiteY8" fmla="*/ 393981 h 396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60000" h="3962400" fill="none" extrusionOk="0">
                        <a:moveTo>
                          <a:pt x="0" y="393981"/>
                        </a:moveTo>
                        <a:cubicBezTo>
                          <a:pt x="-63672" y="168369"/>
                          <a:pt x="324075" y="34507"/>
                          <a:pt x="608512" y="0"/>
                        </a:cubicBezTo>
                        <a:cubicBezTo>
                          <a:pt x="1304553" y="170234"/>
                          <a:pt x="5098310" y="127614"/>
                          <a:pt x="6951488" y="0"/>
                        </a:cubicBezTo>
                        <a:cubicBezTo>
                          <a:pt x="7325729" y="43578"/>
                          <a:pt x="7617823" y="232518"/>
                          <a:pt x="7560000" y="393981"/>
                        </a:cubicBezTo>
                        <a:cubicBezTo>
                          <a:pt x="7473627" y="1010073"/>
                          <a:pt x="7651684" y="3094548"/>
                          <a:pt x="7560000" y="3568418"/>
                        </a:cubicBezTo>
                        <a:cubicBezTo>
                          <a:pt x="7512929" y="3792257"/>
                          <a:pt x="7240024" y="3931382"/>
                          <a:pt x="6951488" y="3962400"/>
                        </a:cubicBezTo>
                        <a:cubicBezTo>
                          <a:pt x="5457661" y="4051609"/>
                          <a:pt x="1522392" y="3907875"/>
                          <a:pt x="608512" y="3962400"/>
                        </a:cubicBezTo>
                        <a:cubicBezTo>
                          <a:pt x="277175" y="3910665"/>
                          <a:pt x="-35658" y="3803057"/>
                          <a:pt x="0" y="3568418"/>
                        </a:cubicBezTo>
                        <a:cubicBezTo>
                          <a:pt x="56384" y="3210826"/>
                          <a:pt x="-1067" y="1079417"/>
                          <a:pt x="0" y="393981"/>
                        </a:cubicBezTo>
                        <a:close/>
                      </a:path>
                      <a:path w="7560000" h="3962400" stroke="0" extrusionOk="0">
                        <a:moveTo>
                          <a:pt x="0" y="393981"/>
                        </a:moveTo>
                        <a:cubicBezTo>
                          <a:pt x="-27060" y="194676"/>
                          <a:pt x="279815" y="-12305"/>
                          <a:pt x="608512" y="0"/>
                        </a:cubicBezTo>
                        <a:cubicBezTo>
                          <a:pt x="1371964" y="333994"/>
                          <a:pt x="5224595" y="-53904"/>
                          <a:pt x="6951488" y="0"/>
                        </a:cubicBezTo>
                        <a:cubicBezTo>
                          <a:pt x="7278085" y="25787"/>
                          <a:pt x="7532890" y="214401"/>
                          <a:pt x="7560000" y="393981"/>
                        </a:cubicBezTo>
                        <a:cubicBezTo>
                          <a:pt x="7594115" y="690627"/>
                          <a:pt x="7638181" y="3175746"/>
                          <a:pt x="7560000" y="3568418"/>
                        </a:cubicBezTo>
                        <a:cubicBezTo>
                          <a:pt x="7639350" y="3829351"/>
                          <a:pt x="7278028" y="4005337"/>
                          <a:pt x="6951488" y="3962400"/>
                        </a:cubicBezTo>
                        <a:cubicBezTo>
                          <a:pt x="5085273" y="4187418"/>
                          <a:pt x="1586030" y="3813551"/>
                          <a:pt x="608512" y="3962400"/>
                        </a:cubicBezTo>
                        <a:cubicBezTo>
                          <a:pt x="298139" y="3962060"/>
                          <a:pt x="-7425" y="3764111"/>
                          <a:pt x="0" y="3568418"/>
                        </a:cubicBezTo>
                        <a:cubicBezTo>
                          <a:pt x="14028" y="2261782"/>
                          <a:pt x="12835" y="1820261"/>
                          <a:pt x="0" y="393981"/>
                        </a:cubicBezTo>
                        <a:close/>
                      </a:path>
                      <a:path w="7560000" h="3962400" fill="none" stroke="0" extrusionOk="0">
                        <a:moveTo>
                          <a:pt x="0" y="393981"/>
                        </a:moveTo>
                        <a:cubicBezTo>
                          <a:pt x="-79151" y="148007"/>
                          <a:pt x="274354" y="23514"/>
                          <a:pt x="608512" y="0"/>
                        </a:cubicBezTo>
                        <a:cubicBezTo>
                          <a:pt x="1389767" y="114810"/>
                          <a:pt x="4723436" y="39827"/>
                          <a:pt x="6951488" y="0"/>
                        </a:cubicBezTo>
                        <a:cubicBezTo>
                          <a:pt x="7291544" y="51410"/>
                          <a:pt x="7588951" y="231540"/>
                          <a:pt x="7560000" y="393981"/>
                        </a:cubicBezTo>
                        <a:cubicBezTo>
                          <a:pt x="7338177" y="1027110"/>
                          <a:pt x="7706446" y="3150793"/>
                          <a:pt x="7560000" y="3568418"/>
                        </a:cubicBezTo>
                        <a:cubicBezTo>
                          <a:pt x="7561891" y="3791989"/>
                          <a:pt x="7293256" y="3932339"/>
                          <a:pt x="6951488" y="3962400"/>
                        </a:cubicBezTo>
                        <a:cubicBezTo>
                          <a:pt x="5557505" y="4053852"/>
                          <a:pt x="1472176" y="4189157"/>
                          <a:pt x="608512" y="3962400"/>
                        </a:cubicBezTo>
                        <a:cubicBezTo>
                          <a:pt x="273312" y="3923473"/>
                          <a:pt x="-27182" y="3805245"/>
                          <a:pt x="0" y="3568418"/>
                        </a:cubicBezTo>
                        <a:cubicBezTo>
                          <a:pt x="172631" y="3256485"/>
                          <a:pt x="89816" y="1092855"/>
                          <a:pt x="0" y="3939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A07EB-ABC9-CAB0-582C-E9543F77AAD0}"/>
              </a:ext>
            </a:extLst>
          </p:cNvPr>
          <p:cNvSpPr txBox="1"/>
          <p:nvPr/>
        </p:nvSpPr>
        <p:spPr>
          <a:xfrm>
            <a:off x="788580" y="1845943"/>
            <a:ext cx="724575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Dán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nhãn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xác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trí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dùng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endParaRPr lang="en-US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12AB53-425A-0D1F-A61E-988179DE5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22845" y="1111312"/>
            <a:ext cx="3907325" cy="5400000"/>
          </a:xfrm>
          <a:prstGeom prst="rect">
            <a:avLst/>
          </a:prstGeom>
          <a:effectLst>
            <a:innerShdw blurRad="63500" dist="38100" dir="13500000">
              <a:schemeClr val="tx1">
                <a:lumMod val="65000"/>
                <a:lumOff val="35000"/>
                <a:alpha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6215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BB80E-DC25-448B-AA41-9773524F089C}"/>
              </a:ext>
            </a:extLst>
          </p:cNvPr>
          <p:cNvSpPr txBox="1"/>
          <p:nvPr/>
        </p:nvSpPr>
        <p:spPr>
          <a:xfrm>
            <a:off x="2057399" y="857250"/>
            <a:ext cx="839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phụ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trách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nhãn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C932-59BD-4D48-9BDC-0B3F253D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62187"/>
            <a:ext cx="9362710" cy="19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动感节奏鼓点合成背景音乐_1分44秒">
            <a:hlinkClick r:id="" action="ppaction://media"/>
            <a:extLst>
              <a:ext uri="{FF2B5EF4-FFF2-40B4-BE49-F238E27FC236}">
                <a16:creationId xmlns:a16="http://schemas.microsoft.com/office/drawing/2014/main" id="{68CEA2D0-A8F5-49BE-B8BA-5350728DE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27" y="7009884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F204B8-E085-4E53-866D-53A013424FBD}"/>
              </a:ext>
            </a:extLst>
          </p:cNvPr>
          <p:cNvSpPr txBox="1"/>
          <p:nvPr/>
        </p:nvSpPr>
        <p:spPr>
          <a:xfrm>
            <a:off x="2952749" y="2181225"/>
            <a:ext cx="6524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“Dùng xong để đúng chỗ </a:t>
            </a:r>
          </a:p>
          <a:p>
            <a:pPr lvl="0" algn="ctr"/>
            <a:r>
              <a:rPr lang="nl-NL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Luôn ngăn nắp, gọn gàng!”.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03AB51F2-3134-46C2-A8CA-E857FFE1928D}"/>
              </a:ext>
            </a:extLst>
          </p:cNvPr>
          <p:cNvSpPr txBox="1"/>
          <p:nvPr/>
        </p:nvSpPr>
        <p:spPr>
          <a:xfrm>
            <a:off x="2933699" y="1881458"/>
            <a:ext cx="66389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36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Cùng người thân thống nhất làm nhãn và dán nhãn phân loại lên các hộp, giỏ, ngăn kéo,... trong nhà mình: </a:t>
            </a:r>
            <a:r>
              <a:rPr lang="vi-VN" sz="3600" b="1" i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chỗ để thuốc</a:t>
            </a:r>
            <a:r>
              <a:rPr lang="en-US" sz="3600" b="1" i="1" ker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</a:t>
            </a:r>
            <a:r>
              <a:rPr lang="vi-VN" sz="3600" b="1" i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ngăn để khăn lau bát; ngăn để quần áo của các thành viên trong gia đình;...</a:t>
            </a:r>
            <a:endParaRPr lang="en-US" sz="3600" b="1" i="1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F297B0B-5015-4344-B294-8E8DAB10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121" y1="31915" x2="39894" y2="49468"/>
                        <a14:foregroundMark x1="57447" y1="34929" x2="59752" y2="47695"/>
                        <a14:foregroundMark x1="52482" y1="45922" x2="50355" y2="55496"/>
                        <a14:foregroundMark x1="30674" y1="84574" x2="45745" y2="84574"/>
                        <a14:foregroundMark x1="53191" y1="83333" x2="63121" y2="83333"/>
                        <a14:foregroundMark x1="66135" y1="83333" x2="74468" y2="84043"/>
                        <a14:foregroundMark x1="45567" y1="78014" x2="45567" y2="82092"/>
                        <a14:foregroundMark x1="41312" y1="79965" x2="43085" y2="83511"/>
                        <a14:foregroundMark x1="40957" y1="78901" x2="39184" y2="84397"/>
                        <a14:foregroundMark x1="39362" y1="79965" x2="37589" y2="85638"/>
                        <a14:foregroundMark x1="38298" y1="79078" x2="37943" y2="84752"/>
                        <a14:foregroundMark x1="37943" y1="79433" x2="36879" y2="84574"/>
                        <a14:foregroundMark x1="37943" y1="79610" x2="36348" y2="83865"/>
                        <a14:foregroundMark x1="46277" y1="78191" x2="49291" y2="84043"/>
                        <a14:foregroundMark x1="50532" y1="80496" x2="54610" y2="83333"/>
                        <a14:foregroundMark x1="56206" y1="78546" x2="59397" y2="81560"/>
                        <a14:foregroundMark x1="60461" y1="79255" x2="61348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98" y="2518303"/>
            <a:ext cx="4148457" cy="41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B229252-3137-4C2A-8E44-C955621F1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012" y1="34911" x2="36095" y2="52367"/>
                        <a14:foregroundMark x1="54734" y1="35503" x2="59467" y2="47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43" y="2393757"/>
            <a:ext cx="3997519" cy="39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673B0D-5006-4A8A-AB0A-F42BA32DF93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4758" y="628883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233</Words>
  <Application>Microsoft Office PowerPoint</Application>
  <PresentationFormat>Widescreen</PresentationFormat>
  <Paragraphs>25</Paragraphs>
  <Slides>10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Cambria</vt:lpstr>
      <vt:lpstr>Times New Roman</vt:lpstr>
      <vt:lpstr>字魂70号-灵悦黑体</vt:lpstr>
      <vt:lpstr>千图网海量PPT模板www.58pic.com​​</vt:lpstr>
      <vt:lpstr>1_千图网海量PPT模板www.58pic.com​​</vt:lpstr>
      <vt:lpstr>2_Office 主题​​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2022-09-26T11:32:10Z</dcterms:created>
  <dcterms:modified xsi:type="dcterms:W3CDTF">2025-11-23T13:17:31Z</dcterms:modified>
</cp:coreProperties>
</file>