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3" r:id="rId2"/>
    <p:sldMasterId id="2147483708" r:id="rId3"/>
  </p:sldMasterIdLst>
  <p:notesMasterIdLst>
    <p:notesMasterId r:id="rId35"/>
  </p:notesMasterIdLst>
  <p:sldIdLst>
    <p:sldId id="4492" r:id="rId4"/>
    <p:sldId id="2657" r:id="rId5"/>
    <p:sldId id="2660" r:id="rId6"/>
    <p:sldId id="2656" r:id="rId7"/>
    <p:sldId id="292" r:id="rId8"/>
    <p:sldId id="260" r:id="rId9"/>
    <p:sldId id="261" r:id="rId10"/>
    <p:sldId id="2648" r:id="rId11"/>
    <p:sldId id="2658" r:id="rId12"/>
    <p:sldId id="2647" r:id="rId13"/>
    <p:sldId id="283" r:id="rId14"/>
    <p:sldId id="282" r:id="rId15"/>
    <p:sldId id="2633" r:id="rId16"/>
    <p:sldId id="264" r:id="rId17"/>
    <p:sldId id="265" r:id="rId18"/>
    <p:sldId id="2650" r:id="rId19"/>
    <p:sldId id="266" r:id="rId20"/>
    <p:sldId id="267" r:id="rId21"/>
    <p:sldId id="305" r:id="rId22"/>
    <p:sldId id="306" r:id="rId23"/>
    <p:sldId id="268" r:id="rId24"/>
    <p:sldId id="269" r:id="rId25"/>
    <p:sldId id="270" r:id="rId26"/>
    <p:sldId id="271" r:id="rId27"/>
    <p:sldId id="2652" r:id="rId28"/>
    <p:sldId id="303" r:id="rId29"/>
    <p:sldId id="272" r:id="rId30"/>
    <p:sldId id="273" r:id="rId31"/>
    <p:sldId id="2651" r:id="rId32"/>
    <p:sldId id="2637" r:id="rId33"/>
    <p:sldId id="441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4" autoAdjust="0"/>
    <p:restoredTop sz="93566" autoAdjust="0"/>
  </p:normalViewPr>
  <p:slideViewPr>
    <p:cSldViewPr snapToGrid="0">
      <p:cViewPr varScale="1">
        <p:scale>
          <a:sx n="78" d="100"/>
          <a:sy n="78" d="100"/>
        </p:scale>
        <p:origin x="902" y="43"/>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0AC63-7F24-4AD4-8CED-9636636281DF}"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80B42-5DCB-44DA-A4DD-B17920AEF48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DF112D-69B8-4361-9789-07A712087632}" type="slidenum">
              <a:rPr lang="en-US" smtClean="0"/>
              <a:t>1</a:t>
            </a:fld>
            <a:endParaRPr lang="en-US"/>
          </a:p>
        </p:txBody>
      </p:sp>
    </p:spTree>
    <p:extLst>
      <p:ext uri="{BB962C8B-B14F-4D97-AF65-F5344CB8AC3E}">
        <p14:creationId xmlns:p14="http://schemas.microsoft.com/office/powerpoint/2010/main" val="3706765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18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F0502020204030204"/>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F0502020204030204"/>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từng</a:t>
            </a:r>
            <a:r>
              <a:rPr lang="en-US" altLang="zh-CN" dirty="0"/>
              <a:t> </a:t>
            </a:r>
            <a:r>
              <a:rPr lang="en-US" altLang="zh-CN" dirty="0" err="1"/>
              <a:t>bức</a:t>
            </a:r>
            <a:r>
              <a:rPr lang="en-US" altLang="zh-CN" dirty="0"/>
              <a:t> </a:t>
            </a:r>
            <a:r>
              <a:rPr lang="en-US" altLang="zh-CN" dirty="0" err="1"/>
              <a:t>ảnh</a:t>
            </a:r>
            <a:r>
              <a:rPr lang="en-US" altLang="zh-CN" dirty="0"/>
              <a:t> </a:t>
            </a:r>
            <a:r>
              <a:rPr lang="en-US" altLang="zh-CN" dirty="0" err="1"/>
              <a:t>để</a:t>
            </a:r>
            <a:r>
              <a:rPr lang="en-US" altLang="zh-CN" dirty="0"/>
              <a:t> </a:t>
            </a:r>
            <a:r>
              <a:rPr lang="en-US" altLang="zh-CN" dirty="0" err="1"/>
              <a:t>đến</a:t>
            </a:r>
            <a:r>
              <a:rPr lang="en-US" altLang="zh-CN" dirty="0"/>
              <a:t> </a:t>
            </a:r>
            <a:r>
              <a:rPr lang="en-US" altLang="zh-CN" dirty="0" err="1"/>
              <a:t>câu</a:t>
            </a:r>
            <a:r>
              <a:rPr lang="en-US" altLang="zh-CN" dirty="0"/>
              <a:t> </a:t>
            </a:r>
            <a:r>
              <a:rPr lang="en-US" altLang="zh-CN" dirty="0" err="1"/>
              <a:t>hỏi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F0502020204030204"/>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F0502020204030204"/>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Hương Thảo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9C80B42-5DCB-44DA-A4DD-B17920AEF480}" type="slidenum">
              <a:rPr lang="en-US" smtClean="0"/>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2025/11/6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2025/11/6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2025/11/6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2025/11/6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2025/11/6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2025/11/6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2025/11/6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2025/11/6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2025/11/6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2025/11/6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2025/11/6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2025/11/6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2025/11/6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3" name="矩形 12"/>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1" name="矩形 10"/>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image" Target="../media/image2.jpeg"/><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image" Target="../media/image4.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image" Target="../media/image3.png"/><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3.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592826" y="1"/>
            <a:ext cx="1387894" cy="13878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a:fillRect/>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a:fillRect/>
            </a:stretch>
          </p:blipFill>
          <p:spPr>
            <a:xfrm>
              <a:off x="8381998" y="4680964"/>
              <a:ext cx="3810000" cy="2177036"/>
            </a:xfrm>
            <a:prstGeom prst="rect">
              <a:avLst/>
            </a:prstGeom>
          </p:spPr>
        </p:pic>
      </p:grpSp>
      <p:pic>
        <p:nvPicPr>
          <p:cNvPr id="10" name="图片 9"/>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a:fillRect/>
          </a:stretch>
        </p:blipFill>
        <p:spPr>
          <a:xfrm flipH="1">
            <a:off x="0" y="0"/>
            <a:ext cx="3467544" cy="1397000"/>
          </a:xfrm>
          <a:prstGeom prst="rect">
            <a:avLst/>
          </a:prstGeom>
        </p:spPr>
      </p:pic>
      <p:pic>
        <p:nvPicPr>
          <p:cNvPr id="11" name="图片 17"/>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a:fillRect/>
          </a:stretch>
        </p:blipFill>
        <p:spPr>
          <a:xfrm>
            <a:off x="8294686" y="0"/>
            <a:ext cx="3897314" cy="1527323"/>
          </a:xfrm>
          <a:prstGeom prst="rect">
            <a:avLst/>
          </a:prstGeom>
        </p:spPr>
      </p:pic>
      <p:pic>
        <p:nvPicPr>
          <p:cNvPr id="8" name="Picture 7" descr="A round pink circle with white text and a black background&#10;&#10;AI-generated content may be incorrect."/>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592826" y="1"/>
            <a:ext cx="1387894" cy="1387894"/>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eg"/><Relationship Id="rId5" Type="http://schemas.microsoft.com/office/2007/relationships/hdphoto" Target="../media/hdphoto3.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 Id="rId6" Type="http://schemas.openxmlformats.org/officeDocument/2006/relationships/image" Target="../media/image45.jpeg"/><Relationship Id="rId5" Type="http://schemas.microsoft.com/office/2007/relationships/hdphoto" Target="../media/hdphoto3.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2.png"/><Relationship Id="rId7" Type="http://schemas.openxmlformats.org/officeDocument/2006/relationships/image" Target="../media/image53.png"/><Relationship Id="rId12"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48.png"/><Relationship Id="rId5" Type="http://schemas.openxmlformats.org/officeDocument/2006/relationships/image" Target="../media/image39.png"/><Relationship Id="rId10" Type="http://schemas.openxmlformats.org/officeDocument/2006/relationships/image" Target="../media/image56.png"/><Relationship Id="rId4" Type="http://schemas.microsoft.com/office/2007/relationships/hdphoto" Target="../media/hdphoto2.wdp"/><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7.wdp"/><Relationship Id="rId3" Type="http://schemas.openxmlformats.org/officeDocument/2006/relationships/image" Target="../media/image57.png"/><Relationship Id="rId7" Type="http://schemas.microsoft.com/office/2007/relationships/hdphoto" Target="../media/hdphoto4.wdp"/><Relationship Id="rId12" Type="http://schemas.openxmlformats.org/officeDocument/2006/relationships/image" Target="../media/image62.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9.png"/><Relationship Id="rId11" Type="http://schemas.microsoft.com/office/2007/relationships/hdphoto" Target="../media/hdphoto6.wdp"/><Relationship Id="rId5" Type="http://schemas.openxmlformats.org/officeDocument/2006/relationships/image" Target="../media/image58.png"/><Relationship Id="rId15" Type="http://schemas.microsoft.com/office/2007/relationships/hdphoto" Target="../media/hdphoto8.wdp"/><Relationship Id="rId10" Type="http://schemas.openxmlformats.org/officeDocument/2006/relationships/image" Target="../media/image61.png"/><Relationship Id="rId4" Type="http://schemas.openxmlformats.org/officeDocument/2006/relationships/image" Target="../media/image12.png"/><Relationship Id="rId9" Type="http://schemas.microsoft.com/office/2007/relationships/hdphoto" Target="../media/hdphoto5.wdp"/><Relationship Id="rId1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0.png"/><Relationship Id="rId7"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24.xml"/><Relationship Id="rId3" Type="http://schemas.openxmlformats.org/officeDocument/2006/relationships/slideLayout" Target="../slideLayouts/slideLayout49.xml"/><Relationship Id="rId7" Type="http://schemas.openxmlformats.org/officeDocument/2006/relationships/slide" Target="slide22.xml"/><Relationship Id="rId12" Type="http://schemas.openxmlformats.org/officeDocument/2006/relationships/image" Target="../media/image74.png"/><Relationship Id="rId2" Type="http://schemas.openxmlformats.org/officeDocument/2006/relationships/audio" Target="../media/media1.wav"/><Relationship Id="rId16" Type="http://schemas.openxmlformats.org/officeDocument/2006/relationships/slide" Target="slide25.xml"/><Relationship Id="rId1" Type="http://schemas.microsoft.com/office/2007/relationships/media" Target="../media/media1.wav"/><Relationship Id="rId6" Type="http://schemas.microsoft.com/office/2007/relationships/hdphoto" Target="../media/hdphoto9.wdp"/><Relationship Id="rId11" Type="http://schemas.openxmlformats.org/officeDocument/2006/relationships/slide" Target="slide21.xml"/><Relationship Id="rId5" Type="http://schemas.openxmlformats.org/officeDocument/2006/relationships/image" Target="../media/image71.png"/><Relationship Id="rId15" Type="http://schemas.openxmlformats.org/officeDocument/2006/relationships/image" Target="../media/image76.png"/><Relationship Id="rId10" Type="http://schemas.openxmlformats.org/officeDocument/2006/relationships/image" Target="../media/image73.png"/><Relationship Id="rId4" Type="http://schemas.openxmlformats.org/officeDocument/2006/relationships/notesSlide" Target="../notesSlides/notesSlide4.xml"/><Relationship Id="rId9" Type="http://schemas.openxmlformats.org/officeDocument/2006/relationships/slide" Target="slide23.xml"/><Relationship Id="rId1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77.png"/><Relationship Id="rId7" Type="http://schemas.openxmlformats.org/officeDocument/2006/relationships/image" Target="../media/image82.png"/><Relationship Id="rId2"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40.pn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3.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slide" Target="slide20.xml"/><Relationship Id="rId2"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81.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2.xml"/><Relationship Id="rId7" Type="http://schemas.microsoft.com/office/2007/relationships/hdphoto" Target="../media/hdphoto10.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slideLayout" Target="../slideLayouts/slideLayout2.xml"/><Relationship Id="rId7" Type="http://schemas.openxmlformats.org/officeDocument/2006/relationships/image" Target="../media/image8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5" Type="http://schemas.openxmlformats.org/officeDocument/2006/relationships/image" Target="../media/image76.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9.png"/><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p:nvSpPr>
        <p:spPr>
          <a:xfrm>
            <a:off x="587065" y="454091"/>
            <a:ext cx="11017869" cy="5774838"/>
          </a:xfrm>
          <a:custGeom>
            <a:avLst/>
            <a:gdLst>
              <a:gd name="connsiteX0" fmla="*/ 0 w 10448694"/>
              <a:gd name="connsiteY0" fmla="*/ 0 h 707886"/>
              <a:gd name="connsiteX1" fmla="*/ 10448694 w 10448694"/>
              <a:gd name="connsiteY1" fmla="*/ 0 h 707886"/>
              <a:gd name="connsiteX2" fmla="*/ 10448694 w 10448694"/>
              <a:gd name="connsiteY2" fmla="*/ 707886 h 707886"/>
              <a:gd name="connsiteX3" fmla="*/ 0 w 10448694"/>
              <a:gd name="connsiteY3" fmla="*/ 707886 h 707886"/>
              <a:gd name="connsiteX4" fmla="*/ 0 w 10448694"/>
              <a:gd name="connsiteY4" fmla="*/ 0 h 707886"/>
              <a:gd name="connsiteX0" fmla="*/ 0 w 10448694"/>
              <a:gd name="connsiteY0" fmla="*/ 436445 h 1144358"/>
              <a:gd name="connsiteX1" fmla="*/ 10448694 w 10448694"/>
              <a:gd name="connsiteY1" fmla="*/ 436445 h 1144358"/>
              <a:gd name="connsiteX2" fmla="*/ 10448694 w 10448694"/>
              <a:gd name="connsiteY2" fmla="*/ 1144331 h 1144358"/>
              <a:gd name="connsiteX3" fmla="*/ 4708259 w 10448694"/>
              <a:gd name="connsiteY3" fmla="*/ 27 h 1144358"/>
              <a:gd name="connsiteX4" fmla="*/ 0 w 10448694"/>
              <a:gd name="connsiteY4" fmla="*/ 1144331 h 1144358"/>
              <a:gd name="connsiteX5" fmla="*/ 0 w 10448694"/>
              <a:gd name="connsiteY5" fmla="*/ 436445 h 1144358"/>
              <a:gd name="connsiteX0" fmla="*/ 0 w 10448694"/>
              <a:gd name="connsiteY0" fmla="*/ 755094 h 1463001"/>
              <a:gd name="connsiteX1" fmla="*/ 10448694 w 10448694"/>
              <a:gd name="connsiteY1" fmla="*/ 755094 h 1463001"/>
              <a:gd name="connsiteX2" fmla="*/ 10448694 w 10448694"/>
              <a:gd name="connsiteY2" fmla="*/ 1462980 h 1463001"/>
              <a:gd name="connsiteX3" fmla="*/ 4666695 w 10448694"/>
              <a:gd name="connsiteY3" fmla="*/ 21 h 1463001"/>
              <a:gd name="connsiteX4" fmla="*/ 0 w 10448694"/>
              <a:gd name="connsiteY4" fmla="*/ 1462980 h 1463001"/>
              <a:gd name="connsiteX5" fmla="*/ 0 w 10448694"/>
              <a:gd name="connsiteY5" fmla="*/ 755094 h 1463001"/>
              <a:gd name="connsiteX0" fmla="*/ 0 w 10448694"/>
              <a:gd name="connsiteY0" fmla="*/ 0 h 707886"/>
              <a:gd name="connsiteX1" fmla="*/ 10448694 w 10448694"/>
              <a:gd name="connsiteY1" fmla="*/ 0 h 707886"/>
              <a:gd name="connsiteX2" fmla="*/ 10448694 w 10448694"/>
              <a:gd name="connsiteY2" fmla="*/ 707886 h 707886"/>
              <a:gd name="connsiteX3" fmla="*/ 4722113 w 10448694"/>
              <a:gd name="connsiteY3" fmla="*/ 671945 h 707886"/>
              <a:gd name="connsiteX4" fmla="*/ 0 w 10448694"/>
              <a:gd name="connsiteY4" fmla="*/ 707886 h 707886"/>
              <a:gd name="connsiteX5" fmla="*/ 0 w 10448694"/>
              <a:gd name="connsiteY5"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8694" h="707886">
                <a:moveTo>
                  <a:pt x="0" y="0"/>
                </a:moveTo>
                <a:lnTo>
                  <a:pt x="10448694" y="0"/>
                </a:lnTo>
                <a:lnTo>
                  <a:pt x="10448694" y="707886"/>
                </a:lnTo>
                <a:lnTo>
                  <a:pt x="4722113" y="671945"/>
                </a:lnTo>
                <a:lnTo>
                  <a:pt x="0" y="707886"/>
                </a:lnTo>
                <a:lnTo>
                  <a:pt x="0" y="0"/>
                </a:lnTo>
                <a:close/>
              </a:path>
            </a:pathLst>
          </a:custGeom>
          <a:noFill/>
          <a:effectLst>
            <a:outerShdw blurRad="152400" dist="317500" dir="5400000" sx="90000" sy="-19000" rotWithShape="0">
              <a:prstClr val="black">
                <a:alpha val="15000"/>
              </a:prstClr>
            </a:outerShdw>
          </a:effectLst>
          <a:scene3d>
            <a:camera prst="orthographicFront">
              <a:rot lat="0" lon="0" rev="0"/>
            </a:camera>
            <a:lightRig rig="threePt" dir="t"/>
          </a:scene3d>
          <a:sp3d>
            <a:bevelT w="19050"/>
          </a:sp3d>
        </p:spPr>
        <p:txBody>
          <a:bodyPr spcFirstLastPara="1" wrap="none" lIns="91378" tIns="45718" rIns="91378" bIns="45718">
            <a:prstTxWarp prst="textArchUp">
              <a:avLst>
                <a:gd name="adj" fmla="val 10779026"/>
              </a:avLst>
            </a:prstTxWarp>
            <a:spAutoFit/>
            <a:sp3d/>
          </a:bodyPr>
          <a:lstStyle/>
          <a:p>
            <a:pPr algn="ctr" defTabSz="685302" eaLnBrk="1" fontAlgn="auto" hangingPunct="1">
              <a:spcBef>
                <a:spcPts val="0"/>
              </a:spcBef>
              <a:spcAft>
                <a:spcPts val="0"/>
              </a:spcAft>
              <a:defRPr/>
            </a:pPr>
            <a:r>
              <a:rPr lang="en-US" sz="4400" b="1" dirty="0">
                <a:ln w="19050">
                  <a:solidFill>
                    <a:srgbClr val="000000"/>
                  </a:solidFill>
                  <a:prstDash val="solid"/>
                </a:ln>
                <a:solidFill>
                  <a:srgbClr val="FF3399"/>
                </a:solidFill>
                <a:effectLst>
                  <a:outerShdw blurRad="63500" dir="2000400" sy="-30000" kx="-800400" algn="bl" rotWithShape="0">
                    <a:srgbClr val="FF3399">
                      <a:alpha val="20000"/>
                    </a:srgbClr>
                  </a:outerShdw>
                </a:effectLst>
                <a:latin typeface="Times New Roman" panose="02020603050405020304" pitchFamily="18" charset="0"/>
                <a:cs typeface="Times New Roman" panose="02020603050405020304" pitchFamily="18" charset="0"/>
              </a:rPr>
              <a:t>CHÀO MỪNG CÁC THẦY CÔ VỀ DỰ GIỜ</a:t>
            </a:r>
          </a:p>
        </p:txBody>
      </p:sp>
      <p:sp>
        <p:nvSpPr>
          <p:cNvPr id="3076" name="WordArt 11"/>
          <p:cNvSpPr>
            <a:spLocks noChangeArrowheads="1" noChangeShapeType="1" noTextEdit="1"/>
          </p:cNvSpPr>
          <p:nvPr/>
        </p:nvSpPr>
        <p:spPr bwMode="auto">
          <a:xfrm>
            <a:off x="3189288" y="1341439"/>
            <a:ext cx="5297487" cy="887412"/>
          </a:xfrm>
          <a:prstGeom prst="rect">
            <a:avLst/>
          </a:prstGeom>
        </p:spPr>
        <p:txBody>
          <a:bodyPr wrap="none" fromWordArt="1">
            <a:prstTxWarp prst="textPlain">
              <a:avLst>
                <a:gd name="adj" fmla="val 50000"/>
              </a:avLst>
            </a:prstTxWarp>
          </a:bodyPr>
          <a:lstStyle/>
          <a:p>
            <a:pPr algn="ctr"/>
            <a:r>
              <a:rPr lang="en-US" sz="2700" b="1" kern="10" dirty="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MÔN: TIẾNG VIỆT</a:t>
            </a:r>
          </a:p>
        </p:txBody>
      </p:sp>
      <p:sp>
        <p:nvSpPr>
          <p:cNvPr id="3078" name="TextBox 13"/>
          <p:cNvSpPr txBox="1">
            <a:spLocks noChangeArrowheads="1"/>
          </p:cNvSpPr>
          <p:nvPr/>
        </p:nvSpPr>
        <p:spPr bwMode="auto">
          <a:xfrm>
            <a:off x="1157287" y="2807185"/>
            <a:ext cx="10034587" cy="1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718" rIns="91378"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GB" altLang="en-US" sz="3600" b="1" dirty="0" err="1">
                <a:solidFill>
                  <a:srgbClr val="FF0000"/>
                </a:solidFill>
                <a:latin typeface="Times New Roman" panose="02020603050405020304" pitchFamily="18" charset="0"/>
                <a:ea typeface="Arial-Rounded"/>
                <a:cs typeface="Arial-Rounded"/>
              </a:rPr>
              <a:t>Giáo</a:t>
            </a: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viên</a:t>
            </a:r>
            <a:r>
              <a:rPr lang="en-GB" altLang="en-US" sz="3600" b="1" dirty="0">
                <a:solidFill>
                  <a:srgbClr val="FF0000"/>
                </a:solidFill>
                <a:latin typeface="Times New Roman" panose="02020603050405020304" pitchFamily="18" charset="0"/>
                <a:ea typeface="Arial-Rounded"/>
                <a:cs typeface="Arial-Rounded"/>
              </a:rPr>
              <a:t>: Phan Thị Xinh</a:t>
            </a:r>
          </a:p>
          <a:p>
            <a:pPr eaLnBrk="1" hangingPunct="1">
              <a:lnSpc>
                <a:spcPct val="100000"/>
              </a:lnSpc>
              <a:spcBef>
                <a:spcPct val="0"/>
              </a:spcBef>
              <a:buFontTx/>
              <a:buNone/>
            </a:pPr>
            <a:r>
              <a:rPr lang="en-GB" altLang="en-US" sz="3600" b="1" dirty="0">
                <a:solidFill>
                  <a:srgbClr val="FF0000"/>
                </a:solidFill>
                <a:latin typeface="Times New Roman" panose="02020603050405020304" pitchFamily="18" charset="0"/>
                <a:ea typeface="Arial-Rounded"/>
                <a:cs typeface="Arial-Rounded"/>
              </a:rPr>
              <a:t>                      Trường   : </a:t>
            </a:r>
            <a:r>
              <a:rPr lang="en-GB" altLang="en-US" sz="3600" b="1" dirty="0" err="1">
                <a:solidFill>
                  <a:srgbClr val="FF0000"/>
                </a:solidFill>
                <a:latin typeface="Times New Roman" panose="02020603050405020304" pitchFamily="18" charset="0"/>
                <a:ea typeface="Arial-Rounded"/>
                <a:cs typeface="Arial-Rounded"/>
              </a:rPr>
              <a:t>Tiểu</a:t>
            </a: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học</a:t>
            </a:r>
            <a:r>
              <a:rPr lang="en-GB" altLang="en-US" sz="3600" b="1" dirty="0">
                <a:solidFill>
                  <a:srgbClr val="FF0000"/>
                </a:solidFill>
                <a:latin typeface="Times New Roman" panose="02020603050405020304" pitchFamily="18" charset="0"/>
                <a:ea typeface="Arial-Rounded"/>
                <a:cs typeface="Arial-Rounded"/>
              </a:rPr>
              <a:t> An Thắng</a:t>
            </a:r>
          </a:p>
          <a:p>
            <a:pPr eaLnBrk="1" hangingPunct="1">
              <a:lnSpc>
                <a:spcPct val="100000"/>
              </a:lnSpc>
              <a:spcBef>
                <a:spcPct val="0"/>
              </a:spcBef>
              <a:buFontTx/>
              <a:buNone/>
            </a:pP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Lớp</a:t>
            </a:r>
            <a:r>
              <a:rPr lang="en-GB" altLang="en-US" sz="3600" b="1" dirty="0">
                <a:solidFill>
                  <a:srgbClr val="FF0000"/>
                </a:solidFill>
                <a:latin typeface="Times New Roman" panose="02020603050405020304" pitchFamily="18" charset="0"/>
                <a:ea typeface="Arial-Rounded"/>
                <a:cs typeface="Arial-Rounded"/>
              </a:rPr>
              <a:t>         : 3C</a:t>
            </a:r>
            <a:endParaRPr lang="en-US" altLang="en-US" sz="3600" b="1" dirty="0">
              <a:solidFill>
                <a:srgbClr val="FF0000"/>
              </a:solidFill>
              <a:latin typeface="Times New Roman" panose="02020603050405020304" pitchFamily="18" charset="0"/>
              <a:ea typeface="Arial-Rounded"/>
              <a:cs typeface="Arial-Rounded"/>
            </a:endParaRPr>
          </a:p>
        </p:txBody>
      </p:sp>
    </p:spTree>
    <p:extLst>
      <p:ext uri="{BB962C8B-B14F-4D97-AF65-F5344CB8AC3E}">
        <p14:creationId xmlns:p14="http://schemas.microsoft.com/office/powerpoint/2010/main" val="159501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4303962" y="298549"/>
            <a:ext cx="4319177" cy="72193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p:cNvSpPr txBox="1"/>
          <p:nvPr/>
        </p:nvSpPr>
        <p:spPr>
          <a:xfrm>
            <a:off x="3870025" y="195590"/>
            <a:ext cx="56167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Ngắt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nhịp</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2874820" y="0"/>
            <a:ext cx="1066657" cy="1078871"/>
          </a:xfrm>
          <a:prstGeom prst="rect">
            <a:avLst/>
          </a:prstGeom>
        </p:spPr>
      </p:pic>
      <p:grpSp>
        <p:nvGrpSpPr>
          <p:cNvPr id="8" name="Group 7"/>
          <p:cNvGrpSpPr/>
          <p:nvPr/>
        </p:nvGrpSpPr>
        <p:grpSpPr>
          <a:xfrm>
            <a:off x="2340965" y="1338918"/>
            <a:ext cx="7510071" cy="5084866"/>
            <a:chOff x="256031" y="1133735"/>
            <a:chExt cx="9242811" cy="5377134"/>
          </a:xfrm>
        </p:grpSpPr>
        <p:sp>
          <p:nvSpPr>
            <p:cNvPr id="9" name="Rectangle: Rounded Corners 8"/>
            <p:cNvSpPr/>
            <p:nvPr/>
          </p:nvSpPr>
          <p:spPr>
            <a:xfrm>
              <a:off x="256031" y="1133735"/>
              <a:ext cx="9242811" cy="5377134"/>
            </a:xfrm>
            <a:prstGeom prst="roundRect">
              <a:avLst>
                <a:gd name="adj" fmla="val 4992"/>
              </a:avLst>
            </a:prstGeom>
            <a:solidFill>
              <a:srgbClr val="83A45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p:cNvSpPr/>
            <p:nvPr/>
          </p:nvSpPr>
          <p:spPr>
            <a:xfrm>
              <a:off x="436728" y="1275451"/>
              <a:ext cx="8939283" cy="5093702"/>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 name="Picture 2" descr="A picture containing text, plant&#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r="49196"/>
          <a:stretch>
            <a:fillRect/>
          </a:stretch>
        </p:blipFill>
        <p:spPr>
          <a:xfrm>
            <a:off x="0" y="3429001"/>
            <a:ext cx="3408149" cy="3646532"/>
          </a:xfrm>
          <a:prstGeom prst="rect">
            <a:avLst/>
          </a:prstGeom>
        </p:spPr>
      </p:pic>
      <p:pic>
        <p:nvPicPr>
          <p:cNvPr id="13" name="Picture 12" descr="A picture containing text, plant&#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r="49196"/>
          <a:stretch>
            <a:fillRect/>
          </a:stretch>
        </p:blipFill>
        <p:spPr>
          <a:xfrm flipH="1">
            <a:off x="8991974" y="3429001"/>
            <a:ext cx="3408149" cy="3646532"/>
          </a:xfrm>
          <a:prstGeom prst="rect">
            <a:avLst/>
          </a:prstGeom>
        </p:spPr>
      </p:pic>
      <p:sp>
        <p:nvSpPr>
          <p:cNvPr id="2" name="TextBox 1"/>
          <p:cNvSpPr txBox="1"/>
          <p:nvPr/>
        </p:nvSpPr>
        <p:spPr>
          <a:xfrm>
            <a:off x="3495554" y="2083443"/>
            <a:ext cx="5903089" cy="2123658"/>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cs typeface="Arial-Rounded" panose="020B0500000000000000" pitchFamily="34" charset="0"/>
              </a:rPr>
              <a:t>Nơi ấy đã đưa tôi</a:t>
            </a:r>
          </a:p>
          <a:p>
            <a:r>
              <a:rPr lang="vi-VN" sz="4400" dirty="0">
                <a:latin typeface="Cambria" panose="02040503050406030204" pitchFamily="18" charset="0"/>
                <a:ea typeface="Cambria" panose="02040503050406030204" pitchFamily="18" charset="0"/>
                <a:cs typeface="Arial-Rounded" panose="020B0500000000000000" pitchFamily="34" charset="0"/>
              </a:rPr>
              <a:t>Buổi đầu tiên đến lớp</a:t>
            </a:r>
          </a:p>
          <a:p>
            <a:r>
              <a:rPr lang="vi-VN" sz="4400" dirty="0">
                <a:latin typeface="Cambria" panose="02040503050406030204" pitchFamily="18" charset="0"/>
                <a:ea typeface="Cambria" panose="02040503050406030204" pitchFamily="18" charset="0"/>
                <a:cs typeface="Arial-Rounded" panose="020B0500000000000000" pitchFamily="34" charset="0"/>
              </a:rPr>
              <a:t>Nay</a:t>
            </a:r>
            <a:r>
              <a:rPr lang="en-US" sz="4400" dirty="0">
                <a:latin typeface="Cambria" panose="02040503050406030204" pitchFamily="18" charset="0"/>
                <a:ea typeface="Cambria" panose="02040503050406030204" pitchFamily="18" charset="0"/>
                <a:cs typeface="Arial-Rounded" panose="020B0500000000000000" pitchFamily="34" charset="0"/>
              </a:rPr>
              <a:t> </a:t>
            </a:r>
            <a:r>
              <a:rPr lang="vi-VN" sz="4400" dirty="0">
                <a:latin typeface="Cambria" panose="02040503050406030204" pitchFamily="18" charset="0"/>
                <a:ea typeface="Cambria" panose="02040503050406030204" pitchFamily="18" charset="0"/>
                <a:cs typeface="Arial-Rounded" panose="020B0500000000000000" pitchFamily="34" charset="0"/>
              </a:rPr>
              <a:t>con đường xa tắp </a:t>
            </a:r>
          </a:p>
        </p:txBody>
      </p:sp>
      <p:cxnSp>
        <p:nvCxnSpPr>
          <p:cNvPr id="11" name="Straight Connector 10"/>
          <p:cNvCxnSpPr/>
          <p:nvPr/>
        </p:nvCxnSpPr>
        <p:spPr>
          <a:xfrm flipH="1">
            <a:off x="5144138" y="2148543"/>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760827" y="2760118"/>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21168" y="3511768"/>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0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193428" y="107604"/>
            <a:ext cx="737453" cy="841468"/>
          </a:xfrm>
          <a:prstGeom prst="rect">
            <a:avLst/>
          </a:prstGeom>
        </p:spPr>
      </p:pic>
      <p:grpSp>
        <p:nvGrpSpPr>
          <p:cNvPr id="7" name="Group 6"/>
          <p:cNvGrpSpPr/>
          <p:nvPr/>
        </p:nvGrpSpPr>
        <p:grpSpPr>
          <a:xfrm>
            <a:off x="602776" y="1197549"/>
            <a:ext cx="10986448" cy="2651119"/>
            <a:chOff x="256031" y="1133735"/>
            <a:chExt cx="9242811" cy="5377134"/>
          </a:xfrm>
        </p:grpSpPr>
        <p:sp>
          <p:nvSpPr>
            <p:cNvPr id="8" name="Rectangle: Rounded Corners 7"/>
            <p:cNvSpPr/>
            <p:nvPr/>
          </p:nvSpPr>
          <p:spPr>
            <a:xfrm>
              <a:off x="256031" y="1133735"/>
              <a:ext cx="9242811" cy="5377134"/>
            </a:xfrm>
            <a:prstGeom prst="roundRect">
              <a:avLst>
                <a:gd name="adj" fmla="val 4992"/>
              </a:avLst>
            </a:prstGeom>
            <a:solidFill>
              <a:schemeClr val="accent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p:cNvSpPr/>
            <p:nvPr/>
          </p:nvSpPr>
          <p:spPr>
            <a:xfrm>
              <a:off x="407794" y="1406138"/>
              <a:ext cx="8939283" cy="4832329"/>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Content Placeholder 2"/>
          <p:cNvSpPr>
            <a:spLocks noGrp="1"/>
          </p:cNvSpPr>
          <p:nvPr>
            <p:ph idx="1"/>
          </p:nvPr>
        </p:nvSpPr>
        <p:spPr>
          <a:xfrm>
            <a:off x="948546" y="1701906"/>
            <a:ext cx="10115446" cy="1686030"/>
          </a:xfrm>
        </p:spPr>
        <p:txBody>
          <a:bodyPr>
            <a:noAutofit/>
          </a:bodyPr>
          <a:lstStyle/>
          <a:p>
            <a:pPr marL="0" indent="0" algn="ctr">
              <a:buNone/>
            </a:pPr>
            <a:r>
              <a:rPr lang="en-US" sz="4800" b="1" dirty="0">
                <a:latin typeface="Cambria" panose="02040503050406030204" pitchFamily="18" charset="0"/>
                <a:ea typeface="Cambria" panose="02040503050406030204" pitchFamily="18" charset="0"/>
                <a:cs typeface="Arial-Rounded" panose="020B0500000000000000" pitchFamily="34" charset="0"/>
              </a:rPr>
              <a:t>Trong </a:t>
            </a:r>
            <a:r>
              <a:rPr lang="en-US" sz="4800" b="1" dirty="0" err="1">
                <a:latin typeface="Cambria" panose="02040503050406030204" pitchFamily="18" charset="0"/>
                <a:ea typeface="Cambria" panose="02040503050406030204" pitchFamily="18" charset="0"/>
                <a:cs typeface="Arial-Rounded" panose="020B0500000000000000" pitchFamily="34" charset="0"/>
              </a:rPr>
              <a:t>bài</a:t>
            </a:r>
            <a:r>
              <a:rPr lang="en-US" sz="4800" b="1" dirty="0">
                <a:latin typeface="Cambria" panose="02040503050406030204" pitchFamily="18" charset="0"/>
                <a:ea typeface="Cambria" panose="02040503050406030204" pitchFamily="18" charset="0"/>
                <a:cs typeface="Arial-Rounded" panose="020B0500000000000000" pitchFamily="34" charset="0"/>
              </a:rPr>
              <a:t> </a:t>
            </a:r>
            <a:r>
              <a:rPr lang="en-US" sz="4800" b="1" dirty="0" err="1">
                <a:latin typeface="Cambria" panose="02040503050406030204" pitchFamily="18" charset="0"/>
                <a:ea typeface="Cambria" panose="02040503050406030204" pitchFamily="18" charset="0"/>
                <a:cs typeface="Arial-Rounded" panose="020B0500000000000000" pitchFamily="34" charset="0"/>
              </a:rPr>
              <a:t>đọc</a:t>
            </a:r>
            <a:r>
              <a:rPr lang="en-US" sz="4800" b="1" dirty="0">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Ngưỡng</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cửa</a:t>
            </a:r>
            <a:r>
              <a:rPr lang="en-US" sz="4800" b="1" dirty="0">
                <a:latin typeface="Cambria" panose="02040503050406030204" pitchFamily="18" charset="0"/>
                <a:ea typeface="Cambria" panose="02040503050406030204" pitchFamily="18" charset="0"/>
                <a:cs typeface="Arial-Rounded" panose="020B0500000000000000" pitchFamily="34" charset="0"/>
              </a:rPr>
              <a:t>”, có từ </a:t>
            </a:r>
            <a:r>
              <a:rPr lang="en-US" sz="4800" b="1" dirty="0" err="1">
                <a:latin typeface="Cambria" panose="02040503050406030204" pitchFamily="18" charset="0"/>
                <a:ea typeface="Cambria" panose="02040503050406030204" pitchFamily="18" charset="0"/>
                <a:cs typeface="Arial-Rounded" panose="020B0500000000000000" pitchFamily="34" charset="0"/>
              </a:rPr>
              <a:t>nào</a:t>
            </a:r>
            <a:r>
              <a:rPr lang="en-US" sz="4800" b="1" dirty="0">
                <a:latin typeface="Cambria" panose="02040503050406030204" pitchFamily="18" charset="0"/>
                <a:ea typeface="Cambria" panose="02040503050406030204" pitchFamily="18" charset="0"/>
                <a:cs typeface="Arial-Rounded" panose="020B0500000000000000" pitchFamily="34" charset="0"/>
              </a:rPr>
              <a:t> </a:t>
            </a:r>
            <a:r>
              <a:rPr lang="en-US" sz="4800" b="1" dirty="0" err="1">
                <a:latin typeface="Cambria" panose="02040503050406030204" pitchFamily="18" charset="0"/>
                <a:ea typeface="Cambria" panose="02040503050406030204" pitchFamily="18" charset="0"/>
                <a:cs typeface="Arial-Rounded" panose="020B0500000000000000" pitchFamily="34" charset="0"/>
              </a:rPr>
              <a:t>em</a:t>
            </a:r>
            <a:r>
              <a:rPr lang="en-US" sz="4800" b="1" dirty="0">
                <a:latin typeface="Cambria" panose="02040503050406030204" pitchFamily="18" charset="0"/>
                <a:ea typeface="Cambria" panose="02040503050406030204" pitchFamily="18" charset="0"/>
                <a:cs typeface="Arial-Rounded" panose="020B0500000000000000" pitchFamily="34" charset="0"/>
              </a:rPr>
              <a:t> </a:t>
            </a:r>
            <a:r>
              <a:rPr lang="en-US" sz="4800" b="1" dirty="0" err="1">
                <a:latin typeface="Cambria" panose="02040503050406030204" pitchFamily="18" charset="0"/>
                <a:ea typeface="Cambria" panose="02040503050406030204" pitchFamily="18" charset="0"/>
                <a:cs typeface="Arial-Rounded" panose="020B0500000000000000" pitchFamily="34" charset="0"/>
              </a:rPr>
              <a:t>chưa</a:t>
            </a:r>
            <a:r>
              <a:rPr lang="en-US" sz="4800" b="1" dirty="0">
                <a:latin typeface="Cambria" panose="02040503050406030204" pitchFamily="18" charset="0"/>
                <a:ea typeface="Cambria" panose="02040503050406030204" pitchFamily="18" charset="0"/>
                <a:cs typeface="Arial-Rounded" panose="020B0500000000000000" pitchFamily="34" charset="0"/>
              </a:rPr>
              <a:t> </a:t>
            </a:r>
            <a:r>
              <a:rPr lang="en-US" sz="4800" b="1" dirty="0" err="1">
                <a:latin typeface="Cambria" panose="02040503050406030204" pitchFamily="18" charset="0"/>
                <a:ea typeface="Cambria" panose="02040503050406030204" pitchFamily="18" charset="0"/>
                <a:cs typeface="Arial-Rounded" panose="020B0500000000000000" pitchFamily="34" charset="0"/>
              </a:rPr>
              <a:t>hiểu</a:t>
            </a:r>
            <a:r>
              <a:rPr lang="en-US" sz="4800" b="1" dirty="0">
                <a:latin typeface="Cambria" panose="02040503050406030204" pitchFamily="18" charset="0"/>
                <a:ea typeface="Cambria" panose="02040503050406030204" pitchFamily="18" charset="0"/>
                <a:cs typeface="Arial-Rounded" panose="020B0500000000000000" pitchFamily="34" charset="0"/>
              </a:rPr>
              <a:t> </a:t>
            </a:r>
            <a:r>
              <a:rPr lang="en-US" sz="4800" b="1" dirty="0" err="1">
                <a:latin typeface="Cambria" panose="02040503050406030204" pitchFamily="18" charset="0"/>
                <a:ea typeface="Cambria" panose="02040503050406030204" pitchFamily="18" charset="0"/>
                <a:cs typeface="Arial-Rounded" panose="020B0500000000000000" pitchFamily="34" charset="0"/>
              </a:rPr>
              <a:t>nghĩa</a:t>
            </a:r>
            <a:r>
              <a:rPr lang="en-US" sz="4800" b="1" dirty="0">
                <a:latin typeface="Cambria" panose="02040503050406030204" pitchFamily="18" charset="0"/>
                <a:ea typeface="Cambria" panose="02040503050406030204" pitchFamily="18" charset="0"/>
                <a:cs typeface="Arial-Rounded" panose="020B0500000000000000" pitchFamily="34" charset="0"/>
              </a:rPr>
              <a:t>?</a:t>
            </a:r>
          </a:p>
        </p:txBody>
      </p:sp>
      <p:pic>
        <p:nvPicPr>
          <p:cNvPr id="12" name="Picture 11" descr="A picture containing tex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54" y="4454748"/>
            <a:ext cx="5486400" cy="1865984"/>
          </a:xfrm>
          <a:prstGeom prst="rect">
            <a:avLst/>
          </a:prstGeom>
        </p:spPr>
      </p:pic>
      <p:pic>
        <p:nvPicPr>
          <p:cNvPr id="14" name="Picture 13" descr="Shap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a:fillRect/>
          </a:stretch>
        </p:blipFill>
        <p:spPr>
          <a:xfrm>
            <a:off x="8704436" y="4137065"/>
            <a:ext cx="4719113" cy="33687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580669" y="90262"/>
            <a:ext cx="737453" cy="841468"/>
          </a:xfrm>
          <a:prstGeom prst="rect">
            <a:avLst/>
          </a:prstGeom>
        </p:spPr>
      </p:pic>
      <p:grpSp>
        <p:nvGrpSpPr>
          <p:cNvPr id="9" name="Group 8"/>
          <p:cNvGrpSpPr/>
          <p:nvPr/>
        </p:nvGrpSpPr>
        <p:grpSpPr>
          <a:xfrm>
            <a:off x="1470547" y="1581160"/>
            <a:ext cx="9250907" cy="4437503"/>
            <a:chOff x="256031" y="1133735"/>
            <a:chExt cx="9242811" cy="5377134"/>
          </a:xfrm>
        </p:grpSpPr>
        <p:sp>
          <p:nvSpPr>
            <p:cNvPr id="10" name="Rectangle: Rounded Corners 9"/>
            <p:cNvSpPr/>
            <p:nvPr/>
          </p:nvSpPr>
          <p:spPr>
            <a:xfrm>
              <a:off x="256031" y="1133735"/>
              <a:ext cx="9242811" cy="5377134"/>
            </a:xfrm>
            <a:prstGeom prst="roundRect">
              <a:avLst>
                <a:gd name="adj" fmla="val 4992"/>
              </a:avLst>
            </a:prstGeom>
            <a:solidFill>
              <a:schemeClr val="accent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Rounded Corners 10"/>
            <p:cNvSpPr/>
            <p:nvPr/>
          </p:nvSpPr>
          <p:spPr>
            <a:xfrm>
              <a:off x="407796" y="1406139"/>
              <a:ext cx="8939281" cy="4832329"/>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5" name="Rectangle: Rounded Corners 14"/>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Content Placeholder 2"/>
          <p:cNvSpPr>
            <a:spLocks noGrp="1"/>
          </p:cNvSpPr>
          <p:nvPr>
            <p:ph idx="1"/>
          </p:nvPr>
        </p:nvSpPr>
        <p:spPr>
          <a:xfrm>
            <a:off x="1564591" y="3221006"/>
            <a:ext cx="2437341" cy="1038991"/>
          </a:xfrm>
        </p:spPr>
        <p:txBody>
          <a:bodyPr>
            <a:noAutofit/>
          </a:bodyPr>
          <a:lstStyle/>
          <a:p>
            <a:pPr marL="0" indent="0" algn="ctr">
              <a:buNone/>
            </a:pPr>
            <a:r>
              <a:rPr lang="en-US" sz="3200" b="1" dirty="0" err="1">
                <a:latin typeface="Cambria" panose="02040503050406030204" pitchFamily="18" charset="0"/>
                <a:ea typeface="Cambria" panose="02040503050406030204" pitchFamily="18" charset="0"/>
                <a:cs typeface="Arial-Rounded" panose="020B0500000000000000" pitchFamily="34" charset="0"/>
              </a:rPr>
              <a:t>Ngưỡng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cửa</a:t>
            </a:r>
            <a:endParaRPr lang="en-US" sz="72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p:cNvSpPr txBox="1"/>
          <p:nvPr/>
        </p:nvSpPr>
        <p:spPr>
          <a:xfrm>
            <a:off x="3930881" y="1869020"/>
            <a:ext cx="67536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Thanh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dưới</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khung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cửa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ra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thường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ở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gỗ</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hoặc</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descr="A picture containing background pattern&#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a:fillRect/>
          </a:stretch>
        </p:blipFill>
        <p:spPr>
          <a:xfrm>
            <a:off x="8704436" y="4137065"/>
            <a:ext cx="4719113" cy="336879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683171" y="3819097"/>
            <a:ext cx="3021266" cy="1903397"/>
          </a:xfrm>
          <a:prstGeom prst="rect">
            <a:avLst/>
          </a:prstGeom>
        </p:spPr>
      </p:pic>
      <p:sp>
        <p:nvSpPr>
          <p:cNvPr id="13" name="TextBox 12"/>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580669" y="90262"/>
            <a:ext cx="737453" cy="841468"/>
          </a:xfrm>
          <a:prstGeom prst="rect">
            <a:avLst/>
          </a:prstGeom>
        </p:spPr>
      </p:pic>
      <p:grpSp>
        <p:nvGrpSpPr>
          <p:cNvPr id="9" name="Group 8"/>
          <p:cNvGrpSpPr/>
          <p:nvPr/>
        </p:nvGrpSpPr>
        <p:grpSpPr>
          <a:xfrm>
            <a:off x="1470547" y="1581160"/>
            <a:ext cx="9250907" cy="5005686"/>
            <a:chOff x="256031" y="1133735"/>
            <a:chExt cx="9242811" cy="5377134"/>
          </a:xfrm>
        </p:grpSpPr>
        <p:sp>
          <p:nvSpPr>
            <p:cNvPr id="10" name="Rectangle: Rounded Corners 9"/>
            <p:cNvSpPr/>
            <p:nvPr/>
          </p:nvSpPr>
          <p:spPr>
            <a:xfrm>
              <a:off x="256031" y="1133735"/>
              <a:ext cx="9242811" cy="5377134"/>
            </a:xfrm>
            <a:prstGeom prst="roundRect">
              <a:avLst>
                <a:gd name="adj" fmla="val 4992"/>
              </a:avLst>
            </a:prstGeom>
            <a:solidFill>
              <a:schemeClr val="accent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Rounded Corners 10"/>
            <p:cNvSpPr/>
            <p:nvPr/>
          </p:nvSpPr>
          <p:spPr>
            <a:xfrm>
              <a:off x="407796" y="1406139"/>
              <a:ext cx="8939281" cy="4832329"/>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5" name="Rectangle: Rounded Corners 14"/>
          <p:cNvSpPr/>
          <p:nvPr/>
        </p:nvSpPr>
        <p:spPr>
          <a:xfrm>
            <a:off x="2321227" y="2071020"/>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Content Placeholder 2"/>
          <p:cNvSpPr>
            <a:spLocks noGrp="1"/>
          </p:cNvSpPr>
          <p:nvPr>
            <p:ph idx="4294967295"/>
          </p:nvPr>
        </p:nvSpPr>
        <p:spPr>
          <a:xfrm>
            <a:off x="2483222" y="2353989"/>
            <a:ext cx="2009775" cy="1038225"/>
          </a:xfrm>
          <a:prstGeom prst="rect">
            <a:avLst/>
          </a:prstGeom>
        </p:spPr>
        <p:txBody>
          <a:bodyPr>
            <a:noAutofit/>
          </a:bodyPr>
          <a:lstStyle/>
          <a:p>
            <a:pPr marL="0" indent="0" algn="ctr">
              <a:buNone/>
            </a:pPr>
            <a:r>
              <a:rPr lang="en-US" sz="4000" b="1" dirty="0" err="1">
                <a:latin typeface="Cambria" panose="02040503050406030204" pitchFamily="18" charset="0"/>
                <a:ea typeface="Cambria" panose="02040503050406030204" pitchFamily="18" charset="0"/>
                <a:cs typeface="Arial-Rounded" panose="020B0500000000000000" pitchFamily="34" charset="0"/>
              </a:rPr>
              <a:t>Đi</a:t>
            </a:r>
            <a:r>
              <a:rPr lang="en-US" sz="4000" b="1" dirty="0">
                <a:latin typeface="Cambria" panose="02040503050406030204" pitchFamily="18" charset="0"/>
                <a:ea typeface="Cambria" panose="02040503050406030204" pitchFamily="18" charset="0"/>
                <a:cs typeface="Arial-Rounded" panose="020B0500000000000000" pitchFamily="34" charset="0"/>
              </a:rPr>
              <a:t> men</a:t>
            </a:r>
            <a:endParaRPr lang="en-US" sz="8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p:cNvSpPr txBox="1"/>
          <p:nvPr/>
        </p:nvSpPr>
        <p:spPr>
          <a:xfrm>
            <a:off x="4806892" y="2057766"/>
            <a:ext cx="54748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Bám</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đó</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để</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vững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descr="A picture containing background pattern&#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a:fillRect/>
          </a:stretch>
        </p:blipFill>
        <p:spPr>
          <a:xfrm>
            <a:off x="8704436" y="4137065"/>
            <a:ext cx="4719113" cy="3368797"/>
          </a:xfrm>
          <a:prstGeom prst="rect">
            <a:avLst/>
          </a:prstGeom>
        </p:spPr>
      </p:pic>
      <p:sp>
        <p:nvSpPr>
          <p:cNvPr id="12" name="TextBox 11"/>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pic>
        <p:nvPicPr>
          <p:cNvPr id="1026" name="Picture 2" descr="ĐỨNG VỊN VÀ ĐI MEN - STAR - CƠ SỞ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5973" y="3604224"/>
            <a:ext cx="3976566" cy="26510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7" name="Group 6"/>
          <p:cNvGrpSpPr/>
          <p:nvPr/>
        </p:nvGrpSpPr>
        <p:grpSpPr>
          <a:xfrm>
            <a:off x="284306" y="395673"/>
            <a:ext cx="5798127" cy="3135379"/>
            <a:chOff x="457200" y="1176848"/>
            <a:chExt cx="5798127" cy="3135379"/>
          </a:xfrm>
        </p:grpSpPr>
        <p:grpSp>
          <p:nvGrpSpPr>
            <p:cNvPr id="11" name="Group 10"/>
            <p:cNvGrpSpPr/>
            <p:nvPr/>
          </p:nvGrpSpPr>
          <p:grpSpPr>
            <a:xfrm>
              <a:off x="457200" y="1922318"/>
              <a:ext cx="5798127" cy="2389909"/>
              <a:chOff x="602672" y="2483427"/>
              <a:chExt cx="5922819" cy="2389909"/>
            </a:xfrm>
            <a:solidFill>
              <a:srgbClr val="FFFFCC"/>
            </a:solidFill>
          </p:grpSpPr>
          <p:sp>
            <p:nvSpPr>
              <p:cNvPr id="15" name="Rectangle: Rounded Corners 14"/>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p>
            </p:txBody>
          </p:sp>
          <p:pic>
            <p:nvPicPr>
              <p:cNvPr id="16" name="Picture 15"/>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7" name="Picture 16"/>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8" name="Picture 17"/>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4" name="Rectangle: Rounded Corners 13"/>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grpSp>
      <p:grpSp>
        <p:nvGrpSpPr>
          <p:cNvPr id="19" name="Group 18"/>
          <p:cNvGrpSpPr/>
          <p:nvPr/>
        </p:nvGrpSpPr>
        <p:grpSpPr>
          <a:xfrm>
            <a:off x="5107877" y="3356326"/>
            <a:ext cx="6840681" cy="3259118"/>
            <a:chOff x="535741" y="1642656"/>
            <a:chExt cx="6840681" cy="3259117"/>
          </a:xfrm>
        </p:grpSpPr>
        <p:grpSp>
          <p:nvGrpSpPr>
            <p:cNvPr id="20" name="Group 19"/>
            <p:cNvGrpSpPr/>
            <p:nvPr/>
          </p:nvGrpSpPr>
          <p:grpSpPr>
            <a:xfrm>
              <a:off x="535741" y="2511864"/>
              <a:ext cx="6840681" cy="2389909"/>
              <a:chOff x="5351318" y="4311147"/>
              <a:chExt cx="6840681" cy="2389909"/>
            </a:xfrm>
            <a:solidFill>
              <a:srgbClr val="FFFFCC"/>
            </a:solidFill>
          </p:grpSpPr>
          <p:sp>
            <p:nvSpPr>
              <p:cNvPr id="22" name="Rectangle: Rounded Corners 21"/>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p>
            </p:txBody>
          </p:sp>
          <p:grpSp>
            <p:nvGrpSpPr>
              <p:cNvPr id="23" name="Group 22"/>
              <p:cNvGrpSpPr/>
              <p:nvPr/>
            </p:nvGrpSpPr>
            <p:grpSpPr>
              <a:xfrm>
                <a:off x="7848306" y="4505769"/>
                <a:ext cx="1916933" cy="698087"/>
                <a:chOff x="7938042" y="4498699"/>
                <a:chExt cx="2135833" cy="786591"/>
              </a:xfrm>
              <a:grpFill/>
            </p:grpSpPr>
            <p:pic>
              <p:nvPicPr>
                <p:cNvPr id="32" name="Picture 31"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3" name="Picture 32"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4" name="Picture 33"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4" name="Group 23"/>
              <p:cNvGrpSpPr/>
              <p:nvPr/>
            </p:nvGrpSpPr>
            <p:grpSpPr>
              <a:xfrm>
                <a:off x="7843282" y="5133562"/>
                <a:ext cx="1935526" cy="692431"/>
                <a:chOff x="7872868" y="4435004"/>
                <a:chExt cx="2216677" cy="790399"/>
              </a:xfrm>
              <a:grpFill/>
            </p:grpSpPr>
            <p:pic>
              <p:nvPicPr>
                <p:cNvPr id="29" name="Picture 28" descr="Icon&#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0" name="Picture 29" descr="Icon&#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1" name="Picture 30" descr="Icon&#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5" name="Group 24"/>
              <p:cNvGrpSpPr/>
              <p:nvPr/>
            </p:nvGrpSpPr>
            <p:grpSpPr>
              <a:xfrm>
                <a:off x="10125528" y="5659583"/>
                <a:ext cx="1915391" cy="682868"/>
                <a:chOff x="7935191" y="4561610"/>
                <a:chExt cx="2134115" cy="769441"/>
              </a:xfrm>
              <a:grpFill/>
            </p:grpSpPr>
            <p:pic>
              <p:nvPicPr>
                <p:cNvPr id="26" name="Picture 2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7" name="Picture 26"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8" name="Picture 27"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1" name="Rectangle: Rounded Corners 20"/>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grpSp>
      <p:sp>
        <p:nvSpPr>
          <p:cNvPr id="35" name="Rectangle: Rounded Corners 34"/>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7030A0"/>
                </a:solidFill>
                <a:effectLst/>
                <a:uLnTx/>
                <a:uFillTx/>
                <a:latin typeface="Calibri" panose="020F0502020204030204" charset="0"/>
                <a:cs typeface="Calibri" panose="020F050202020403020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charset="0"/>
                <a:cs typeface="Calibri" panose="020F050202020403020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charset="0"/>
                <a:cs typeface="Calibri" panose="020F050202020403020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charset="0"/>
                <a:cs typeface="Calibri" panose="020F050202020403020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charset="0"/>
                <a:cs typeface="Calibri" panose="020F050202020403020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charset="0"/>
                <a:cs typeface="Calibri" panose="020F050202020403020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charset="0"/>
                <a:cs typeface="Calibri" panose="020F050202020403020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charset="0"/>
              <a:cs typeface="Calibri" panose="020F0502020204030204" charset="0"/>
            </a:endParaRPr>
          </a:p>
        </p:txBody>
      </p:sp>
      <p:pic>
        <p:nvPicPr>
          <p:cNvPr id="36" name="Graphic 3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6"/>
                                        </p:tgtEl>
                                        <p:attrNameLst>
                                          <p:attrName>r</p:attrName>
                                        </p:attrNameLst>
                                      </p:cBhvr>
                                    </p:animRot>
                                    <p:animRot by="-240000">
                                      <p:cBhvr>
                                        <p:cTn id="10" dur="200" fill="hold">
                                          <p:stCondLst>
                                            <p:cond delay="200"/>
                                          </p:stCondLst>
                                        </p:cTn>
                                        <p:tgtEl>
                                          <p:spTgt spid="36"/>
                                        </p:tgtEl>
                                        <p:attrNameLst>
                                          <p:attrName>r</p:attrName>
                                        </p:attrNameLst>
                                      </p:cBhvr>
                                    </p:animRot>
                                    <p:animRot by="240000">
                                      <p:cBhvr>
                                        <p:cTn id="11" dur="200" fill="hold">
                                          <p:stCondLst>
                                            <p:cond delay="400"/>
                                          </p:stCondLst>
                                        </p:cTn>
                                        <p:tgtEl>
                                          <p:spTgt spid="36"/>
                                        </p:tgtEl>
                                        <p:attrNameLst>
                                          <p:attrName>r</p:attrName>
                                        </p:attrNameLst>
                                      </p:cBhvr>
                                    </p:animRot>
                                    <p:animRot by="-240000">
                                      <p:cBhvr>
                                        <p:cTn id="12" dur="200" fill="hold">
                                          <p:stCondLst>
                                            <p:cond delay="600"/>
                                          </p:stCondLst>
                                        </p:cTn>
                                        <p:tgtEl>
                                          <p:spTgt spid="36"/>
                                        </p:tgtEl>
                                        <p:attrNameLst>
                                          <p:attrName>r</p:attrName>
                                        </p:attrNameLst>
                                      </p:cBhvr>
                                    </p:animRot>
                                    <p:animRot by="120000">
                                      <p:cBhvr>
                                        <p:cTn id="13" dur="200" fill="hold">
                                          <p:stCondLst>
                                            <p:cond delay="800"/>
                                          </p:stCondLst>
                                        </p:cTn>
                                        <p:tgtEl>
                                          <p:spTgt spid="36"/>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35"/>
                                        </p:tgtEl>
                                        <p:attrNameLst>
                                          <p:attrName>r</p:attrName>
                                        </p:attrNameLst>
                                      </p:cBhvr>
                                    </p:animRot>
                                    <p:animRot by="-240000">
                                      <p:cBhvr>
                                        <p:cTn id="16" dur="200" fill="hold">
                                          <p:stCondLst>
                                            <p:cond delay="200"/>
                                          </p:stCondLst>
                                        </p:cTn>
                                        <p:tgtEl>
                                          <p:spTgt spid="35"/>
                                        </p:tgtEl>
                                        <p:attrNameLst>
                                          <p:attrName>r</p:attrName>
                                        </p:attrNameLst>
                                      </p:cBhvr>
                                    </p:animRot>
                                    <p:animRot by="240000">
                                      <p:cBhvr>
                                        <p:cTn id="17" dur="200" fill="hold">
                                          <p:stCondLst>
                                            <p:cond delay="400"/>
                                          </p:stCondLst>
                                        </p:cTn>
                                        <p:tgtEl>
                                          <p:spTgt spid="35"/>
                                        </p:tgtEl>
                                        <p:attrNameLst>
                                          <p:attrName>r</p:attrName>
                                        </p:attrNameLst>
                                      </p:cBhvr>
                                    </p:animRot>
                                    <p:animRot by="-240000">
                                      <p:cBhvr>
                                        <p:cTn id="18" dur="200" fill="hold">
                                          <p:stCondLst>
                                            <p:cond delay="600"/>
                                          </p:stCondLst>
                                        </p:cTn>
                                        <p:tgtEl>
                                          <p:spTgt spid="35"/>
                                        </p:tgtEl>
                                        <p:attrNameLst>
                                          <p:attrName>r</p:attrName>
                                        </p:attrNameLst>
                                      </p:cBhvr>
                                    </p:animRot>
                                    <p:animRot by="120000">
                                      <p:cBhvr>
                                        <p:cTn id="19" dur="200" fill="hold">
                                          <p:stCondLst>
                                            <p:cond delay="800"/>
                                          </p:stCondLst>
                                        </p:cTn>
                                        <p:tgtEl>
                                          <p:spTgt spid="3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endParaRPr>
          </a:p>
        </p:txBody>
      </p:sp>
      <p:sp>
        <p:nvSpPr>
          <p:cNvPr id="5" name="TextBox 4"/>
          <p:cNvSpPr txBox="1"/>
          <p:nvPr/>
        </p:nvSpPr>
        <p:spPr>
          <a:xfrm>
            <a:off x="4134451" y="347131"/>
            <a:ext cx="4622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TOÀN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BÀI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3135094" y="54864"/>
            <a:ext cx="1066657" cy="1078871"/>
          </a:xfrm>
          <a:prstGeom prst="rect">
            <a:avLst/>
          </a:prstGeom>
        </p:spPr>
      </p:pic>
      <p:pic>
        <p:nvPicPr>
          <p:cNvPr id="12" name="Picture 11" descr="A picture containing text, plant&#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r="49196"/>
          <a:stretch>
            <a:fillRect/>
          </a:stretch>
        </p:blipFill>
        <p:spPr>
          <a:xfrm>
            <a:off x="0" y="3429001"/>
            <a:ext cx="3408149" cy="3646532"/>
          </a:xfrm>
          <a:prstGeom prst="rect">
            <a:avLst/>
          </a:prstGeom>
        </p:spPr>
      </p:pic>
      <p:pic>
        <p:nvPicPr>
          <p:cNvPr id="13" name="Picture 12" descr="A picture containing text, plant&#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r="49196"/>
          <a:stretch>
            <a:fillRect/>
          </a:stretch>
        </p:blipFill>
        <p:spPr>
          <a:xfrm flipH="1">
            <a:off x="8991974" y="3429001"/>
            <a:ext cx="3408149" cy="3646532"/>
          </a:xfrm>
          <a:prstGeom prst="rect">
            <a:avLst/>
          </a:prstGeom>
        </p:spPr>
      </p:pic>
      <p:grpSp>
        <p:nvGrpSpPr>
          <p:cNvPr id="32" name="Group 31"/>
          <p:cNvGrpSpPr/>
          <p:nvPr/>
        </p:nvGrpSpPr>
        <p:grpSpPr>
          <a:xfrm>
            <a:off x="3299377" y="4751589"/>
            <a:ext cx="5999553" cy="3138999"/>
            <a:chOff x="3299377" y="4751589"/>
            <a:chExt cx="5999553" cy="3138999"/>
          </a:xfrm>
        </p:grpSpPr>
        <p:pic>
          <p:nvPicPr>
            <p:cNvPr id="23" name="Picture 22" descr="A picture containing background pattern&#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9377" y="4751589"/>
              <a:ext cx="386724" cy="2362723"/>
            </a:xfrm>
            <a:prstGeom prst="rect">
              <a:avLst/>
            </a:prstGeom>
          </p:spPr>
        </p:pic>
        <p:pic>
          <p:nvPicPr>
            <p:cNvPr id="25" name="Picture 24"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8216" y="5644933"/>
              <a:ext cx="976720" cy="1383533"/>
            </a:xfrm>
            <a:prstGeom prst="rect">
              <a:avLst/>
            </a:prstGeom>
          </p:spPr>
        </p:pic>
        <p:pic>
          <p:nvPicPr>
            <p:cNvPr id="27" name="Picture 26" descr="A picture containing text&#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7850" y="4794295"/>
              <a:ext cx="899319" cy="2860044"/>
            </a:xfrm>
            <a:prstGeom prst="rect">
              <a:avLst/>
            </a:prstGeom>
          </p:spPr>
        </p:pic>
        <p:pic>
          <p:nvPicPr>
            <p:cNvPr id="29" name="Picture 28" descr="A picture containing shape&#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1215" y="5236498"/>
              <a:ext cx="614520" cy="2654090"/>
            </a:xfrm>
            <a:prstGeom prst="rect">
              <a:avLst/>
            </a:prstGeom>
          </p:spPr>
        </p:pic>
        <p:pic>
          <p:nvPicPr>
            <p:cNvPr id="30" name="Picture 29" descr="A picture containing background pattern&#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2194" y="5056968"/>
              <a:ext cx="386724" cy="2362723"/>
            </a:xfrm>
            <a:prstGeom prst="rect">
              <a:avLst/>
            </a:prstGeom>
          </p:spPr>
        </p:pic>
        <p:pic>
          <p:nvPicPr>
            <p:cNvPr id="31" name="Picture 30"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2210" y="5817877"/>
              <a:ext cx="976720" cy="1383533"/>
            </a:xfrm>
            <a:prstGeom prst="rect">
              <a:avLst/>
            </a:prstGeom>
          </p:spPr>
        </p:pic>
      </p:grpSp>
      <p:pic>
        <p:nvPicPr>
          <p:cNvPr id="2" name="图片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grpSp>
        <p:nvGrpSpPr>
          <p:cNvPr id="10" name="Group 9"/>
          <p:cNvGrpSpPr/>
          <p:nvPr/>
        </p:nvGrpSpPr>
        <p:grpSpPr>
          <a:xfrm>
            <a:off x="2855234" y="1900291"/>
            <a:ext cx="6840681" cy="3194191"/>
            <a:chOff x="535741" y="1707583"/>
            <a:chExt cx="6840681" cy="3194190"/>
          </a:xfrm>
        </p:grpSpPr>
        <p:grpSp>
          <p:nvGrpSpPr>
            <p:cNvPr id="14" name="Group 13"/>
            <p:cNvGrpSpPr/>
            <p:nvPr/>
          </p:nvGrpSpPr>
          <p:grpSpPr>
            <a:xfrm>
              <a:off x="535741" y="2511864"/>
              <a:ext cx="6840681" cy="2389909"/>
              <a:chOff x="5351318" y="4311147"/>
              <a:chExt cx="6840681" cy="2389909"/>
            </a:xfrm>
            <a:solidFill>
              <a:srgbClr val="FFFFCC"/>
            </a:solidFill>
          </p:grpSpPr>
          <p:sp>
            <p:nvSpPr>
              <p:cNvPr id="16" name="Rectangle: Rounded Corners 15"/>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p>
            </p:txBody>
          </p:sp>
          <p:grpSp>
            <p:nvGrpSpPr>
              <p:cNvPr id="17" name="Group 16"/>
              <p:cNvGrpSpPr/>
              <p:nvPr/>
            </p:nvGrpSpPr>
            <p:grpSpPr>
              <a:xfrm>
                <a:off x="7848306" y="4505769"/>
                <a:ext cx="1916933" cy="698087"/>
                <a:chOff x="7938042" y="4498699"/>
                <a:chExt cx="2135833" cy="786591"/>
              </a:xfrm>
              <a:grpFill/>
            </p:grpSpPr>
            <p:pic>
              <p:nvPicPr>
                <p:cNvPr id="33" name="Picture 32" descr="Icon&#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4" name="Picture 33" descr="Icon&#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5" name="Picture 34" descr="Icon&#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p:cNvGrpSpPr/>
              <p:nvPr/>
            </p:nvGrpSpPr>
            <p:grpSpPr>
              <a:xfrm>
                <a:off x="7843282" y="5133562"/>
                <a:ext cx="1935526" cy="692431"/>
                <a:chOff x="7872868" y="4435004"/>
                <a:chExt cx="2216677" cy="790399"/>
              </a:xfrm>
              <a:grpFill/>
            </p:grpSpPr>
            <p:pic>
              <p:nvPicPr>
                <p:cNvPr id="24" name="Picture 23" descr="Icon&#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6" name="Picture 25" descr="Icon&#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8" name="Picture 27" descr="Icon&#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p:cNvGrpSpPr/>
              <p:nvPr/>
            </p:nvGrpSpPr>
            <p:grpSpPr>
              <a:xfrm>
                <a:off x="10125528" y="5659583"/>
                <a:ext cx="1915391" cy="682868"/>
                <a:chOff x="7935191" y="4561610"/>
                <a:chExt cx="2134115" cy="769441"/>
              </a:xfrm>
              <a:grpFill/>
            </p:grpSpPr>
            <p:pic>
              <p:nvPicPr>
                <p:cNvPr id="20" name="Picture 19" descr="Icon&#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5" name="Rectangle: Rounded Corners 14"/>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par>
                                <p:cTn id="10" presetID="2" presetClass="entr" presetSubtype="12"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ppt_x"/>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266218" y="977127"/>
            <a:ext cx="11713579" cy="5533742"/>
            <a:chOff x="256031" y="1133735"/>
            <a:chExt cx="9242811" cy="5377134"/>
          </a:xfrm>
        </p:grpSpPr>
        <p:sp>
          <p:nvSpPr>
            <p:cNvPr id="3" name="Rectangle: Rounded Corners 2"/>
            <p:cNvSpPr/>
            <p:nvPr/>
          </p:nvSpPr>
          <p:spPr>
            <a:xfrm>
              <a:off x="256031" y="1133735"/>
              <a:ext cx="9242811" cy="5377134"/>
            </a:xfrm>
            <a:prstGeom prst="roundRect">
              <a:avLst>
                <a:gd name="adj" fmla="val 4992"/>
              </a:avLst>
            </a:prstGeom>
            <a:solidFill>
              <a:srgbClr val="83A45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Rectangle: Rounded Corners 8"/>
            <p:cNvSpPr/>
            <p:nvPr/>
          </p:nvSpPr>
          <p:spPr>
            <a:xfrm>
              <a:off x="436728" y="1275451"/>
              <a:ext cx="8939283" cy="5093702"/>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 name="TextBox 4"/>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Thường lúc nào cũng vui.</a:t>
            </a:r>
          </a:p>
        </p:txBody>
      </p:sp>
      <p:sp>
        <p:nvSpPr>
          <p:cNvPr id="6" name="Rectangle: Rounded Corners 5"/>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3135094" y="54864"/>
            <a:ext cx="1066657" cy="1078871"/>
          </a:xfrm>
          <a:prstGeom prst="rect">
            <a:avLst/>
          </a:prstGeom>
        </p:spPr>
      </p:pic>
      <p:sp>
        <p:nvSpPr>
          <p:cNvPr id="10" name="TextBox 9"/>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40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Ngưỡng cửa</a:t>
            </a:r>
            <a:endParaRPr kumimoji="0" lang="en-US" sz="40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p:cNvPicPr>
            <a:picLocks noChangeAspect="1"/>
          </p:cNvPicPr>
          <p:nvPr/>
        </p:nvPicPr>
        <p:blipFill>
          <a:blip r:embed="rId5"/>
          <a:stretch>
            <a:fillRect/>
          </a:stretch>
        </p:blipFill>
        <p:spPr>
          <a:xfrm>
            <a:off x="9150457" y="1366979"/>
            <a:ext cx="2829340" cy="4970845"/>
          </a:xfrm>
          <a:prstGeom prst="rect">
            <a:avLst/>
          </a:prstGeom>
        </p:spPr>
      </p:pic>
      <p:sp>
        <p:nvSpPr>
          <p:cNvPr id="13" name="TextBox 12"/>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(Vũ Quần Phương)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grpSp>
        <p:nvGrpSpPr>
          <p:cNvPr id="21" name="Group 20"/>
          <p:cNvGrpSpPr/>
          <p:nvPr/>
        </p:nvGrpSpPr>
        <p:grpSpPr>
          <a:xfrm>
            <a:off x="2966120" y="254413"/>
            <a:ext cx="6151397" cy="5644850"/>
            <a:chOff x="2966120" y="254413"/>
            <a:chExt cx="6151397" cy="5644850"/>
          </a:xfrm>
        </p:grpSpPr>
        <p:pic>
          <p:nvPicPr>
            <p:cNvPr id="6" name="Picture 5" descr="Icon&#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0" name="Picture 19"/>
            <p:cNvPicPr>
              <a:picLocks noChangeAspect="1"/>
            </p:cNvPicPr>
            <p:nvPr/>
          </p:nvPicPr>
          <p:blipFill>
            <a:blip r:embed="rId5"/>
            <a:stretch>
              <a:fillRect/>
            </a:stretch>
          </p:blipFill>
          <p:spPr>
            <a:xfrm>
              <a:off x="2966120" y="1233819"/>
              <a:ext cx="6151397" cy="3188484"/>
            </a:xfrm>
            <a:prstGeom prst="rect">
              <a:avLst/>
            </a:prstGeom>
          </p:spPr>
        </p:pic>
      </p:grpSp>
      <p:pic>
        <p:nvPicPr>
          <p:cNvPr id="8" name="Picture 7" descr="A picture containing text&#10;&#10;Description automatically generated"/>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67000"/>
          <a:stretch>
            <a:fillRect/>
          </a:stretch>
        </p:blipFill>
        <p:spPr>
          <a:xfrm>
            <a:off x="5458190" y="5260718"/>
            <a:ext cx="2228550" cy="912099"/>
          </a:xfrm>
          <a:prstGeom prst="rect">
            <a:avLst/>
          </a:prstGeom>
        </p:spPr>
      </p:pic>
      <p:pic>
        <p:nvPicPr>
          <p:cNvPr id="1026" name="Picture 2" descr="Apple fruit Royalty Free Vector Image - VectorStock"/>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a:fillRect/>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a:fillRect/>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a:fillRect/>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a:fillRect/>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a:fillRect/>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a:fillRect/>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450" decel="100000" fill="hold"/>
                                        <p:tgtEl>
                                          <p:spTgt spid="2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
                                        <p:tgtEl>
                                          <p:spTgt spid="29"/>
                                        </p:tgtEl>
                                        <p:attrNameLst>
                                          <p:attrName>ppt_y</p:attrName>
                                        </p:attrNameLst>
                                      </p:cBhvr>
                                      <p:tavLst>
                                        <p:tav tm="0">
                                          <p:val>
                                            <p:strVal val="#ppt_y-#ppt_h*1.125000"/>
                                          </p:val>
                                        </p:tav>
                                        <p:tav tm="100000">
                                          <p:val>
                                            <p:strVal val="#ppt_y"/>
                                          </p:val>
                                        </p:tav>
                                      </p:tavLst>
                                    </p:anim>
                                    <p:animEffect transition="in" filter="wipe(down)">
                                      <p:cBhvr>
                                        <p:cTn id="14" dur="200"/>
                                        <p:tgtEl>
                                          <p:spTgt spid="29"/>
                                        </p:tgtEl>
                                      </p:cBhvr>
                                    </p:animEffect>
                                  </p:childTnLst>
                                </p:cTn>
                              </p:par>
                              <p:par>
                                <p:cTn id="15" presetID="12"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200"/>
                                        <p:tgtEl>
                                          <p:spTgt spid="27"/>
                                        </p:tgtEl>
                                        <p:attrNameLst>
                                          <p:attrName>ppt_y</p:attrName>
                                        </p:attrNameLst>
                                      </p:cBhvr>
                                      <p:tavLst>
                                        <p:tav tm="0">
                                          <p:val>
                                            <p:strVal val="#ppt_y-#ppt_h*1.125000"/>
                                          </p:val>
                                        </p:tav>
                                        <p:tav tm="100000">
                                          <p:val>
                                            <p:strVal val="#ppt_y"/>
                                          </p:val>
                                        </p:tav>
                                      </p:tavLst>
                                    </p:anim>
                                    <p:animEffect transition="in" filter="wipe(down)">
                                      <p:cBhvr>
                                        <p:cTn id="18" dur="200"/>
                                        <p:tgtEl>
                                          <p:spTgt spid="27"/>
                                        </p:tgtEl>
                                      </p:cBhvr>
                                    </p:animEffect>
                                  </p:childTnLst>
                                </p:cTn>
                              </p:par>
                            </p:childTnLst>
                          </p:cTn>
                        </p:par>
                        <p:par>
                          <p:cTn id="19" fill="hold">
                            <p:stCondLst>
                              <p:cond delay="5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
                                        <p:tgtEl>
                                          <p:spTgt spid="26"/>
                                        </p:tgtEl>
                                        <p:attrNameLst>
                                          <p:attrName>ppt_y</p:attrName>
                                        </p:attrNameLst>
                                      </p:cBhvr>
                                      <p:tavLst>
                                        <p:tav tm="0">
                                          <p:val>
                                            <p:strVal val="#ppt_y-#ppt_h*1.125000"/>
                                          </p:val>
                                        </p:tav>
                                        <p:tav tm="100000">
                                          <p:val>
                                            <p:strVal val="#ppt_y"/>
                                          </p:val>
                                        </p:tav>
                                      </p:tavLst>
                                    </p:anim>
                                    <p:animEffect transition="in" filter="wipe(down)">
                                      <p:cBhvr>
                                        <p:cTn id="23" dur="200"/>
                                        <p:tgtEl>
                                          <p:spTgt spid="26"/>
                                        </p:tgtEl>
                                      </p:cBhvr>
                                    </p:animEffect>
                                  </p:childTnLst>
                                </p:cTn>
                              </p:par>
                            </p:childTnLst>
                          </p:cTn>
                        </p:par>
                        <p:par>
                          <p:cTn id="24" fill="hold">
                            <p:stCondLst>
                              <p:cond delay="1000"/>
                            </p:stCondLst>
                            <p:childTnLst>
                              <p:par>
                                <p:cTn id="25" presetID="1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
                                        <p:tgtEl>
                                          <p:spTgt spid="28"/>
                                        </p:tgtEl>
                                        <p:attrNameLst>
                                          <p:attrName>ppt_y</p:attrName>
                                        </p:attrNameLst>
                                      </p:cBhvr>
                                      <p:tavLst>
                                        <p:tav tm="0">
                                          <p:val>
                                            <p:strVal val="#ppt_y-#ppt_h*1.125000"/>
                                          </p:val>
                                        </p:tav>
                                        <p:tav tm="100000">
                                          <p:val>
                                            <p:strVal val="#ppt_y"/>
                                          </p:val>
                                        </p:tav>
                                      </p:tavLst>
                                    </p:anim>
                                    <p:animEffect transition="in" filter="wipe(down)">
                                      <p:cBhvr>
                                        <p:cTn id="28" dur="200"/>
                                        <p:tgtEl>
                                          <p:spTgt spid="28"/>
                                        </p:tgtEl>
                                      </p:cBhvr>
                                    </p:animEffect>
                                  </p:childTnLst>
                                </p:cTn>
                              </p:par>
                            </p:childTnLst>
                          </p:cTn>
                        </p:par>
                        <p:par>
                          <p:cTn id="29" fill="hold">
                            <p:stCondLst>
                              <p:cond delay="1500"/>
                            </p:stCondLst>
                            <p:childTnLst>
                              <p:par>
                                <p:cTn id="30" presetID="1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00"/>
                                        <p:tgtEl>
                                          <p:spTgt spid="25"/>
                                        </p:tgtEl>
                                        <p:attrNameLst>
                                          <p:attrName>ppt_y</p:attrName>
                                        </p:attrNameLst>
                                      </p:cBhvr>
                                      <p:tavLst>
                                        <p:tav tm="0">
                                          <p:val>
                                            <p:strVal val="#ppt_y-#ppt_h*1.125000"/>
                                          </p:val>
                                        </p:tav>
                                        <p:tav tm="100000">
                                          <p:val>
                                            <p:strVal val="#ppt_y"/>
                                          </p:val>
                                        </p:tav>
                                      </p:tavLst>
                                    </p:anim>
                                    <p:animEffect transition="in" filter="wipe(down)">
                                      <p:cBhvr>
                                        <p:cTn id="33" dur="200"/>
                                        <p:tgtEl>
                                          <p:spTgt spid="25"/>
                                        </p:tgtEl>
                                      </p:cBhvr>
                                    </p:animEffect>
                                  </p:childTnLst>
                                </p:cTn>
                              </p:par>
                              <p:par>
                                <p:cTn id="34" presetID="12" presetClass="entr" presetSubtype="1"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200"/>
                                        <p:tgtEl>
                                          <p:spTgt spid="1026"/>
                                        </p:tgtEl>
                                        <p:attrNameLst>
                                          <p:attrName>ppt_y</p:attrName>
                                        </p:attrNameLst>
                                      </p:cBhvr>
                                      <p:tavLst>
                                        <p:tav tm="0">
                                          <p:val>
                                            <p:strVal val="#ppt_y-#ppt_h*1.125000"/>
                                          </p:val>
                                        </p:tav>
                                        <p:tav tm="100000">
                                          <p:val>
                                            <p:strVal val="#ppt_y"/>
                                          </p:val>
                                        </p:tav>
                                      </p:tavLst>
                                    </p:anim>
                                    <p:animEffect transition="in" filter="wipe(down)">
                                      <p:cBhvr>
                                        <p:cTn id="37"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9" name="Rectangle: Rounded Corners 8"/>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TextBox 9"/>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CÙNG TÌM HIỂU</a:t>
            </a:r>
          </a:p>
        </p:txBody>
      </p:sp>
      <p:grpSp>
        <p:nvGrpSpPr>
          <p:cNvPr id="19" name="Group 18"/>
          <p:cNvGrpSpPr/>
          <p:nvPr/>
        </p:nvGrpSpPr>
        <p:grpSpPr>
          <a:xfrm>
            <a:off x="497759" y="1733841"/>
            <a:ext cx="5278008" cy="1858934"/>
            <a:chOff x="245658" y="1570066"/>
            <a:chExt cx="5040575" cy="1858934"/>
          </a:xfrm>
        </p:grpSpPr>
        <p:sp>
          <p:nvSpPr>
            <p:cNvPr id="13" name="Rectangle: Rounded Corners 12"/>
            <p:cNvSpPr/>
            <p:nvPr/>
          </p:nvSpPr>
          <p:spPr>
            <a:xfrm>
              <a:off x="245658" y="1570066"/>
              <a:ext cx="5040575" cy="1858934"/>
            </a:xfrm>
            <a:prstGeom prst="roundRect">
              <a:avLst>
                <a:gd name="adj" fmla="val 25129"/>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TextBox 2"/>
            <p:cNvSpPr txBox="1"/>
            <p:nvPr/>
          </p:nvSpPr>
          <p:spPr>
            <a:xfrm>
              <a:off x="1156561" y="1720339"/>
              <a:ext cx="4022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“Nơi ấy” trong bài thơ chỉ cái gì?</a:t>
              </a:r>
            </a:p>
          </p:txBody>
        </p:sp>
        <p:pic>
          <p:nvPicPr>
            <p:cNvPr id="16" name="Picture 15" descr="A picture containing 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descr="A picture containing 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25" name="Group 24"/>
          <p:cNvGrpSpPr/>
          <p:nvPr/>
        </p:nvGrpSpPr>
        <p:grpSpPr>
          <a:xfrm>
            <a:off x="6653666" y="1733841"/>
            <a:ext cx="5538334" cy="1858934"/>
            <a:chOff x="245658" y="1570066"/>
            <a:chExt cx="5040575" cy="1858934"/>
          </a:xfrm>
        </p:grpSpPr>
        <p:sp>
          <p:nvSpPr>
            <p:cNvPr id="26" name="Rectangle: Rounded Corners 25"/>
            <p:cNvSpPr/>
            <p:nvPr/>
          </p:nvSpPr>
          <p:spPr>
            <a:xfrm>
              <a:off x="245658" y="1570066"/>
              <a:ext cx="5040575" cy="1858934"/>
            </a:xfrm>
            <a:prstGeom prst="roundRect">
              <a:avLst>
                <a:gd name="adj" fmla="val 25129"/>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TextBox 26"/>
            <p:cNvSpPr txBox="1"/>
            <p:nvPr/>
          </p:nvSpPr>
          <p:spPr>
            <a:xfrm>
              <a:off x="1281303" y="1811987"/>
              <a:ext cx="399554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"Nơi ấy" đã chứng kiến những điều gì trong cuộc sống của bạn nhỏ?</a:t>
              </a:r>
            </a:p>
          </p:txBody>
        </p:sp>
        <p:pic>
          <p:nvPicPr>
            <p:cNvPr id="28" name="Picture 27" descr="A picture containing 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688644" y="1944177"/>
              <a:ext cx="423244" cy="589023"/>
            </a:xfrm>
            <a:prstGeom prst="rect">
              <a:avLst/>
            </a:prstGeom>
          </p:spPr>
        </p:pic>
      </p:grpSp>
      <p:grpSp>
        <p:nvGrpSpPr>
          <p:cNvPr id="30" name="Group 29"/>
          <p:cNvGrpSpPr/>
          <p:nvPr/>
        </p:nvGrpSpPr>
        <p:grpSpPr>
          <a:xfrm>
            <a:off x="497759" y="4269984"/>
            <a:ext cx="5363515" cy="1858934"/>
            <a:chOff x="245658" y="1570066"/>
            <a:chExt cx="5040575" cy="1858934"/>
          </a:xfrm>
        </p:grpSpPr>
        <p:sp>
          <p:nvSpPr>
            <p:cNvPr id="31" name="Rectangle: Rounded Corners 30"/>
            <p:cNvSpPr/>
            <p:nvPr/>
          </p:nvSpPr>
          <p:spPr>
            <a:xfrm>
              <a:off x="245658" y="1570066"/>
              <a:ext cx="5040575" cy="1858934"/>
            </a:xfrm>
            <a:prstGeom prst="roundRect">
              <a:avLst>
                <a:gd name="adj" fmla="val 25129"/>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2" name="TextBox 31"/>
            <p:cNvSpPr txBox="1"/>
            <p:nvPr/>
          </p:nvSpPr>
          <p:spPr>
            <a:xfrm>
              <a:off x="1267361" y="1812124"/>
              <a:ext cx="388882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em, hình ảnh “con đường xa tắp” muốn nói đến điều gì?</a:t>
              </a:r>
            </a:p>
          </p:txBody>
        </p:sp>
        <p:pic>
          <p:nvPicPr>
            <p:cNvPr id="33" name="Picture 32" descr="A picture containing 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29587" y="1932482"/>
              <a:ext cx="407725" cy="536222"/>
            </a:xfrm>
            <a:prstGeom prst="rect">
              <a:avLst/>
            </a:prstGeom>
          </p:spPr>
        </p:pic>
      </p:grpSp>
      <p:grpSp>
        <p:nvGrpSpPr>
          <p:cNvPr id="35" name="Group 34"/>
          <p:cNvGrpSpPr/>
          <p:nvPr/>
        </p:nvGrpSpPr>
        <p:grpSpPr>
          <a:xfrm>
            <a:off x="6653665" y="4269984"/>
            <a:ext cx="5538334" cy="2455147"/>
            <a:chOff x="245658" y="1570066"/>
            <a:chExt cx="5106408" cy="1858934"/>
          </a:xfrm>
        </p:grpSpPr>
        <p:sp>
          <p:nvSpPr>
            <p:cNvPr id="36" name="Rectangle: Rounded Corners 35"/>
            <p:cNvSpPr/>
            <p:nvPr/>
          </p:nvSpPr>
          <p:spPr>
            <a:xfrm>
              <a:off x="245658" y="1570066"/>
              <a:ext cx="5040575" cy="1858934"/>
            </a:xfrm>
            <a:prstGeom prst="roundRect">
              <a:avLst>
                <a:gd name="adj" fmla="val 25129"/>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7" name="TextBox 36"/>
            <p:cNvSpPr txBox="1"/>
            <p:nvPr/>
          </p:nvSpPr>
          <p:spPr>
            <a:xfrm>
              <a:off x="1041384" y="1759228"/>
              <a:ext cx="4310682" cy="13749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Ngưỡng cửa đã nhắc bạn nhỏ nhớ tới những ai, giúp bạn nhỏ cảm nhận điều gì về những người đó?</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8" name="Picture 37" descr="A picture containing 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443837" y="1873257"/>
              <a:ext cx="407725" cy="54819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2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par>
                          <p:cTn id="11" fill="hold">
                            <p:stCondLst>
                              <p:cond delay="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2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2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2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pic>
        <p:nvPicPr>
          <p:cNvPr id="9" name="Picture 8" descr="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6" name="Picture 15" descr="Shape&#10;&#10;Description automatically generated with medium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r="63017"/>
          <a:stretch>
            <a:fillRect/>
          </a:stretch>
        </p:blipFill>
        <p:spPr>
          <a:xfrm>
            <a:off x="5454868" y="5388689"/>
            <a:ext cx="1939159" cy="708015"/>
          </a:xfrm>
          <a:prstGeom prst="rect">
            <a:avLst/>
          </a:prstGeom>
        </p:spPr>
      </p:pic>
      <p:pic>
        <p:nvPicPr>
          <p:cNvPr id="18" name="Picture 17" descr="Shape&#10;&#10;Description automatically generated with medium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pic>
        <p:nvPicPr>
          <p:cNvPr id="3" name="Picture 2" descr="A green and yellow text&#10;&#10;AI-generated content may be incorrect."/>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8204" y="1127051"/>
            <a:ext cx="4322853" cy="3646967"/>
          </a:xfrm>
          <a:prstGeom prst="rect">
            <a:avLst/>
          </a:prstGeom>
        </p:spPr>
      </p:pic>
      <p:pic>
        <p:nvPicPr>
          <p:cNvPr id="4" name="Picture 3" descr="A round pink circle with white text and a black background&#10;&#10;AI-generated content may be incorrec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92826" y="1"/>
            <a:ext cx="1387894" cy="138789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871696" y="1375051"/>
            <a:ext cx="4601118"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3" name="Picture 2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a:fillRect/>
          </a:stretch>
        </p:blipFill>
        <p:spPr>
          <a:xfrm>
            <a:off x="5611509" y="509989"/>
            <a:ext cx="5823413" cy="6250216"/>
          </a:xfrm>
          <a:prstGeom prst="rect">
            <a:avLst/>
          </a:prstGeom>
        </p:spPr>
      </p:pic>
      <p:pic>
        <p:nvPicPr>
          <p:cNvPr id="4" name="Picture 3">
            <a:hlinkClick r:id="rId7" action="ppaction://hlinksldjump"/>
          </p:cNvPr>
          <p:cNvPicPr>
            <a:picLocks noChangeAspect="1"/>
          </p:cNvPicPr>
          <p:nvPr/>
        </p:nvPicPr>
        <p:blipFill>
          <a:blip r:embed="rId8"/>
          <a:stretch>
            <a:fillRect/>
          </a:stretch>
        </p:blipFill>
        <p:spPr>
          <a:xfrm>
            <a:off x="6213627" y="1289776"/>
            <a:ext cx="1615580" cy="1810669"/>
          </a:xfrm>
          <a:prstGeom prst="rect">
            <a:avLst/>
          </a:prstGeom>
        </p:spPr>
      </p:pic>
      <p:pic>
        <p:nvPicPr>
          <p:cNvPr id="5" name="Picture 4">
            <a:hlinkClick r:id="rId9" action="ppaction://hlinksldjump"/>
          </p:cNvPr>
          <p:cNvPicPr>
            <a:picLocks noChangeAspect="1"/>
          </p:cNvPicPr>
          <p:nvPr/>
        </p:nvPicPr>
        <p:blipFill>
          <a:blip r:embed="rId10"/>
          <a:stretch>
            <a:fillRect/>
          </a:stretch>
        </p:blipFill>
        <p:spPr>
          <a:xfrm>
            <a:off x="8520112" y="1676543"/>
            <a:ext cx="1761897" cy="1786283"/>
          </a:xfrm>
          <a:prstGeom prst="rect">
            <a:avLst/>
          </a:prstGeom>
        </p:spPr>
      </p:pic>
      <p:pic>
        <p:nvPicPr>
          <p:cNvPr id="6" name="Picture 5">
            <a:hlinkClick r:id="rId11" action="ppaction://hlinksldjump"/>
          </p:cNvPr>
          <p:cNvPicPr>
            <a:picLocks noChangeAspect="1"/>
          </p:cNvPicPr>
          <p:nvPr/>
        </p:nvPicPr>
        <p:blipFill>
          <a:blip r:embed="rId12"/>
          <a:stretch>
            <a:fillRect/>
          </a:stretch>
        </p:blipFill>
        <p:spPr>
          <a:xfrm>
            <a:off x="6457604" y="3177669"/>
            <a:ext cx="1810669" cy="1670449"/>
          </a:xfrm>
          <a:prstGeom prst="rect">
            <a:avLst/>
          </a:prstGeom>
        </p:spPr>
      </p:pic>
      <p:pic>
        <p:nvPicPr>
          <p:cNvPr id="7" name="Picture 6">
            <a:hlinkClick r:id="rId13" action="ppaction://hlinksldjump"/>
          </p:cNvPr>
          <p:cNvPicPr>
            <a:picLocks noChangeAspect="1"/>
          </p:cNvPicPr>
          <p:nvPr/>
        </p:nvPicPr>
        <p:blipFill>
          <a:blip r:embed="rId14"/>
          <a:stretch>
            <a:fillRect/>
          </a:stretch>
        </p:blipFill>
        <p:spPr>
          <a:xfrm>
            <a:off x="8535353" y="3217512"/>
            <a:ext cx="1731414" cy="1700931"/>
          </a:xfrm>
          <a:prstGeom prst="rect">
            <a:avLst/>
          </a:prstGeom>
        </p:spPr>
      </p:pic>
      <p:pic>
        <p:nvPicPr>
          <p:cNvPr id="8" name="tải xuố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46223" y="1301307"/>
            <a:ext cx="406400" cy="406400"/>
          </a:xfrm>
          <a:prstGeom prst="rect">
            <a:avLst/>
          </a:prstGeom>
        </p:spPr>
      </p:pic>
      <p:sp>
        <p:nvSpPr>
          <p:cNvPr id="9" name="Arrow: Right 8">
            <a:hlinkClick r:id="rId16" action="ppaction://hlinksldjump"/>
          </p:cNvPr>
          <p:cNvSpPr/>
          <p:nvPr/>
        </p:nvSpPr>
        <p:spPr>
          <a:xfrm>
            <a:off x="191386" y="244549"/>
            <a:ext cx="1254642" cy="42530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Học </a:t>
            </a:r>
            <a:r>
              <a:rPr lang="en-US" dirty="0" err="1"/>
              <a:t>tiếp</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49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6"/>
                                        </p:tgtEl>
                                        <p:attrNameLst>
                                          <p:attrName>ppt_w</p:attrName>
                                        </p:attrNameLst>
                                      </p:cBhvr>
                                      <p:tavLst>
                                        <p:tav tm="0">
                                          <p:val>
                                            <p:strVal val="ppt_w"/>
                                          </p:val>
                                        </p:tav>
                                        <p:tav tm="100000">
                                          <p:val>
                                            <p:fltVal val="0"/>
                                          </p:val>
                                        </p:tav>
                                      </p:tavLst>
                                    </p:anim>
                                    <p:anim calcmode="lin" valueType="num">
                                      <p:cBhvr>
                                        <p:cTn id="17" dur="500"/>
                                        <p:tgtEl>
                                          <p:spTgt spid="6"/>
                                        </p:tgtEl>
                                        <p:attrNameLst>
                                          <p:attrName>ppt_h</p:attrName>
                                        </p:attrNameLst>
                                      </p:cBhvr>
                                      <p:tavLst>
                                        <p:tav tm="0">
                                          <p:val>
                                            <p:strVal val="ppt_h"/>
                                          </p:val>
                                        </p:tav>
                                        <p:tav tm="100000">
                                          <p:val>
                                            <p:fltVal val="0"/>
                                          </p:val>
                                        </p:tav>
                                      </p:tavLst>
                                    </p:anim>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fltVal val="0"/>
                                          </p:val>
                                        </p:tav>
                                      </p:tavLst>
                                    </p:anim>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5"/>
                                        </p:tgtEl>
                                        <p:attrNameLst>
                                          <p:attrName>ppt_w</p:attrName>
                                        </p:attrNameLst>
                                      </p:cBhvr>
                                      <p:tavLst>
                                        <p:tav tm="0">
                                          <p:val>
                                            <p:strVal val="ppt_w"/>
                                          </p:val>
                                        </p:tav>
                                        <p:tav tm="100000">
                                          <p:val>
                                            <p:fltVal val="0"/>
                                          </p:val>
                                        </p:tav>
                                      </p:tavLst>
                                    </p:anim>
                                    <p:anim calcmode="lin" valueType="num">
                                      <p:cBhvr>
                                        <p:cTn id="33" dur="500"/>
                                        <p:tgtEl>
                                          <p:spTgt spid="5"/>
                                        </p:tgtEl>
                                        <p:attrNameLst>
                                          <p:attrName>ppt_h</p:attrName>
                                        </p:attrNameLst>
                                      </p:cBhvr>
                                      <p:tavLst>
                                        <p:tav tm="0">
                                          <p:val>
                                            <p:strVal val="ppt_h"/>
                                          </p:val>
                                        </p:tav>
                                        <p:tav tm="100000">
                                          <p:val>
                                            <p:fltVal val="0"/>
                                          </p:val>
                                        </p:tav>
                                      </p:tavLst>
                                    </p:anim>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7"/>
                                        </p:tgtEl>
                                        <p:attrNameLst>
                                          <p:attrName>ppt_w</p:attrName>
                                        </p:attrNameLst>
                                      </p:cBhvr>
                                      <p:tavLst>
                                        <p:tav tm="0">
                                          <p:val>
                                            <p:strVal val="ppt_w"/>
                                          </p:val>
                                        </p:tav>
                                        <p:tav tm="100000">
                                          <p:val>
                                            <p:fltVal val="0"/>
                                          </p:val>
                                        </p:tav>
                                      </p:tavLst>
                                    </p:anim>
                                    <p:anim calcmode="lin" valueType="num">
                                      <p:cBhvr>
                                        <p:cTn id="41" dur="500"/>
                                        <p:tgtEl>
                                          <p:spTgt spid="7"/>
                                        </p:tgtEl>
                                        <p:attrNameLst>
                                          <p:attrName>ppt_h</p:attrName>
                                        </p:attrNameLst>
                                      </p:cBhvr>
                                      <p:tavLst>
                                        <p:tav tm="0">
                                          <p:val>
                                            <p:strVal val="ppt_h"/>
                                          </p:val>
                                        </p:tav>
                                        <p:tav tm="100000">
                                          <p:val>
                                            <p:fltVal val="0"/>
                                          </p:val>
                                        </p:tav>
                                      </p:tavLst>
                                    </p:anim>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1320075" y="2165289"/>
            <a:ext cx="9250907" cy="2230790"/>
            <a:chOff x="256031" y="1133735"/>
            <a:chExt cx="9242811" cy="5377134"/>
          </a:xfrm>
        </p:grpSpPr>
        <p:sp>
          <p:nvSpPr>
            <p:cNvPr id="25" name="Rectangle: Rounded Corners 24"/>
            <p:cNvSpPr/>
            <p:nvPr/>
          </p:nvSpPr>
          <p:spPr>
            <a:xfrm>
              <a:off x="256031" y="1133735"/>
              <a:ext cx="9242811" cy="5377134"/>
            </a:xfrm>
            <a:prstGeom prst="roundRect">
              <a:avLst>
                <a:gd name="adj" fmla="val 4992"/>
              </a:avLst>
            </a:prstGeom>
            <a:solidFill>
              <a:schemeClr val="accent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p:cNvSpPr/>
            <p:nvPr/>
          </p:nvSpPr>
          <p:spPr>
            <a:xfrm>
              <a:off x="407796" y="1406139"/>
              <a:ext cx="8939281" cy="4832329"/>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p:cNvSpPr/>
          <p:nvPr/>
        </p:nvSpPr>
        <p:spPr>
          <a:xfrm>
            <a:off x="814978" y="62892"/>
            <a:ext cx="10930919" cy="1746340"/>
          </a:xfrm>
          <a:prstGeom prst="roundRect">
            <a:avLst>
              <a:gd name="adj" fmla="val 12781"/>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p:cNvSpPr txBox="1"/>
          <p:nvPr/>
        </p:nvSpPr>
        <p:spPr>
          <a:xfrm>
            <a:off x="2126113" y="529773"/>
            <a:ext cx="9088811" cy="769441"/>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“Nơi ấy” trong bài thơ chỉ cái gì?</a:t>
            </a:r>
          </a:p>
        </p:txBody>
      </p:sp>
      <p:pic>
        <p:nvPicPr>
          <p:cNvPr id="8" name="Picture 7" descr="A picture containing 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p:cNvSpPr txBox="1"/>
          <p:nvPr/>
        </p:nvSpPr>
        <p:spPr>
          <a:xfrm>
            <a:off x="1422839" y="2304863"/>
            <a:ext cx="6883880" cy="1938992"/>
          </a:xfrm>
          <a:prstGeom prst="rect">
            <a:avLst/>
          </a:prstGeom>
          <a:noFill/>
        </p:spPr>
        <p:txBody>
          <a:bodyPr wrap="square" rtlCol="0">
            <a:spAutoFit/>
          </a:bodyPr>
          <a:lstStyle/>
          <a:p>
            <a:pPr algn="ct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“Nơi ấy” trong bài thơ chỉ ngưỡng cửa</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nơi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gợi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lên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bao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kỉ</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niệm</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bạn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nhỏ</a:t>
            </a:r>
            <a:endPar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p:cNvPicPr>
            <a:picLocks noChangeAspect="1"/>
          </p:cNvPicPr>
          <p:nvPr/>
        </p:nvPicPr>
        <p:blipFill>
          <a:blip r:embed="rId5"/>
          <a:stretch>
            <a:fillRect/>
          </a:stretch>
        </p:blipFill>
        <p:spPr>
          <a:xfrm>
            <a:off x="8172450" y="2931867"/>
            <a:ext cx="4019550" cy="3867150"/>
          </a:xfrm>
          <a:prstGeom prst="rect">
            <a:avLst/>
          </a:prstGeom>
        </p:spPr>
      </p:pic>
      <p:sp>
        <p:nvSpPr>
          <p:cNvPr id="12" name="Oval 11"/>
          <p:cNvSpPr/>
          <p:nvPr/>
        </p:nvSpPr>
        <p:spPr>
          <a:xfrm>
            <a:off x="9838480" y="4097438"/>
            <a:ext cx="2353519" cy="2230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2" name="Left Arrow 4">
            <a:hlinkClick r:id="rId6" action="ppaction://hlinksldjump"/>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7000" b="-10000"/>
          </a:stretch>
        </a:blipFill>
        <a:effectLst/>
      </p:bgPr>
    </p:bg>
    <p:spTree>
      <p:nvGrpSpPr>
        <p:cNvPr id="1" name=""/>
        <p:cNvGrpSpPr/>
        <p:nvPr/>
      </p:nvGrpSpPr>
      <p:grpSpPr>
        <a:xfrm>
          <a:off x="0" y="0"/>
          <a:ext cx="0" cy="0"/>
          <a:chOff x="0" y="0"/>
          <a:chExt cx="0" cy="0"/>
        </a:xfrm>
      </p:grpSpPr>
      <p:grpSp>
        <p:nvGrpSpPr>
          <p:cNvPr id="31" name="Group 30"/>
          <p:cNvGrpSpPr/>
          <p:nvPr/>
        </p:nvGrpSpPr>
        <p:grpSpPr>
          <a:xfrm>
            <a:off x="1496576" y="1870070"/>
            <a:ext cx="9250907" cy="4834083"/>
            <a:chOff x="256031" y="1133735"/>
            <a:chExt cx="9242811" cy="5377134"/>
          </a:xfrm>
        </p:grpSpPr>
        <p:sp>
          <p:nvSpPr>
            <p:cNvPr id="32" name="Rectangle: Rounded Corners 31"/>
            <p:cNvSpPr/>
            <p:nvPr/>
          </p:nvSpPr>
          <p:spPr>
            <a:xfrm>
              <a:off x="256031" y="1133735"/>
              <a:ext cx="9242811" cy="5377134"/>
            </a:xfrm>
            <a:prstGeom prst="roundRect">
              <a:avLst>
                <a:gd name="adj" fmla="val 4992"/>
              </a:avLst>
            </a:prstGeom>
            <a:solidFill>
              <a:schemeClr val="accent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3" name="Rectangle: Rounded Corners 32"/>
            <p:cNvSpPr/>
            <p:nvPr/>
          </p:nvSpPr>
          <p:spPr>
            <a:xfrm>
              <a:off x="407796" y="1406139"/>
              <a:ext cx="8939281" cy="4832329"/>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4" name="Rectangle: Rounded Corners 3"/>
          <p:cNvSpPr/>
          <p:nvPr/>
        </p:nvSpPr>
        <p:spPr>
          <a:xfrm>
            <a:off x="1008999" y="222665"/>
            <a:ext cx="10226059" cy="1746340"/>
          </a:xfrm>
          <a:prstGeom prst="roundRect">
            <a:avLst>
              <a:gd name="adj" fmla="val 12781"/>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p:cNvSpPr txBox="1"/>
          <p:nvPr/>
        </p:nvSpPr>
        <p:spPr>
          <a:xfrm>
            <a:off x="2437726" y="296145"/>
            <a:ext cx="8477202"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Nơi ấy" đã chứng kiến những điều gì trong cuộc sống của bạn nhỏ?</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520794" y="422462"/>
            <a:ext cx="483854" cy="673373"/>
          </a:xfrm>
          <a:prstGeom prst="rect">
            <a:avLst/>
          </a:prstGeom>
        </p:spPr>
      </p:pic>
      <p:pic>
        <p:nvPicPr>
          <p:cNvPr id="11" name="Picture 10" descr="A picture containing text&#10;&#10;Description automatically generated"/>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a:fillRect/>
          </a:stretch>
        </p:blipFill>
        <p:spPr>
          <a:xfrm>
            <a:off x="9278097" y="3174423"/>
            <a:ext cx="3162920" cy="4136242"/>
          </a:xfrm>
          <a:prstGeom prst="rect">
            <a:avLst/>
          </a:prstGeom>
        </p:spPr>
      </p:pic>
      <p:pic>
        <p:nvPicPr>
          <p:cNvPr id="3" name="Picture 2"/>
          <p:cNvPicPr>
            <a:picLocks noChangeAspect="1"/>
          </p:cNvPicPr>
          <p:nvPr/>
        </p:nvPicPr>
        <p:blipFill>
          <a:blip r:embed="rId7"/>
          <a:stretch>
            <a:fillRect/>
          </a:stretch>
        </p:blipFill>
        <p:spPr>
          <a:xfrm>
            <a:off x="2437726" y="2220997"/>
            <a:ext cx="7227407" cy="3334851"/>
          </a:xfrm>
          <a:prstGeom prst="rect">
            <a:avLst/>
          </a:prstGeom>
        </p:spPr>
      </p:pic>
      <p:sp>
        <p:nvSpPr>
          <p:cNvPr id="8" name="TextBox 7"/>
          <p:cNvSpPr txBox="1"/>
          <p:nvPr/>
        </p:nvSpPr>
        <p:spPr>
          <a:xfrm>
            <a:off x="2886628" y="5555848"/>
            <a:ext cx="201399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Tập</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đi</a:t>
            </a:r>
            <a:endPar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5" name="TextBox 14"/>
          <p:cNvSpPr txBox="1"/>
          <p:nvPr/>
        </p:nvSpPr>
        <p:spPr>
          <a:xfrm>
            <a:off x="4974309" y="5445797"/>
            <a:ext cx="2504516"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Bạn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bè</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tới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chơi</a:t>
            </a:r>
            <a:endPar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6" name="TextBox 15"/>
          <p:cNvSpPr txBox="1"/>
          <p:nvPr/>
        </p:nvSpPr>
        <p:spPr>
          <a:xfrm>
            <a:off x="7405137" y="5504490"/>
            <a:ext cx="2390756"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đầu</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tiên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học</a:t>
            </a:r>
            <a:endPar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 name="Left Arrow 4">
            <a:hlinkClick r:id="rId8" action="ppaction://hlinksldjump"/>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193803" y="355415"/>
            <a:ext cx="9983719" cy="3522104"/>
          </a:xfrm>
          <a:prstGeom prst="roundRect">
            <a:avLst>
              <a:gd name="adj" fmla="val 12781"/>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TextBox 2"/>
          <p:cNvSpPr txBox="1"/>
          <p:nvPr/>
        </p:nvSpPr>
        <p:spPr>
          <a:xfrm>
            <a:off x="2696902" y="628188"/>
            <a:ext cx="8562508" cy="3046988"/>
          </a:xfrm>
          <a:prstGeom prst="rect">
            <a:avLst/>
          </a:prstGeom>
          <a:noFill/>
        </p:spPr>
        <p:txBody>
          <a:bodyPr wrap="square" rtlCol="0">
            <a:spAutoFit/>
          </a:bodyPr>
          <a:lstStyle/>
          <a:p>
            <a:pPr lvl="0"/>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hình ảnh “con đường xa tắp” muốn nói đến điều gì?</a:t>
            </a:r>
            <a:endPar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r>
              <a:rPr lang="vi-VN" sz="3200" dirty="0">
                <a:latin typeface="Cambria" panose="02040503050406030204" pitchFamily="18" charset="0"/>
                <a:ea typeface="Cambria" panose="02040503050406030204" pitchFamily="18" charset="0"/>
                <a:cs typeface="Arial-Rounded" panose="020B0500000000000000" pitchFamily="34" charset="0"/>
              </a:rPr>
              <a:t>a. Hành trình học tập còn dài lâu</a:t>
            </a:r>
          </a:p>
          <a:p>
            <a:r>
              <a:rPr lang="vi-VN" sz="3200" dirty="0">
                <a:latin typeface="Cambria" panose="02040503050406030204" pitchFamily="18" charset="0"/>
                <a:ea typeface="Cambria" panose="02040503050406030204" pitchFamily="18" charset="0"/>
                <a:cs typeface="Arial-Rounded" panose="020B0500000000000000" pitchFamily="34" charset="0"/>
              </a:rPr>
              <a:t>b. Nhiều điều mới mẻ chờ đón em ở phía trước</a:t>
            </a:r>
          </a:p>
          <a:p>
            <a:r>
              <a:rPr lang="vi-VN" sz="3200" dirty="0">
                <a:latin typeface="Cambria" panose="02040503050406030204" pitchFamily="18" charset="0"/>
                <a:ea typeface="Cambria" panose="02040503050406030204" pitchFamily="18" charset="0"/>
                <a:cs typeface="Arial-Rounded" panose="020B0500000000000000" pitchFamily="34" charset="0"/>
              </a:rPr>
              <a:t>c. Đường đến tương lai còn xa</a:t>
            </a:r>
          </a:p>
          <a:p>
            <a:r>
              <a:rPr lang="vi-VN" sz="3200" dirty="0">
                <a:latin typeface="Cambria" panose="02040503050406030204" pitchFamily="18" charset="0"/>
                <a:ea typeface="Cambria" panose="02040503050406030204" pitchFamily="18" charset="0"/>
                <a:cs typeface="Arial-Rounded" panose="020B0500000000000000" pitchFamily="34" charset="0"/>
              </a:rPr>
              <a:t>d. Nêu ý kiến khác của em.</a:t>
            </a:r>
          </a:p>
        </p:txBody>
      </p:sp>
      <p:pic>
        <p:nvPicPr>
          <p:cNvPr id="4" name="Picture 3" descr="A picture containing 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745973" y="545745"/>
            <a:ext cx="483854" cy="636344"/>
          </a:xfrm>
          <a:prstGeom prst="rect">
            <a:avLst/>
          </a:prstGeom>
        </p:spPr>
      </p:pic>
      <p:pic>
        <p:nvPicPr>
          <p:cNvPr id="22" name="Picture 21" descr="A picture containing text&#10;&#10;Description automatically generated"/>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a:fillRect/>
          </a:stretch>
        </p:blipFill>
        <p:spPr>
          <a:xfrm>
            <a:off x="9278097" y="3174423"/>
            <a:ext cx="3162920" cy="4136242"/>
          </a:xfrm>
          <a:prstGeom prst="rect">
            <a:avLst/>
          </a:prstGeom>
        </p:spPr>
      </p:pic>
      <p:sp>
        <p:nvSpPr>
          <p:cNvPr id="8" name="Oval 7"/>
          <p:cNvSpPr/>
          <p:nvPr/>
        </p:nvSpPr>
        <p:spPr>
          <a:xfrm>
            <a:off x="2562447" y="2105247"/>
            <a:ext cx="606055" cy="53162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4">
            <a:hlinkClick r:id="rId8" action="ppaction://hlinksldjump"/>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p:cNvSpPr/>
          <p:nvPr/>
        </p:nvSpPr>
        <p:spPr>
          <a:xfrm>
            <a:off x="1193803" y="355414"/>
            <a:ext cx="9983719" cy="2156291"/>
          </a:xfrm>
          <a:prstGeom prst="roundRect">
            <a:avLst>
              <a:gd name="adj" fmla="val 12781"/>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Ngưỡng cửa đã nhắc bạn nhỏ nhớ tới những ai, giúp bạn nhỏ cảm nhận điều gì về những người đó?</a:t>
            </a:r>
          </a:p>
        </p:txBody>
      </p:sp>
      <p:pic>
        <p:nvPicPr>
          <p:cNvPr id="8" name="Picture 7" descr="A picture containing 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554654">
            <a:off x="1683014" y="513234"/>
            <a:ext cx="527923" cy="709799"/>
          </a:xfrm>
          <a:prstGeom prst="rect">
            <a:avLst/>
          </a:prstGeom>
        </p:spPr>
      </p:pic>
      <p:sp>
        <p:nvSpPr>
          <p:cNvPr id="10" name="Rectangle: Rounded Corners 9"/>
          <p:cNvSpPr/>
          <p:nvPr/>
        </p:nvSpPr>
        <p:spPr>
          <a:xfrm>
            <a:off x="393539" y="2882096"/>
            <a:ext cx="9646405" cy="3620490"/>
          </a:xfrm>
          <a:custGeom>
            <a:avLst/>
            <a:gdLst>
              <a:gd name="connsiteX0" fmla="*/ 0 w 9646405"/>
              <a:gd name="connsiteY0" fmla="*/ 180735 h 3620490"/>
              <a:gd name="connsiteX1" fmla="*/ 180735 w 9646405"/>
              <a:gd name="connsiteY1" fmla="*/ 0 h 3620490"/>
              <a:gd name="connsiteX2" fmla="*/ 9465670 w 9646405"/>
              <a:gd name="connsiteY2" fmla="*/ 0 h 3620490"/>
              <a:gd name="connsiteX3" fmla="*/ 9646405 w 9646405"/>
              <a:gd name="connsiteY3" fmla="*/ 180735 h 3620490"/>
              <a:gd name="connsiteX4" fmla="*/ 9646405 w 9646405"/>
              <a:gd name="connsiteY4" fmla="*/ 3439755 h 3620490"/>
              <a:gd name="connsiteX5" fmla="*/ 9465670 w 9646405"/>
              <a:gd name="connsiteY5" fmla="*/ 3620490 h 3620490"/>
              <a:gd name="connsiteX6" fmla="*/ 180735 w 9646405"/>
              <a:gd name="connsiteY6" fmla="*/ 3620490 h 3620490"/>
              <a:gd name="connsiteX7" fmla="*/ 0 w 9646405"/>
              <a:gd name="connsiteY7" fmla="*/ 3439755 h 3620490"/>
              <a:gd name="connsiteX8" fmla="*/ 0 w 9646405"/>
              <a:gd name="connsiteY8" fmla="*/ 180735 h 3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620490" fill="none" extrusionOk="0">
                <a:moveTo>
                  <a:pt x="0" y="180735"/>
                </a:moveTo>
                <a:cubicBezTo>
                  <a:pt x="-743" y="83560"/>
                  <a:pt x="63199" y="8684"/>
                  <a:pt x="180735" y="0"/>
                </a:cubicBezTo>
                <a:cubicBezTo>
                  <a:pt x="4102623" y="46004"/>
                  <a:pt x="7085743" y="-130779"/>
                  <a:pt x="9465670" y="0"/>
                </a:cubicBezTo>
                <a:cubicBezTo>
                  <a:pt x="9574144" y="-3067"/>
                  <a:pt x="9633967" y="86065"/>
                  <a:pt x="9646405" y="180735"/>
                </a:cubicBezTo>
                <a:cubicBezTo>
                  <a:pt x="9516509" y="840256"/>
                  <a:pt x="9572343" y="2675958"/>
                  <a:pt x="9646405" y="3439755"/>
                </a:cubicBezTo>
                <a:cubicBezTo>
                  <a:pt x="9642121" y="3532255"/>
                  <a:pt x="9570940" y="3608707"/>
                  <a:pt x="9465670" y="3620490"/>
                </a:cubicBezTo>
                <a:cubicBezTo>
                  <a:pt x="5593069" y="3476898"/>
                  <a:pt x="3767460" y="3671727"/>
                  <a:pt x="180735" y="3620490"/>
                </a:cubicBezTo>
                <a:cubicBezTo>
                  <a:pt x="79350" y="3618538"/>
                  <a:pt x="9643" y="3538942"/>
                  <a:pt x="0" y="3439755"/>
                </a:cubicBezTo>
                <a:cubicBezTo>
                  <a:pt x="-11777" y="2541211"/>
                  <a:pt x="73841" y="1432092"/>
                  <a:pt x="0" y="180735"/>
                </a:cubicBezTo>
                <a:close/>
              </a:path>
              <a:path w="9646405" h="3620490" stroke="0" extrusionOk="0">
                <a:moveTo>
                  <a:pt x="0" y="180735"/>
                </a:moveTo>
                <a:cubicBezTo>
                  <a:pt x="13614" y="81671"/>
                  <a:pt x="78570" y="-616"/>
                  <a:pt x="180735" y="0"/>
                </a:cubicBezTo>
                <a:cubicBezTo>
                  <a:pt x="2574490" y="43276"/>
                  <a:pt x="7745535" y="12265"/>
                  <a:pt x="9465670" y="0"/>
                </a:cubicBezTo>
                <a:cubicBezTo>
                  <a:pt x="9576000" y="11131"/>
                  <a:pt x="9655578" y="67057"/>
                  <a:pt x="9646405" y="180735"/>
                </a:cubicBezTo>
                <a:cubicBezTo>
                  <a:pt x="9672950" y="1760496"/>
                  <a:pt x="9772033" y="2053117"/>
                  <a:pt x="9646405" y="3439755"/>
                </a:cubicBezTo>
                <a:cubicBezTo>
                  <a:pt x="9647947" y="3557155"/>
                  <a:pt x="9581058" y="3610027"/>
                  <a:pt x="9465670" y="3620490"/>
                </a:cubicBezTo>
                <a:cubicBezTo>
                  <a:pt x="7013742" y="3455605"/>
                  <a:pt x="3010603" y="3718462"/>
                  <a:pt x="180735" y="3620490"/>
                </a:cubicBezTo>
                <a:cubicBezTo>
                  <a:pt x="82850" y="3617434"/>
                  <a:pt x="11361" y="3541579"/>
                  <a:pt x="0" y="3439755"/>
                </a:cubicBezTo>
                <a:cubicBezTo>
                  <a:pt x="-117259" y="2817919"/>
                  <a:pt x="18689" y="849383"/>
                  <a:pt x="0" y="180735"/>
                </a:cubicBezTo>
                <a:close/>
              </a:path>
            </a:pathLst>
          </a:custGeom>
          <a:solidFill>
            <a:schemeClr val="accent4">
              <a:lumMod val="20000"/>
              <a:lumOff val="80000"/>
            </a:schemeClr>
          </a:solidFill>
          <a:ln w="19050">
            <a:solidFill>
              <a:srgbClr val="E8C0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p:cNvSpPr>
            <a:spLocks noGrp="1"/>
          </p:cNvSpPr>
          <p:nvPr>
            <p:ph idx="1"/>
          </p:nvPr>
        </p:nvSpPr>
        <p:spPr>
          <a:xfrm>
            <a:off x="884387" y="3089361"/>
            <a:ext cx="8970380" cy="2352921"/>
          </a:xfrm>
        </p:spPr>
        <p:txBody>
          <a:bodyPr>
            <a:noAutofit/>
          </a:bodyPr>
          <a:lstStyle/>
          <a:p>
            <a:pPr marL="0" indent="0" algn="just">
              <a:buNone/>
            </a:pPr>
            <a:r>
              <a:rPr lang="vi-VN" sz="3600" dirty="0">
                <a:ln w="0"/>
                <a:latin typeface="Cambria" panose="02040503050406030204" pitchFamily="18" charset="0"/>
                <a:ea typeface="Cambria" panose="02040503050406030204" pitchFamily="18" charset="0"/>
                <a:cs typeface="Arial-Rounded" panose="020B0500000000000000" pitchFamily="34" charset="0"/>
              </a:rPr>
              <a:t>Ngưỡng cửa đã nhắc bạn nhỏ nhớ tới:</a:t>
            </a:r>
          </a:p>
          <a:p>
            <a:pPr marL="0" indent="0" algn="just">
              <a:buNone/>
            </a:pPr>
            <a:r>
              <a:rPr lang="vi-VN" sz="3600" b="1"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Bà, bố và mẹ: </a:t>
            </a:r>
            <a:r>
              <a:rPr lang="vi-VN" sz="36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Giúp bạn ấy cảm nhận được tình yêu thương, sự chăm sóc mà gia đình dành cho mình</a:t>
            </a:r>
          </a:p>
          <a:p>
            <a:pPr marL="0" indent="0" algn="just">
              <a:buNone/>
            </a:pPr>
            <a:r>
              <a:rPr lang="vi-VN" sz="3600" b="1"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Bạn bè: </a:t>
            </a:r>
            <a:r>
              <a:rPr lang="vi-VN" sz="36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Giúp bạn ấy cảm nhận được niềm vui khi có các bạn</a:t>
            </a:r>
          </a:p>
        </p:txBody>
      </p:sp>
      <p:pic>
        <p:nvPicPr>
          <p:cNvPr id="12" name="Picture 11" descr="A picture containing text&#10;&#10;Description automatically generated"/>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a:fillRect/>
          </a:stretch>
        </p:blipFill>
        <p:spPr>
          <a:xfrm>
            <a:off x="9278097" y="3174423"/>
            <a:ext cx="3162920" cy="4136242"/>
          </a:xfrm>
          <a:prstGeom prst="rect">
            <a:avLst/>
          </a:prstGeom>
        </p:spPr>
      </p:pic>
      <p:sp>
        <p:nvSpPr>
          <p:cNvPr id="2" name="Left Arrow 4">
            <a:hlinkClick r:id="rId7" action="ppaction://hlinksldjump"/>
          </p:cNvPr>
          <p:cNvSpPr/>
          <p:nvPr/>
        </p:nvSpPr>
        <p:spPr>
          <a:xfrm>
            <a:off x="10276080" y="6155880"/>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6" dur="500"/>
                                        <p:tgtEl>
                                          <p:spTgt spid="11">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0" dur="500"/>
                                        <p:tgtEl>
                                          <p:spTgt spid="11">
                                            <p:txEl>
                                              <p:pRg st="1" end="1"/>
                                            </p:txEl>
                                          </p:spTgt>
                                        </p:tgtEl>
                                      </p:cBhvr>
                                    </p:animEffect>
                                  </p:childTnLst>
                                </p:cTn>
                              </p:par>
                            </p:childTnLst>
                          </p:cTn>
                        </p:par>
                        <p:par>
                          <p:cTn id="41" fill="hold">
                            <p:stCondLst>
                              <p:cond delay="1500"/>
                            </p:stCondLst>
                            <p:childTnLst>
                              <p:par>
                                <p:cTn id="42" presetID="14" presetClass="entr" presetSubtype="10" fill="hold" grpId="0" nodeType="after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1320075" y="1238491"/>
            <a:ext cx="10231459" cy="5243332"/>
            <a:chOff x="256031" y="1133735"/>
            <a:chExt cx="9242811" cy="5377134"/>
          </a:xfrm>
        </p:grpSpPr>
        <p:sp>
          <p:nvSpPr>
            <p:cNvPr id="25" name="Rectangle: Rounded Corners 24"/>
            <p:cNvSpPr/>
            <p:nvPr/>
          </p:nvSpPr>
          <p:spPr>
            <a:xfrm>
              <a:off x="256031" y="1133735"/>
              <a:ext cx="9242811" cy="5377134"/>
            </a:xfrm>
            <a:prstGeom prst="roundRect">
              <a:avLst>
                <a:gd name="adj" fmla="val 4992"/>
              </a:avLst>
            </a:prstGeom>
            <a:solidFill>
              <a:schemeClr val="accent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p:cNvSpPr/>
            <p:nvPr/>
          </p:nvSpPr>
          <p:spPr>
            <a:xfrm>
              <a:off x="407796" y="1406139"/>
              <a:ext cx="8939281" cy="4832329"/>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p:cNvSpPr/>
          <p:nvPr/>
        </p:nvSpPr>
        <p:spPr>
          <a:xfrm>
            <a:off x="814978" y="62892"/>
            <a:ext cx="10930919" cy="1013554"/>
          </a:xfrm>
          <a:prstGeom prst="roundRect">
            <a:avLst>
              <a:gd name="adj" fmla="val 12781"/>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p:cNvSpPr txBox="1"/>
          <p:nvPr/>
        </p:nvSpPr>
        <p:spPr>
          <a:xfrm>
            <a:off x="2126111" y="102891"/>
            <a:ext cx="9088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noProof="0" dirty="0" err="1">
                <a:solidFill>
                  <a:prstClr val="black"/>
                </a:solidFill>
                <a:latin typeface="Cambria" panose="02040503050406030204" pitchFamily="18" charset="0"/>
                <a:ea typeface="Cambria" panose="02040503050406030204" pitchFamily="18" charset="0"/>
                <a:cs typeface="Arial-Rounded" panose="020B0500000000000000" pitchFamily="34" charset="0"/>
              </a:rPr>
              <a:t>Học</a:t>
            </a:r>
            <a:r>
              <a:rPr lang="en-US" sz="4800" noProof="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800" noProof="0"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thuộc</a:t>
            </a:r>
            <a:r>
              <a:rPr lang="en-US" sz="4800" noProof="0" dirty="0">
                <a:solidFill>
                  <a:prstClr val="black"/>
                </a:solidFill>
                <a:latin typeface="Cambria" panose="02040503050406030204" pitchFamily="18" charset="0"/>
                <a:ea typeface="Cambria" panose="02040503050406030204" pitchFamily="18" charset="0"/>
                <a:cs typeface="Arial-Rounded" panose="020B0500000000000000" pitchFamily="34" charset="0"/>
              </a:rPr>
              <a:t> 3 </a:t>
            </a:r>
            <a:r>
              <a:rPr lang="en-US" sz="4800" noProof="0" dirty="0" err="1">
                <a:solidFill>
                  <a:prstClr val="black"/>
                </a:solidFill>
                <a:latin typeface="Cambria" panose="02040503050406030204" pitchFamily="18" charset="0"/>
                <a:ea typeface="Cambria" panose="02040503050406030204" pitchFamily="18" charset="0"/>
                <a:cs typeface="Arial-Rounded" panose="020B0500000000000000" pitchFamily="34" charset="0"/>
              </a:rPr>
              <a:t>khổ</a:t>
            </a:r>
            <a:r>
              <a:rPr lang="en-US" sz="4800" noProof="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800" noProof="0"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thơ</a:t>
            </a:r>
            <a:r>
              <a:rPr lang="en-US" sz="4800" noProof="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800" noProof="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đầu</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p:cNvSpPr txBox="1"/>
          <p:nvPr/>
        </p:nvSpPr>
        <p:spPr>
          <a:xfrm>
            <a:off x="1690577" y="1771238"/>
            <a:ext cx="4629201" cy="4524315"/>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Nơi ấy ai cũng quen</a:t>
            </a: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Ngay từ thời tấm bé</a:t>
            </a: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Khi tay bà, tay mẹ</a:t>
            </a: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Còn dắt vòng đi men.</a:t>
            </a:r>
          </a:p>
          <a:p>
            <a:pPr lvl="0" algn="just"/>
            <a:endPar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Nơi bố mẹ ngày đêm</a:t>
            </a: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Lúc nào qua cũng vội</a:t>
            </a: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Nơi bạn bè chạy tới</a:t>
            </a: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Thường lúc nào cũng vui.</a:t>
            </a:r>
          </a:p>
        </p:txBody>
      </p:sp>
      <p:sp>
        <p:nvSpPr>
          <p:cNvPr id="13" name="TextBox 12"/>
          <p:cNvSpPr txBox="1"/>
          <p:nvPr/>
        </p:nvSpPr>
        <p:spPr>
          <a:xfrm>
            <a:off x="6610042" y="1731562"/>
            <a:ext cx="4483228" cy="2062103"/>
          </a:xfrm>
          <a:prstGeom prst="rect">
            <a:avLst/>
          </a:prstGeom>
          <a:noFill/>
        </p:spPr>
        <p:txBody>
          <a:bodyPr wrap="square" rtlCol="0">
            <a:spAutoFit/>
          </a:bodyPr>
          <a:lstStyle/>
          <a:p>
            <a:pPr lvl="0" algn="just"/>
            <a:r>
              <a:rPr lang="vi-VN" sz="3200">
                <a:solidFill>
                  <a:srgbClr val="002060"/>
                </a:solidFill>
                <a:latin typeface="Cambria" panose="02040503050406030204" pitchFamily="18" charset="0"/>
                <a:ea typeface="Cambria" panose="02040503050406030204" pitchFamily="18" charset="0"/>
                <a:cs typeface="Arial-Rounded" panose="020B0500000000000000" pitchFamily="34" charset="0"/>
              </a:rPr>
              <a:t>Nơi ấy đã đưa tôi</a:t>
            </a:r>
          </a:p>
          <a:p>
            <a:pPr lvl="0" algn="just"/>
            <a:r>
              <a:rPr lang="vi-VN" sz="3200">
                <a:solidFill>
                  <a:srgbClr val="002060"/>
                </a:solidFill>
                <a:latin typeface="Cambria" panose="02040503050406030204" pitchFamily="18" charset="0"/>
                <a:ea typeface="Cambria" panose="02040503050406030204" pitchFamily="18" charset="0"/>
                <a:cs typeface="Arial-Rounded" panose="020B0500000000000000" pitchFamily="34" charset="0"/>
              </a:rPr>
              <a:t>Buổi đầu tiên đến lớp</a:t>
            </a:r>
          </a:p>
          <a:p>
            <a:pPr lvl="0" algn="just"/>
            <a:r>
              <a:rPr lang="vi-VN" sz="3200">
                <a:solidFill>
                  <a:srgbClr val="002060"/>
                </a:solidFill>
                <a:latin typeface="Cambria" panose="02040503050406030204" pitchFamily="18" charset="0"/>
                <a:ea typeface="Cambria" panose="02040503050406030204" pitchFamily="18" charset="0"/>
                <a:cs typeface="Arial-Rounded" panose="020B0500000000000000" pitchFamily="34" charset="0"/>
              </a:rPr>
              <a:t>Nay con đường xa tắp</a:t>
            </a:r>
          </a:p>
          <a:p>
            <a:pPr lvl="0" algn="just"/>
            <a:r>
              <a:rPr lang="vi-VN" sz="3200">
                <a:solidFill>
                  <a:srgbClr val="002060"/>
                </a:solidFill>
                <a:latin typeface="Cambria" panose="02040503050406030204" pitchFamily="18" charset="0"/>
                <a:ea typeface="Cambria" panose="02040503050406030204" pitchFamily="18" charset="0"/>
                <a:cs typeface="Arial-Rounded" panose="020B0500000000000000" pitchFamily="34" charset="0"/>
              </a:rPr>
              <a:t>Vẫn đang chờ tôi đi.</a:t>
            </a:r>
            <a:endPar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p:cNvPicPr>
            <a:picLocks noChangeAspect="1"/>
          </p:cNvPicPr>
          <p:nvPr/>
        </p:nvPicPr>
        <p:blipFill>
          <a:blip r:embed="rId4"/>
          <a:stretch>
            <a:fillRect/>
          </a:stretch>
        </p:blipFill>
        <p:spPr>
          <a:xfrm>
            <a:off x="1794050" y="1333577"/>
            <a:ext cx="1164290" cy="1176900"/>
          </a:xfrm>
          <a:prstGeom prst="rect">
            <a:avLst/>
          </a:prstGeom>
        </p:spPr>
      </p:pic>
      <p:pic>
        <p:nvPicPr>
          <p:cNvPr id="4" name="Picture 3"/>
          <p:cNvPicPr>
            <a:picLocks noChangeAspect="1"/>
          </p:cNvPicPr>
          <p:nvPr/>
        </p:nvPicPr>
        <p:blipFill>
          <a:blip r:embed="rId4"/>
          <a:stretch>
            <a:fillRect/>
          </a:stretch>
        </p:blipFill>
        <p:spPr>
          <a:xfrm>
            <a:off x="4069418" y="2179675"/>
            <a:ext cx="1164290" cy="798633"/>
          </a:xfrm>
          <a:prstGeom prst="rect">
            <a:avLst/>
          </a:prstGeom>
        </p:spPr>
      </p:pic>
      <p:pic>
        <p:nvPicPr>
          <p:cNvPr id="8" name="Picture 7"/>
          <p:cNvPicPr>
            <a:picLocks noChangeAspect="1"/>
          </p:cNvPicPr>
          <p:nvPr/>
        </p:nvPicPr>
        <p:blipFill>
          <a:blip r:embed="rId4"/>
          <a:stretch>
            <a:fillRect/>
          </a:stretch>
        </p:blipFill>
        <p:spPr>
          <a:xfrm>
            <a:off x="2509284" y="2721935"/>
            <a:ext cx="1246497" cy="692307"/>
          </a:xfrm>
          <a:prstGeom prst="rect">
            <a:avLst/>
          </a:prstGeom>
        </p:spPr>
      </p:pic>
      <p:pic>
        <p:nvPicPr>
          <p:cNvPr id="9" name="Picture 8"/>
          <p:cNvPicPr>
            <a:picLocks noChangeAspect="1"/>
          </p:cNvPicPr>
          <p:nvPr/>
        </p:nvPicPr>
        <p:blipFill>
          <a:blip r:embed="rId4"/>
          <a:stretch>
            <a:fillRect/>
          </a:stretch>
        </p:blipFill>
        <p:spPr>
          <a:xfrm>
            <a:off x="4065747" y="3232298"/>
            <a:ext cx="1549006" cy="829339"/>
          </a:xfrm>
          <a:prstGeom prst="rect">
            <a:avLst/>
          </a:prstGeom>
        </p:spPr>
      </p:pic>
      <p:pic>
        <p:nvPicPr>
          <p:cNvPr id="10" name="Picture 9"/>
          <p:cNvPicPr>
            <a:picLocks noChangeAspect="1"/>
          </p:cNvPicPr>
          <p:nvPr/>
        </p:nvPicPr>
        <p:blipFill>
          <a:blip r:embed="rId4"/>
          <a:stretch>
            <a:fillRect/>
          </a:stretch>
        </p:blipFill>
        <p:spPr>
          <a:xfrm>
            <a:off x="2410739" y="4125433"/>
            <a:ext cx="1164290" cy="798633"/>
          </a:xfrm>
          <a:prstGeom prst="rect">
            <a:avLst/>
          </a:prstGeom>
        </p:spPr>
      </p:pic>
      <p:pic>
        <p:nvPicPr>
          <p:cNvPr id="11" name="Picture 10"/>
          <p:cNvPicPr>
            <a:picLocks noChangeAspect="1"/>
          </p:cNvPicPr>
          <p:nvPr/>
        </p:nvPicPr>
        <p:blipFill>
          <a:blip r:embed="rId4"/>
          <a:stretch>
            <a:fillRect/>
          </a:stretch>
        </p:blipFill>
        <p:spPr>
          <a:xfrm>
            <a:off x="3927524" y="4667692"/>
            <a:ext cx="1549006" cy="680484"/>
          </a:xfrm>
          <a:prstGeom prst="rect">
            <a:avLst/>
          </a:prstGeom>
        </p:spPr>
      </p:pic>
      <p:pic>
        <p:nvPicPr>
          <p:cNvPr id="12" name="Picture 11"/>
          <p:cNvPicPr>
            <a:picLocks noChangeAspect="1"/>
          </p:cNvPicPr>
          <p:nvPr/>
        </p:nvPicPr>
        <p:blipFill>
          <a:blip r:embed="rId4"/>
          <a:stretch>
            <a:fillRect/>
          </a:stretch>
        </p:blipFill>
        <p:spPr>
          <a:xfrm>
            <a:off x="2527697" y="5082363"/>
            <a:ext cx="1164290" cy="798633"/>
          </a:xfrm>
          <a:prstGeom prst="rect">
            <a:avLst/>
          </a:prstGeom>
        </p:spPr>
      </p:pic>
      <p:pic>
        <p:nvPicPr>
          <p:cNvPr id="14" name="Picture 13"/>
          <p:cNvPicPr>
            <a:picLocks noChangeAspect="1"/>
          </p:cNvPicPr>
          <p:nvPr/>
        </p:nvPicPr>
        <p:blipFill>
          <a:blip r:embed="rId4"/>
          <a:stretch>
            <a:fillRect/>
          </a:stretch>
        </p:blipFill>
        <p:spPr>
          <a:xfrm>
            <a:off x="4441557" y="5603359"/>
            <a:ext cx="1640265" cy="798633"/>
          </a:xfrm>
          <a:prstGeom prst="rect">
            <a:avLst/>
          </a:prstGeom>
        </p:spPr>
      </p:pic>
      <p:pic>
        <p:nvPicPr>
          <p:cNvPr id="22" name="Picture 21"/>
          <p:cNvPicPr>
            <a:picLocks noChangeAspect="1"/>
          </p:cNvPicPr>
          <p:nvPr/>
        </p:nvPicPr>
        <p:blipFill>
          <a:blip r:embed="rId4"/>
          <a:stretch>
            <a:fillRect/>
          </a:stretch>
        </p:blipFill>
        <p:spPr>
          <a:xfrm>
            <a:off x="6599967" y="1541722"/>
            <a:ext cx="1183066" cy="798633"/>
          </a:xfrm>
          <a:prstGeom prst="rect">
            <a:avLst/>
          </a:prstGeom>
        </p:spPr>
      </p:pic>
      <p:pic>
        <p:nvPicPr>
          <p:cNvPr id="30" name="Picture 29"/>
          <p:cNvPicPr>
            <a:picLocks noChangeAspect="1"/>
          </p:cNvPicPr>
          <p:nvPr/>
        </p:nvPicPr>
        <p:blipFill>
          <a:blip r:embed="rId4"/>
          <a:stretch>
            <a:fillRect/>
          </a:stretch>
        </p:blipFill>
        <p:spPr>
          <a:xfrm>
            <a:off x="8896600" y="2211572"/>
            <a:ext cx="1470144" cy="702941"/>
          </a:xfrm>
          <a:prstGeom prst="rect">
            <a:avLst/>
          </a:prstGeom>
        </p:spPr>
      </p:pic>
      <p:pic>
        <p:nvPicPr>
          <p:cNvPr id="31" name="Picture 30"/>
          <p:cNvPicPr>
            <a:picLocks noChangeAspect="1"/>
          </p:cNvPicPr>
          <p:nvPr/>
        </p:nvPicPr>
        <p:blipFill>
          <a:blip r:embed="rId4"/>
          <a:stretch>
            <a:fillRect/>
          </a:stretch>
        </p:blipFill>
        <p:spPr>
          <a:xfrm>
            <a:off x="7301715" y="2679405"/>
            <a:ext cx="1969875" cy="702941"/>
          </a:xfrm>
          <a:prstGeom prst="rect">
            <a:avLst/>
          </a:prstGeom>
        </p:spPr>
      </p:pic>
      <p:pic>
        <p:nvPicPr>
          <p:cNvPr id="32" name="Picture 31"/>
          <p:cNvPicPr>
            <a:picLocks noChangeAspect="1"/>
          </p:cNvPicPr>
          <p:nvPr/>
        </p:nvPicPr>
        <p:blipFill>
          <a:blip r:embed="rId4"/>
          <a:stretch>
            <a:fillRect/>
          </a:stretch>
        </p:blipFill>
        <p:spPr>
          <a:xfrm>
            <a:off x="8995144" y="3253563"/>
            <a:ext cx="1669310" cy="60724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12"/>
                                        </p:tgtEl>
                                      </p:cBhvr>
                                    </p:animEffect>
                                    <p:anim calcmode="lin" valueType="num">
                                      <p:cBhvr>
                                        <p:cTn id="49" dur="1000"/>
                                        <p:tgtEl>
                                          <p:spTgt spid="12"/>
                                        </p:tgtEl>
                                        <p:attrNameLst>
                                          <p:attrName>ppt_x</p:attrName>
                                        </p:attrNameLst>
                                      </p:cBhvr>
                                      <p:tavLst>
                                        <p:tav tm="0">
                                          <p:val>
                                            <p:strVal val="ppt_x"/>
                                          </p:val>
                                        </p:tav>
                                        <p:tav tm="100000">
                                          <p:val>
                                            <p:strVal val="ppt_x"/>
                                          </p:val>
                                        </p:tav>
                                      </p:tavLst>
                                    </p:anim>
                                    <p:anim calcmode="lin" valueType="num">
                                      <p:cBhvr>
                                        <p:cTn id="50" dur="1000"/>
                                        <p:tgtEl>
                                          <p:spTgt spid="12"/>
                                        </p:tgtEl>
                                        <p:attrNameLst>
                                          <p:attrName>ppt_y</p:attrName>
                                        </p:attrNameLst>
                                      </p:cBhvr>
                                      <p:tavLst>
                                        <p:tav tm="0">
                                          <p:val>
                                            <p:strVal val="ppt_y"/>
                                          </p:val>
                                        </p:tav>
                                        <p:tav tm="100000">
                                          <p:val>
                                            <p:strVal val="ppt_y+.1"/>
                                          </p:val>
                                        </p:tav>
                                      </p:tavLst>
                                    </p:anim>
                                    <p:set>
                                      <p:cBhvr>
                                        <p:cTn id="5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4"/>
                                        </p:tgtEl>
                                      </p:cBhvr>
                                    </p:animEffect>
                                    <p:anim calcmode="lin" valueType="num">
                                      <p:cBhvr>
                                        <p:cTn id="56" dur="1000"/>
                                        <p:tgtEl>
                                          <p:spTgt spid="14"/>
                                        </p:tgtEl>
                                        <p:attrNameLst>
                                          <p:attrName>ppt_x</p:attrName>
                                        </p:attrNameLst>
                                      </p:cBhvr>
                                      <p:tavLst>
                                        <p:tav tm="0">
                                          <p:val>
                                            <p:strVal val="ppt_x"/>
                                          </p:val>
                                        </p:tav>
                                        <p:tav tm="100000">
                                          <p:val>
                                            <p:strVal val="ppt_x"/>
                                          </p:val>
                                        </p:tav>
                                      </p:tavLst>
                                    </p:anim>
                                    <p:anim calcmode="lin" valueType="num">
                                      <p:cBhvr>
                                        <p:cTn id="57" dur="1000"/>
                                        <p:tgtEl>
                                          <p:spTgt spid="14"/>
                                        </p:tgtEl>
                                        <p:attrNameLst>
                                          <p:attrName>ppt_y</p:attrName>
                                        </p:attrNameLst>
                                      </p:cBhvr>
                                      <p:tavLst>
                                        <p:tav tm="0">
                                          <p:val>
                                            <p:strVal val="ppt_y"/>
                                          </p:val>
                                        </p:tav>
                                        <p:tav tm="100000">
                                          <p:val>
                                            <p:strVal val="ppt_y+.1"/>
                                          </p:val>
                                        </p:tav>
                                      </p:tavLst>
                                    </p:anim>
                                    <p:set>
                                      <p:cBhvr>
                                        <p:cTn id="58"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22"/>
                                        </p:tgtEl>
                                      </p:cBhvr>
                                    </p:animEffect>
                                    <p:anim calcmode="lin" valueType="num">
                                      <p:cBhvr>
                                        <p:cTn id="63" dur="1000"/>
                                        <p:tgtEl>
                                          <p:spTgt spid="22"/>
                                        </p:tgtEl>
                                        <p:attrNameLst>
                                          <p:attrName>ppt_x</p:attrName>
                                        </p:attrNameLst>
                                      </p:cBhvr>
                                      <p:tavLst>
                                        <p:tav tm="0">
                                          <p:val>
                                            <p:strVal val="ppt_x"/>
                                          </p:val>
                                        </p:tav>
                                        <p:tav tm="100000">
                                          <p:val>
                                            <p:strVal val="ppt_x"/>
                                          </p:val>
                                        </p:tav>
                                      </p:tavLst>
                                    </p:anim>
                                    <p:anim calcmode="lin" valueType="num">
                                      <p:cBhvr>
                                        <p:cTn id="64" dur="1000"/>
                                        <p:tgtEl>
                                          <p:spTgt spid="22"/>
                                        </p:tgtEl>
                                        <p:attrNameLst>
                                          <p:attrName>ppt_y</p:attrName>
                                        </p:attrNameLst>
                                      </p:cBhvr>
                                      <p:tavLst>
                                        <p:tav tm="0">
                                          <p:val>
                                            <p:strVal val="ppt_y"/>
                                          </p:val>
                                        </p:tav>
                                        <p:tav tm="100000">
                                          <p:val>
                                            <p:strVal val="ppt_y+.1"/>
                                          </p:val>
                                        </p:tav>
                                      </p:tavLst>
                                    </p:anim>
                                    <p:set>
                                      <p:cBhvr>
                                        <p:cTn id="65"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30"/>
                                        </p:tgtEl>
                                      </p:cBhvr>
                                    </p:animEffect>
                                    <p:anim calcmode="lin" valueType="num">
                                      <p:cBhvr>
                                        <p:cTn id="70" dur="1000"/>
                                        <p:tgtEl>
                                          <p:spTgt spid="30"/>
                                        </p:tgtEl>
                                        <p:attrNameLst>
                                          <p:attrName>ppt_x</p:attrName>
                                        </p:attrNameLst>
                                      </p:cBhvr>
                                      <p:tavLst>
                                        <p:tav tm="0">
                                          <p:val>
                                            <p:strVal val="ppt_x"/>
                                          </p:val>
                                        </p:tav>
                                        <p:tav tm="100000">
                                          <p:val>
                                            <p:strVal val="ppt_x"/>
                                          </p:val>
                                        </p:tav>
                                      </p:tavLst>
                                    </p:anim>
                                    <p:anim calcmode="lin" valueType="num">
                                      <p:cBhvr>
                                        <p:cTn id="71" dur="1000"/>
                                        <p:tgtEl>
                                          <p:spTgt spid="30"/>
                                        </p:tgtEl>
                                        <p:attrNameLst>
                                          <p:attrName>ppt_y</p:attrName>
                                        </p:attrNameLst>
                                      </p:cBhvr>
                                      <p:tavLst>
                                        <p:tav tm="0">
                                          <p:val>
                                            <p:strVal val="ppt_y"/>
                                          </p:val>
                                        </p:tav>
                                        <p:tav tm="100000">
                                          <p:val>
                                            <p:strVal val="ppt_y+.1"/>
                                          </p:val>
                                        </p:tav>
                                      </p:tavLst>
                                    </p:anim>
                                    <p:set>
                                      <p:cBhvr>
                                        <p:cTn id="7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par>
                    <p:cTn id="73" fill="hold">
                      <p:stCondLst>
                        <p:cond delay="indefinite"/>
                      </p:stCondLst>
                      <p:childTnLst>
                        <p:par>
                          <p:cTn id="74" fill="hold">
                            <p:stCondLst>
                              <p:cond delay="0"/>
                            </p:stCondLst>
                            <p:childTnLst>
                              <p:par>
                                <p:cTn id="75" presetID="42" presetClass="exit" presetSubtype="0" fill="hold" nodeType="clickEffect">
                                  <p:stCondLst>
                                    <p:cond delay="0"/>
                                  </p:stCondLst>
                                  <p:childTnLst>
                                    <p:animEffect transition="out" filter="fade">
                                      <p:cBhvr>
                                        <p:cTn id="76" dur="1000"/>
                                        <p:tgtEl>
                                          <p:spTgt spid="31"/>
                                        </p:tgtEl>
                                      </p:cBhvr>
                                    </p:animEffect>
                                    <p:anim calcmode="lin" valueType="num">
                                      <p:cBhvr>
                                        <p:cTn id="77" dur="1000"/>
                                        <p:tgtEl>
                                          <p:spTgt spid="31"/>
                                        </p:tgtEl>
                                        <p:attrNameLst>
                                          <p:attrName>ppt_x</p:attrName>
                                        </p:attrNameLst>
                                      </p:cBhvr>
                                      <p:tavLst>
                                        <p:tav tm="0">
                                          <p:val>
                                            <p:strVal val="ppt_x"/>
                                          </p:val>
                                        </p:tav>
                                        <p:tav tm="100000">
                                          <p:val>
                                            <p:strVal val="ppt_x"/>
                                          </p:val>
                                        </p:tav>
                                      </p:tavLst>
                                    </p:anim>
                                    <p:anim calcmode="lin" valueType="num">
                                      <p:cBhvr>
                                        <p:cTn id="78" dur="1000"/>
                                        <p:tgtEl>
                                          <p:spTgt spid="31"/>
                                        </p:tgtEl>
                                        <p:attrNameLst>
                                          <p:attrName>ppt_y</p:attrName>
                                        </p:attrNameLst>
                                      </p:cBhvr>
                                      <p:tavLst>
                                        <p:tav tm="0">
                                          <p:val>
                                            <p:strVal val="ppt_y"/>
                                          </p:val>
                                        </p:tav>
                                        <p:tav tm="100000">
                                          <p:val>
                                            <p:strVal val="ppt_y+.1"/>
                                          </p:val>
                                        </p:tav>
                                      </p:tavLst>
                                    </p:anim>
                                    <p:set>
                                      <p:cBhvr>
                                        <p:cTn id="7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chimes.wav"/>
                                        </p:tgtEl>
                                      </p:cMediaNode>
                                    </p:audio>
                                  </p:subTnLst>
                                </p:cTn>
                              </p:par>
                            </p:childTnLst>
                          </p:cTn>
                        </p:par>
                      </p:childTnLst>
                    </p:cTn>
                  </p:par>
                  <p:par>
                    <p:cTn id="80" fill="hold">
                      <p:stCondLst>
                        <p:cond delay="indefinite"/>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32"/>
                                        </p:tgtEl>
                                      </p:cBhvr>
                                    </p:animEffect>
                                    <p:anim calcmode="lin" valueType="num">
                                      <p:cBhvr>
                                        <p:cTn id="84" dur="1000"/>
                                        <p:tgtEl>
                                          <p:spTgt spid="32"/>
                                        </p:tgtEl>
                                        <p:attrNameLst>
                                          <p:attrName>ppt_x</p:attrName>
                                        </p:attrNameLst>
                                      </p:cBhvr>
                                      <p:tavLst>
                                        <p:tav tm="0">
                                          <p:val>
                                            <p:strVal val="ppt_x"/>
                                          </p:val>
                                        </p:tav>
                                        <p:tav tm="100000">
                                          <p:val>
                                            <p:strVal val="ppt_x"/>
                                          </p:val>
                                        </p:tav>
                                      </p:tavLst>
                                    </p:anim>
                                    <p:anim calcmode="lin" valueType="num">
                                      <p:cBhvr>
                                        <p:cTn id="85" dur="1000"/>
                                        <p:tgtEl>
                                          <p:spTgt spid="32"/>
                                        </p:tgtEl>
                                        <p:attrNameLst>
                                          <p:attrName>ppt_y</p:attrName>
                                        </p:attrNameLst>
                                      </p:cBhvr>
                                      <p:tavLst>
                                        <p:tav tm="0">
                                          <p:val>
                                            <p:strVal val="ppt_y"/>
                                          </p:val>
                                        </p:tav>
                                        <p:tav tm="100000">
                                          <p:val>
                                            <p:strVal val="ppt_y+.1"/>
                                          </p:val>
                                        </p:tav>
                                      </p:tavLst>
                                    </p:anim>
                                    <p:set>
                                      <p:cBhvr>
                                        <p:cTn id="86"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1398517" y="355415"/>
            <a:ext cx="10534982" cy="1063952"/>
          </a:xfrm>
          <a:prstGeom prst="roundRect">
            <a:avLst>
              <a:gd name="adj" fmla="val 12781"/>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Rectangle: Rounded Corners 4"/>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7" name="Picture 6" descr="Shap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8" name="Content Placeholder 2"/>
          <p:cNvSpPr>
            <a:spLocks noGrp="1"/>
          </p:cNvSpPr>
          <p:nvPr>
            <p:ph idx="1"/>
          </p:nvPr>
        </p:nvSpPr>
        <p:spPr>
          <a:xfrm>
            <a:off x="583683" y="2419086"/>
            <a:ext cx="8203408" cy="3276494"/>
          </a:xfrm>
        </p:spPr>
        <p:txBody>
          <a:bodyPr>
            <a:noAutofit/>
          </a:bodyPr>
          <a:lstStyle/>
          <a:p>
            <a:pPr marL="0" indent="0" algn="just">
              <a:buNone/>
            </a:pP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Bài thơ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nói</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về</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n</a:t>
            </a: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gưỡng cửa ngôi nhà</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Đây</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chính</a:t>
            </a: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là nơi chứng kiến tất thảy mọi hoạt động của gia đình. Từ khi con lớn lên, con học tập, vui chơi cho tới cả khi vào giấc ngủ, ngưỡng cửa vẫn ở cạnh, song hành cùng gia đình mình.</a:t>
            </a:r>
            <a:endPar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9" name="Picture 8" descr="A picture containing text&#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a:fillRect/>
          </a:stretch>
        </p:blipFill>
        <p:spPr>
          <a:xfrm>
            <a:off x="8429928" y="1856096"/>
            <a:ext cx="4081317" cy="5363570"/>
          </a:xfrm>
          <a:prstGeom prst="rect">
            <a:avLst/>
          </a:prstGeom>
        </p:spPr>
      </p:pic>
      <p:pic>
        <p:nvPicPr>
          <p:cNvPr id="1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39736" y="7219666"/>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6"/>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6"/>
                                        </p:tgtEl>
                                        <p:attrNameLst>
                                          <p:attrName>ppt_x</p:attrName>
                                          <p:attrName>ppt_y</p:attrName>
                                        </p:attrNameLst>
                                      </p:cBhvr>
                                      <p:rCtr x="0" y="-3611"/>
                                    </p:animMotion>
                                    <p:animRot by="1500000">
                                      <p:cBhvr>
                                        <p:cTn id="30" dur="50" fill="hold">
                                          <p:stCondLst>
                                            <p:cond delay="0"/>
                                          </p:stCondLst>
                                        </p:cTn>
                                        <p:tgtEl>
                                          <p:spTgt spid="6"/>
                                        </p:tgtEl>
                                        <p:attrNameLst>
                                          <p:attrName>r</p:attrName>
                                        </p:attrNameLst>
                                      </p:cBhvr>
                                    </p:animRot>
                                    <p:animRot by="-1500000">
                                      <p:cBhvr>
                                        <p:cTn id="31" dur="50" fill="hold">
                                          <p:stCondLst>
                                            <p:cond delay="50"/>
                                          </p:stCondLst>
                                        </p:cTn>
                                        <p:tgtEl>
                                          <p:spTgt spid="6"/>
                                        </p:tgtEl>
                                        <p:attrNameLst>
                                          <p:attrName>r</p:attrName>
                                        </p:attrNameLst>
                                      </p:cBhvr>
                                    </p:animRot>
                                    <p:animRot by="-1500000">
                                      <p:cBhvr>
                                        <p:cTn id="32" dur="50" fill="hold">
                                          <p:stCondLst>
                                            <p:cond delay="100"/>
                                          </p:stCondLst>
                                        </p:cTn>
                                        <p:tgtEl>
                                          <p:spTgt spid="6"/>
                                        </p:tgtEl>
                                        <p:attrNameLst>
                                          <p:attrName>r</p:attrName>
                                        </p:attrNameLst>
                                      </p:cBhvr>
                                    </p:animRot>
                                    <p:animRot by="1500000">
                                      <p:cBhvr>
                                        <p:cTn id="33" dur="50" fill="hold">
                                          <p:stCondLst>
                                            <p:cond delay="15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10"/>
                                        </p:tgtEl>
                                      </p:cBhvr>
                                    </p:cmd>
                                  </p:childTnLst>
                                </p:cTn>
                              </p:par>
                              <p:par>
                                <p:cTn id="44" presetID="14" presetClass="entr" presetSubtype="10" fill="hold" grpId="0" nodeType="with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6" dur="500"/>
                                        <p:tgtEl>
                                          <p:spTgt spid="8">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p:bldP spid="6" grpId="1"/>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p:cNvSpPr/>
          <p:nvPr/>
        </p:nvSpPr>
        <p:spPr>
          <a:xfrm>
            <a:off x="823782" y="2816654"/>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Content Placeholder 2"/>
          <p:cNvSpPr>
            <a:spLocks noGrp="1"/>
          </p:cNvSpPr>
          <p:nvPr>
            <p:ph idx="1"/>
          </p:nvPr>
        </p:nvSpPr>
        <p:spPr>
          <a:xfrm>
            <a:off x="1433930" y="3281746"/>
            <a:ext cx="6820384" cy="1533804"/>
          </a:xfrm>
        </p:spPr>
        <p:txBody>
          <a:bodyPr>
            <a:noAutofit/>
          </a:bodyPr>
          <a:lstStyle/>
          <a:p>
            <a:pPr marL="0" indent="0" algn="ctr">
              <a:buNone/>
            </a:pPr>
            <a:r>
              <a:rPr lang="vi-VN" sz="5400" dirty="0">
                <a:solidFill>
                  <a:srgbClr val="FB334B"/>
                </a:solidFill>
                <a:latin typeface="Cambria" panose="02040503050406030204" pitchFamily="18" charset="0"/>
                <a:ea typeface="Cambria" panose="02040503050406030204" pitchFamily="18" charset="0"/>
                <a:cs typeface="Arial-Rounded" panose="020B0500000000000000" pitchFamily="34" charset="0"/>
              </a:rPr>
              <a:t>Nêu cảm nghĩ của em khi đọc bài thơ?</a:t>
            </a:r>
            <a:endParaRPr lang="en-US" sz="54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24"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sp>
        <p:nvSpPr>
          <p:cNvPr id="15" name="Rectangle: Rounded Corners 14"/>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p:cNvSpPr txBox="1"/>
          <p:nvPr/>
        </p:nvSpPr>
        <p:spPr>
          <a:xfrm>
            <a:off x="4207603" y="356082"/>
            <a:ext cx="43515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LIÊN HỆ BẢN THÂN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193428" y="107604"/>
            <a:ext cx="737453" cy="841468"/>
          </a:xfrm>
          <a:prstGeom prst="rect">
            <a:avLst/>
          </a:prstGeom>
        </p:spPr>
      </p:pic>
      <p:pic>
        <p:nvPicPr>
          <p:cNvPr id="18" name="Picture 17" descr="A picture containing text&#10;&#10;Description automatically generated"/>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a:fillRect/>
          </a:stretch>
        </p:blipFill>
        <p:spPr>
          <a:xfrm>
            <a:off x="8855718" y="2693847"/>
            <a:ext cx="3369273" cy="44060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17"/>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2433260" y="254413"/>
            <a:ext cx="7157324" cy="5644850"/>
            <a:chOff x="2433260" y="254413"/>
            <a:chExt cx="7157324" cy="5644850"/>
          </a:xfrm>
        </p:grpSpPr>
        <p:pic>
          <p:nvPicPr>
            <p:cNvPr id="9" name="Picture 8" descr="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p:cNvPicPr>
              <a:picLocks noChangeAspect="1"/>
            </p:cNvPicPr>
            <p:nvPr/>
          </p:nvPicPr>
          <p:blipFill>
            <a:blip r:embed="rId4"/>
            <a:stretch>
              <a:fillRect/>
            </a:stretch>
          </p:blipFill>
          <p:spPr>
            <a:xfrm>
              <a:off x="2433260" y="1156426"/>
              <a:ext cx="7157324" cy="3188484"/>
            </a:xfrm>
            <a:prstGeom prst="rect">
              <a:avLst/>
            </a:prstGeom>
          </p:spPr>
        </p:pic>
      </p:grpSp>
      <p:pic>
        <p:nvPicPr>
          <p:cNvPr id="16" name="Picture 15" descr="Shape&#10;&#10;Description automatically generated with medium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p:cNvPicPr>
            <a:picLocks noChangeAspect="1"/>
          </p:cNvPicPr>
          <p:nvPr/>
        </p:nvPicPr>
        <p:blipFill rotWithShape="1">
          <a:blip r:embed="rId7" cstate="print">
            <a:extLst>
              <a:ext uri="{28A0092B-C50C-407E-A947-70E740481C1C}">
                <a14:useLocalDpi xmlns:a14="http://schemas.microsoft.com/office/drawing/2010/main" val="0"/>
              </a:ext>
            </a:extLst>
          </a:blip>
          <a:srcRect r="63017"/>
          <a:stretch>
            <a:fillRect/>
          </a:stretch>
        </p:blipFill>
        <p:spPr>
          <a:xfrm>
            <a:off x="5454868" y="5388689"/>
            <a:ext cx="1939159" cy="708015"/>
          </a:xfrm>
          <a:prstGeom prst="rect">
            <a:avLst/>
          </a:prstGeom>
        </p:spPr>
      </p:pic>
      <p:pic>
        <p:nvPicPr>
          <p:cNvPr id="18" name="Picture 17" descr="Shape&#10;&#10;Description automatically generated with medium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266218" y="977127"/>
            <a:ext cx="11713579" cy="5533742"/>
            <a:chOff x="256031" y="1133735"/>
            <a:chExt cx="9242811" cy="5377134"/>
          </a:xfrm>
        </p:grpSpPr>
        <p:sp>
          <p:nvSpPr>
            <p:cNvPr id="3" name="Rectangle: Rounded Corners 2"/>
            <p:cNvSpPr/>
            <p:nvPr/>
          </p:nvSpPr>
          <p:spPr>
            <a:xfrm>
              <a:off x="256031" y="1133735"/>
              <a:ext cx="9242811" cy="5377134"/>
            </a:xfrm>
            <a:prstGeom prst="roundRect">
              <a:avLst>
                <a:gd name="adj" fmla="val 4992"/>
              </a:avLst>
            </a:prstGeom>
            <a:solidFill>
              <a:srgbClr val="83A45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Rectangle: Rounded Corners 8"/>
            <p:cNvSpPr/>
            <p:nvPr/>
          </p:nvSpPr>
          <p:spPr>
            <a:xfrm>
              <a:off x="436728" y="1275451"/>
              <a:ext cx="8939283" cy="5093702"/>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 name="TextBox 4"/>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Thường lúc nào cũng vui.</a:t>
            </a:r>
          </a:p>
        </p:txBody>
      </p:sp>
      <p:sp>
        <p:nvSpPr>
          <p:cNvPr id="6" name="Rectangle: Rounded Corners 5"/>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3135094" y="54864"/>
            <a:ext cx="1066657" cy="1078871"/>
          </a:xfrm>
          <a:prstGeom prst="rect">
            <a:avLst/>
          </a:prstGeom>
        </p:spPr>
      </p:pic>
      <p:sp>
        <p:nvSpPr>
          <p:cNvPr id="10" name="TextBox 9"/>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40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Ngưỡng cửa</a:t>
            </a:r>
            <a:endParaRPr kumimoji="0" lang="en-US" sz="40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p:cNvPicPr>
            <a:picLocks noChangeAspect="1"/>
          </p:cNvPicPr>
          <p:nvPr/>
        </p:nvPicPr>
        <p:blipFill>
          <a:blip r:embed="rId5"/>
          <a:stretch>
            <a:fillRect/>
          </a:stretch>
        </p:blipFill>
        <p:spPr>
          <a:xfrm>
            <a:off x="9150457" y="1366979"/>
            <a:ext cx="2829340" cy="4970845"/>
          </a:xfrm>
          <a:prstGeom prst="rect">
            <a:avLst/>
          </a:prstGeom>
        </p:spPr>
      </p:pic>
      <p:sp>
        <p:nvSpPr>
          <p:cNvPr id="13" name="TextBox 12"/>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(Vũ Quần Phương)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89821" y="1041991"/>
            <a:ext cx="7510071" cy="3106426"/>
            <a:chOff x="256031" y="1133735"/>
            <a:chExt cx="9242811" cy="5377134"/>
          </a:xfrm>
        </p:grpSpPr>
        <p:sp>
          <p:nvSpPr>
            <p:cNvPr id="9" name="Rectangle: Rounded Corners 8"/>
            <p:cNvSpPr/>
            <p:nvPr/>
          </p:nvSpPr>
          <p:spPr>
            <a:xfrm>
              <a:off x="256031" y="1133735"/>
              <a:ext cx="9242811" cy="5377134"/>
            </a:xfrm>
            <a:prstGeom prst="roundRect">
              <a:avLst>
                <a:gd name="adj" fmla="val 4992"/>
              </a:avLst>
            </a:prstGeom>
            <a:solidFill>
              <a:srgbClr val="83A45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p:cNvSpPr/>
            <p:nvPr/>
          </p:nvSpPr>
          <p:spPr>
            <a:xfrm>
              <a:off x="436728" y="1275451"/>
              <a:ext cx="8939283" cy="5093702"/>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7" name="TextBox 6"/>
          <p:cNvSpPr txBox="1"/>
          <p:nvPr/>
        </p:nvSpPr>
        <p:spPr>
          <a:xfrm>
            <a:off x="2892056" y="1733107"/>
            <a:ext cx="7070651" cy="1754326"/>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Trao </a:t>
            </a:r>
            <a:r>
              <a:rPr lang="en-US" sz="3600" dirty="0" err="1">
                <a:latin typeface="Cambria" panose="02040503050406030204" pitchFamily="18" charset="0"/>
                <a:ea typeface="Cambria" panose="02040503050406030204" pitchFamily="18" charset="0"/>
              </a:rPr>
              <a:t>đổi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với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hỏi</a:t>
            </a: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Em </a:t>
            </a:r>
            <a:r>
              <a:rPr lang="en-US" sz="3600" b="1" dirty="0" err="1">
                <a:solidFill>
                  <a:srgbClr val="FF0000"/>
                </a:solidFill>
                <a:latin typeface="Cambria" panose="02040503050406030204" pitchFamily="18" charset="0"/>
                <a:ea typeface="Cambria" panose="02040503050406030204" pitchFamily="18" charset="0"/>
              </a:rPr>
              <a:t>cảm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thế</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nếu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phải</a:t>
            </a:r>
            <a:r>
              <a:rPr lang="en-US" sz="3600" b="1" dirty="0">
                <a:solidFill>
                  <a:srgbClr val="FF0000"/>
                </a:solidFill>
                <a:latin typeface="Cambria" panose="02040503050406030204" pitchFamily="18" charset="0"/>
                <a:ea typeface="Cambria" panose="02040503050406030204" pitchFamily="18" charset="0"/>
              </a:rPr>
              <a:t> xa </a:t>
            </a:r>
            <a:r>
              <a:rPr lang="en-US" sz="3600" b="1" dirty="0" err="1">
                <a:solidFill>
                  <a:srgbClr val="FF0000"/>
                </a:solidFill>
                <a:latin typeface="Cambria" panose="02040503050406030204" pitchFamily="18" charset="0"/>
                <a:ea typeface="Cambria" panose="02040503050406030204" pitchFamily="18" charset="0"/>
              </a:rPr>
              <a:t>ngôi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ngày</a:t>
            </a:r>
            <a:r>
              <a:rPr lang="en-US" sz="3600" b="1" dirty="0">
                <a:solidFill>
                  <a:srgbClr val="FF0000"/>
                </a:solidFill>
                <a:latin typeface="Cambria" panose="02040503050406030204" pitchFamily="18" charset="0"/>
                <a:ea typeface="Cambria" panose="02040503050406030204" pitchFamily="18" charset="0"/>
              </a:rPr>
              <a:t>?</a:t>
            </a:r>
          </a:p>
        </p:txBody>
      </p:sp>
      <p:pic>
        <p:nvPicPr>
          <p:cNvPr id="16" name="Picture 15" descr="A cartoon of a child holding a wand&#10;&#10;AI-generated content may be incorrect."/>
          <p:cNvPicPr>
            <a:picLocks noChangeAspect="1"/>
          </p:cNvPicPr>
          <p:nvPr/>
        </p:nvPicPr>
        <p:blipFill>
          <a:blip r:embed="rId3">
            <a:extLst>
              <a:ext uri="{BEBA8EAE-BF5A-486C-A8C5-ECC9F3942E4B}">
                <a14:imgProps xmlns:a14="http://schemas.microsoft.com/office/drawing/2010/main">
                  <a14:imgLayer r:embed="rId4">
                    <a14:imgEffect>
                      <a14:backgroundRemoval t="7813" b="96582" l="9961" r="89974">
                        <a14:foregroundMark x1="41406" y1="7910" x2="52539" y2="8691"/>
                        <a14:foregroundMark x1="43034" y1="88184" x2="43880" y2="96582"/>
                      </a14:backgroundRemoval>
                    </a14:imgEffect>
                  </a14:imgLayer>
                </a14:imgProps>
              </a:ext>
            </a:extLst>
          </a:blip>
          <a:stretch>
            <a:fillRect/>
          </a:stretch>
        </p:blipFill>
        <p:spPr>
          <a:xfrm>
            <a:off x="7932774" y="2668772"/>
            <a:ext cx="6283842" cy="418922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1904940" y="941694"/>
            <a:ext cx="7925771" cy="4055085"/>
            <a:chOff x="300251" y="2443007"/>
            <a:chExt cx="7925771" cy="3960065"/>
          </a:xfrm>
        </p:grpSpPr>
        <p:sp>
          <p:nvSpPr>
            <p:cNvPr id="9" name="Rectangle: Rounded Corners 8"/>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descr="A group of blue and pink letters&#10;&#10;AI-generated content may be incorrec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556" y="1818167"/>
            <a:ext cx="8517065" cy="258787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Freeform 2"/>
          <p:cNvSpPr/>
          <p:nvPr/>
        </p:nvSpPr>
        <p:spPr>
          <a:xfrm>
            <a:off x="7017488" y="0"/>
            <a:ext cx="5304098" cy="6858000"/>
          </a:xfrm>
          <a:custGeom>
            <a:avLst/>
            <a:gdLst/>
            <a:ahLst/>
            <a:cxnLst/>
            <a:rect l="l" t="t" r="r" b="b"/>
            <a:pathLst>
              <a:path w="6677371" h="10048315">
                <a:moveTo>
                  <a:pt x="0" y="0"/>
                </a:moveTo>
                <a:lnTo>
                  <a:pt x="6677372" y="0"/>
                </a:lnTo>
                <a:lnTo>
                  <a:pt x="6677372" y="10048315"/>
                </a:lnTo>
                <a:lnTo>
                  <a:pt x="0" y="10048315"/>
                </a:lnTo>
                <a:lnTo>
                  <a:pt x="0" y="0"/>
                </a:lnTo>
                <a:close/>
              </a:path>
            </a:pathLst>
          </a:custGeom>
          <a:blipFill>
            <a:blip r:embed="rId3"/>
            <a:stretch>
              <a:fillRect/>
            </a:stretch>
          </a:blipFill>
        </p:spPr>
        <p:txBody>
          <a:bodyPr/>
          <a:lstStyle/>
          <a:p>
            <a:endParaRPr lang="en-US" dirty="0"/>
          </a:p>
        </p:txBody>
      </p:sp>
      <p:pic>
        <p:nvPicPr>
          <p:cNvPr id="3" name="Picture 2"/>
          <p:cNvPicPr>
            <a:picLocks noChangeAspect="1"/>
          </p:cNvPicPr>
          <p:nvPr/>
        </p:nvPicPr>
        <p:blipFill>
          <a:blip r:embed="rId4"/>
          <a:stretch>
            <a:fillRect/>
          </a:stretch>
        </p:blipFill>
        <p:spPr>
          <a:xfrm>
            <a:off x="1138801" y="114725"/>
            <a:ext cx="3938357" cy="1012024"/>
          </a:xfrm>
          <a:prstGeom prst="rect">
            <a:avLst/>
          </a:prstGeom>
        </p:spPr>
      </p:pic>
      <p:pic>
        <p:nvPicPr>
          <p:cNvPr id="9" name="Picture 8" descr="A yellow circles with red lines&#10;&#10;AI-generated content may be incorrec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977" y="956155"/>
            <a:ext cx="2541175" cy="1521231"/>
          </a:xfrm>
          <a:prstGeom prst="rect">
            <a:avLst/>
          </a:prstGeom>
        </p:spPr>
      </p:pic>
      <p:pic>
        <p:nvPicPr>
          <p:cNvPr id="20" name="Picture 19"/>
          <p:cNvPicPr>
            <a:picLocks noChangeAspect="1"/>
          </p:cNvPicPr>
          <p:nvPr/>
        </p:nvPicPr>
        <p:blipFill>
          <a:blip r:embed="rId6"/>
          <a:stretch>
            <a:fillRect/>
          </a:stretch>
        </p:blipFill>
        <p:spPr>
          <a:xfrm>
            <a:off x="-574165" y="2874388"/>
            <a:ext cx="8321761" cy="36823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a:fillRect/>
          </a:stretch>
        </p:blipFill>
        <p:spPr>
          <a:xfrm>
            <a:off x="5284770" y="5395715"/>
            <a:ext cx="2228550" cy="912099"/>
          </a:xfrm>
          <a:prstGeom prst="rect">
            <a:avLst/>
          </a:prstGeom>
        </p:spPr>
      </p:pic>
      <p:pic>
        <p:nvPicPr>
          <p:cNvPr id="9" name="Picture 8" descr="A picture containing gauge&#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p:cNvGrpSpPr/>
          <p:nvPr/>
        </p:nvGrpSpPr>
        <p:grpSpPr>
          <a:xfrm>
            <a:off x="2421085" y="254413"/>
            <a:ext cx="7157324" cy="5644850"/>
            <a:chOff x="2421085" y="254413"/>
            <a:chExt cx="7157324" cy="5644850"/>
          </a:xfrm>
        </p:grpSpPr>
        <p:pic>
          <p:nvPicPr>
            <p:cNvPr id="35" name="Picture 34" descr="Icon&#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p:cNvGrpSpPr/>
          <p:nvPr/>
        </p:nvGrpSpPr>
        <p:grpSpPr>
          <a:xfrm>
            <a:off x="677236" y="741703"/>
            <a:ext cx="10288652" cy="3954393"/>
            <a:chOff x="701296" y="435458"/>
            <a:chExt cx="10288652" cy="3954393"/>
          </a:xfrm>
        </p:grpSpPr>
        <p:grpSp>
          <p:nvGrpSpPr>
            <p:cNvPr id="22" name="Group 21"/>
            <p:cNvGrpSpPr/>
            <p:nvPr/>
          </p:nvGrpSpPr>
          <p:grpSpPr>
            <a:xfrm>
              <a:off x="701296" y="2424091"/>
              <a:ext cx="3217192" cy="1965760"/>
              <a:chOff x="617263" y="2554858"/>
              <a:chExt cx="3328788" cy="1876089"/>
            </a:xfrm>
          </p:grpSpPr>
          <p:pic>
            <p:nvPicPr>
              <p:cNvPr id="29"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05587" y="2554858"/>
                <a:ext cx="3152141" cy="1876089"/>
              </a:xfrm>
              <a:prstGeom prst="rect">
                <a:avLst/>
              </a:prstGeom>
            </p:spPr>
          </p:pic>
          <p:sp>
            <p:nvSpPr>
              <p:cNvPr id="30" name="TextBox 29"/>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MẮT DÕI </a:t>
                </a:r>
              </a:p>
            </p:txBody>
          </p:sp>
        </p:grpSp>
        <p:grpSp>
          <p:nvGrpSpPr>
            <p:cNvPr id="23" name="Group 22"/>
            <p:cNvGrpSpPr/>
            <p:nvPr/>
          </p:nvGrpSpPr>
          <p:grpSpPr>
            <a:xfrm>
              <a:off x="4203175" y="435458"/>
              <a:ext cx="3626506" cy="1988633"/>
              <a:chOff x="4112621" y="566225"/>
              <a:chExt cx="3752300" cy="1897918"/>
            </a:xfrm>
          </p:grpSpPr>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112621" y="566225"/>
                <a:ext cx="3752300" cy="1897918"/>
              </a:xfrm>
              <a:prstGeom prst="rect">
                <a:avLst/>
              </a:prstGeom>
            </p:spPr>
          </p:pic>
          <p:sp>
            <p:nvSpPr>
              <p:cNvPr id="28" name="TextBox 27"/>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TAI NGHE</a:t>
                </a:r>
              </a:p>
            </p:txBody>
          </p:sp>
        </p:grpSp>
        <p:grpSp>
          <p:nvGrpSpPr>
            <p:cNvPr id="24" name="Group 23"/>
            <p:cNvGrpSpPr/>
            <p:nvPr/>
          </p:nvGrpSpPr>
          <p:grpSpPr>
            <a:xfrm>
              <a:off x="8196250" y="2424091"/>
              <a:ext cx="2793698" cy="1965760"/>
              <a:chOff x="8116216" y="2554859"/>
              <a:chExt cx="2890604" cy="1876089"/>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116216" y="2554859"/>
                <a:ext cx="2890603" cy="1876089"/>
              </a:xfrm>
              <a:prstGeom prst="rect">
                <a:avLst/>
              </a:prstGeom>
            </p:spPr>
          </p:pic>
          <p:sp>
            <p:nvSpPr>
              <p:cNvPr id="26" name="TextBox 25"/>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TAY DÒ</a:t>
                </a: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266218" y="977127"/>
            <a:ext cx="11713579" cy="5533742"/>
            <a:chOff x="256031" y="1133735"/>
            <a:chExt cx="9242811" cy="5377134"/>
          </a:xfrm>
        </p:grpSpPr>
        <p:sp>
          <p:nvSpPr>
            <p:cNvPr id="3" name="Rectangle: Rounded Corners 2"/>
            <p:cNvSpPr/>
            <p:nvPr/>
          </p:nvSpPr>
          <p:spPr>
            <a:xfrm>
              <a:off x="256031" y="1133735"/>
              <a:ext cx="9242811" cy="5377134"/>
            </a:xfrm>
            <a:prstGeom prst="roundRect">
              <a:avLst>
                <a:gd name="adj" fmla="val 4992"/>
              </a:avLst>
            </a:prstGeom>
            <a:solidFill>
              <a:srgbClr val="83A45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Rectangle: Rounded Corners 8"/>
            <p:cNvSpPr/>
            <p:nvPr/>
          </p:nvSpPr>
          <p:spPr>
            <a:xfrm>
              <a:off x="436728" y="1275451"/>
              <a:ext cx="8939283" cy="5093702"/>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 name="TextBox 4"/>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Thường lúc nào cũng vui.</a:t>
            </a:r>
          </a:p>
        </p:txBody>
      </p:sp>
      <p:sp>
        <p:nvSpPr>
          <p:cNvPr id="6" name="Rectangle: Rounded Corners 5"/>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3135094" y="54864"/>
            <a:ext cx="1066657" cy="1078871"/>
          </a:xfrm>
          <a:prstGeom prst="rect">
            <a:avLst/>
          </a:prstGeom>
        </p:spPr>
      </p:pic>
      <p:sp>
        <p:nvSpPr>
          <p:cNvPr id="10" name="TextBox 9"/>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p:cNvPicPr>
            <a:picLocks noChangeAspect="1"/>
          </p:cNvPicPr>
          <p:nvPr/>
        </p:nvPicPr>
        <p:blipFill>
          <a:blip r:embed="rId5"/>
          <a:stretch>
            <a:fillRect/>
          </a:stretch>
        </p:blipFill>
        <p:spPr>
          <a:xfrm>
            <a:off x="9150457" y="1366979"/>
            <a:ext cx="2829340" cy="4970845"/>
          </a:xfrm>
          <a:prstGeom prst="rect">
            <a:avLst/>
          </a:prstGeom>
        </p:spPr>
      </p:pic>
      <p:sp>
        <p:nvSpPr>
          <p:cNvPr id="13" name="TextBox 12"/>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(Vũ Quần Phương)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266218" y="977127"/>
            <a:ext cx="11713579" cy="5533742"/>
            <a:chOff x="256031" y="1133735"/>
            <a:chExt cx="9242811" cy="5377134"/>
          </a:xfrm>
        </p:grpSpPr>
        <p:sp>
          <p:nvSpPr>
            <p:cNvPr id="3" name="Rectangle: Rounded Corners 2"/>
            <p:cNvSpPr/>
            <p:nvPr/>
          </p:nvSpPr>
          <p:spPr>
            <a:xfrm>
              <a:off x="256031" y="1133735"/>
              <a:ext cx="9242811" cy="5377134"/>
            </a:xfrm>
            <a:prstGeom prst="roundRect">
              <a:avLst>
                <a:gd name="adj" fmla="val 4992"/>
              </a:avLst>
            </a:prstGeom>
            <a:solidFill>
              <a:srgbClr val="83A45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Rectangle: Rounded Corners 8"/>
            <p:cNvSpPr/>
            <p:nvPr/>
          </p:nvSpPr>
          <p:spPr>
            <a:xfrm>
              <a:off x="436728" y="1275451"/>
              <a:ext cx="8939283" cy="5093702"/>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 name="TextBox 4"/>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Thường lúc nào cũng vui.</a:t>
            </a:r>
          </a:p>
        </p:txBody>
      </p:sp>
      <p:sp>
        <p:nvSpPr>
          <p:cNvPr id="6" name="Rectangle: Rounded Corners 5"/>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3135094" y="54864"/>
            <a:ext cx="1066657" cy="1078871"/>
          </a:xfrm>
          <a:prstGeom prst="rect">
            <a:avLst/>
          </a:prstGeom>
        </p:spPr>
      </p:pic>
      <p:sp>
        <p:nvSpPr>
          <p:cNvPr id="10" name="TextBox 9"/>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p:cNvPicPr>
            <a:picLocks noChangeAspect="1"/>
          </p:cNvPicPr>
          <p:nvPr/>
        </p:nvPicPr>
        <p:blipFill>
          <a:blip r:embed="rId5"/>
          <a:stretch>
            <a:fillRect/>
          </a:stretch>
        </p:blipFill>
        <p:spPr>
          <a:xfrm>
            <a:off x="9150457" y="1366979"/>
            <a:ext cx="2829340" cy="4970845"/>
          </a:xfrm>
          <a:prstGeom prst="rect">
            <a:avLst/>
          </a:prstGeom>
        </p:spPr>
      </p:pic>
      <p:sp>
        <p:nvSpPr>
          <p:cNvPr id="13" name="TextBox 12"/>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(Vũ Quần Phương)</a:t>
            </a:r>
          </a:p>
        </p:txBody>
      </p:sp>
      <p:sp>
        <p:nvSpPr>
          <p:cNvPr id="11" name="Rectangle: Rounded Corners 10"/>
          <p:cNvSpPr/>
          <p:nvPr/>
        </p:nvSpPr>
        <p:spPr>
          <a:xfrm>
            <a:off x="0" y="59422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2" name="Picture 11" descr="Icon&#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4" name="Picture 13" descr="Icon&#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424249" y="948242"/>
            <a:ext cx="11343502" cy="5533742"/>
            <a:chOff x="256031" y="1133735"/>
            <a:chExt cx="9242811" cy="5377134"/>
          </a:xfrm>
        </p:grpSpPr>
        <p:sp>
          <p:nvSpPr>
            <p:cNvPr id="17" name="Rectangle: Rounded Corners 16"/>
            <p:cNvSpPr/>
            <p:nvPr/>
          </p:nvSpPr>
          <p:spPr>
            <a:xfrm>
              <a:off x="256031" y="1133735"/>
              <a:ext cx="9242811" cy="5377134"/>
            </a:xfrm>
            <a:prstGeom prst="roundRect">
              <a:avLst>
                <a:gd name="adj" fmla="val 4992"/>
              </a:avLst>
            </a:prstGeom>
            <a:solidFill>
              <a:srgbClr val="83A45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Rounded Corners 17"/>
            <p:cNvSpPr/>
            <p:nvPr/>
          </p:nvSpPr>
          <p:spPr>
            <a:xfrm>
              <a:off x="436728" y="1275451"/>
              <a:ext cx="8939283" cy="5093702"/>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Rectangle: Rounded Corners 18"/>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3135094" y="54864"/>
            <a:ext cx="1066657" cy="1078871"/>
          </a:xfrm>
          <a:prstGeom prst="rect">
            <a:avLst/>
          </a:prstGeom>
        </p:spPr>
      </p:pic>
      <p:sp>
        <p:nvSpPr>
          <p:cNvPr id="21" name="TextBox 20"/>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40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rPr>
              <a:t>Luyện đọc từ khó</a:t>
            </a:r>
            <a:endParaRPr kumimoji="0" lang="en-US" sz="40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grpSp>
        <p:nvGrpSpPr>
          <p:cNvPr id="22" name="Group 21"/>
          <p:cNvGrpSpPr/>
          <p:nvPr/>
        </p:nvGrpSpPr>
        <p:grpSpPr>
          <a:xfrm>
            <a:off x="1022601" y="1964291"/>
            <a:ext cx="3140373" cy="907375"/>
            <a:chOff x="391886" y="1433905"/>
            <a:chExt cx="6013910" cy="1928846"/>
          </a:xfrm>
        </p:grpSpPr>
        <p:sp>
          <p:nvSpPr>
            <p:cNvPr id="23" name="Rectangle: Rounded Corners 22"/>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4" name="TextBox 23"/>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rPr>
                <a:t>đi</a:t>
              </a:r>
              <a:r>
                <a:rPr lang="en-US" sz="4800" b="1" dirty="0">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rPr>
                <a:t> men</a:t>
              </a:r>
            </a:p>
          </p:txBody>
        </p:sp>
      </p:grpSp>
      <p:grpSp>
        <p:nvGrpSpPr>
          <p:cNvPr id="25" name="Group 24"/>
          <p:cNvGrpSpPr/>
          <p:nvPr/>
        </p:nvGrpSpPr>
        <p:grpSpPr>
          <a:xfrm>
            <a:off x="4742298" y="1964577"/>
            <a:ext cx="3140373" cy="907375"/>
            <a:chOff x="391886" y="1433905"/>
            <a:chExt cx="6013910" cy="1928846"/>
          </a:xfrm>
        </p:grpSpPr>
        <p:sp>
          <p:nvSpPr>
            <p:cNvPr id="26" name="Rectangle: Rounded Corners 25"/>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TextBox 26"/>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rPr>
                <a:t>xa</a:t>
              </a:r>
              <a:r>
                <a:rPr lang="en-US" sz="4800" b="1" dirty="0">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rPr>
                <a:t>tắp</a:t>
              </a:r>
              <a:endParaRPr lang="en-US" sz="4800" b="1" dirty="0">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8" name="Group 27"/>
          <p:cNvGrpSpPr/>
          <p:nvPr/>
        </p:nvGrpSpPr>
        <p:grpSpPr>
          <a:xfrm>
            <a:off x="8356827" y="1947576"/>
            <a:ext cx="3140373" cy="907375"/>
            <a:chOff x="391886" y="1433905"/>
            <a:chExt cx="6013910" cy="1928846"/>
          </a:xfrm>
        </p:grpSpPr>
        <p:sp>
          <p:nvSpPr>
            <p:cNvPr id="29" name="Rectangle: Rounded Corners 28"/>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0" name="TextBox 29"/>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effectLst/>
                  <a:latin typeface="Cambria" panose="02040503050406030204" pitchFamily="18" charset="0"/>
                  <a:ea typeface="Cambria" panose="02040503050406030204" pitchFamily="18" charset="0"/>
                  <a:cs typeface="Arial-Rounded" panose="020B0500000000000000" pitchFamily="34" charset="0"/>
                </a:rPr>
                <a:t>khuya</a:t>
              </a:r>
              <a:endParaRPr lang="en-US" sz="4800" b="1" dirty="0">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endParaRPr>
            </a:p>
          </p:txBody>
        </p:sp>
      </p:grpSp>
      <p:pic>
        <p:nvPicPr>
          <p:cNvPr id="31" name="Picture 30" descr="A picture containing background pattern&#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a:fillRect/>
          </a:stretch>
        </p:blipFill>
        <p:spPr>
          <a:xfrm>
            <a:off x="7361772" y="3593055"/>
            <a:ext cx="4719113" cy="336879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20"/>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wipe(down)">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1201</Words>
  <Application>Microsoft Office PowerPoint</Application>
  <PresentationFormat>Widescreen</PresentationFormat>
  <Paragraphs>174</Paragraphs>
  <Slides>31</Slides>
  <Notes>5</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31</vt:i4>
      </vt:variant>
    </vt:vector>
  </HeadingPairs>
  <TitlesOfParts>
    <vt:vector size="43" baseType="lpstr">
      <vt:lpstr>等线</vt:lpstr>
      <vt:lpstr>等线 Light</vt:lpstr>
      <vt:lpstr>#9Slide07 SVNAdeline</vt:lpstr>
      <vt:lpstr>Arial</vt:lpstr>
      <vt:lpstr>Calibri</vt:lpstr>
      <vt:lpstr>Cambria</vt:lpstr>
      <vt:lpstr>DFPOP1-W9</vt:lpstr>
      <vt:lpstr>Times New Roman</vt:lpstr>
      <vt:lpstr>思源黑体 CN</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98</cp:revision>
  <dcterms:created xsi:type="dcterms:W3CDTF">2022-07-26T22:49:00Z</dcterms:created>
  <dcterms:modified xsi:type="dcterms:W3CDTF">2025-11-06T09:26:11Z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D1041CE1FCE84942A82787945D583E4F_13</vt:lpwstr>
  </property>
  <property fmtid="{D5CDD505-2E9C-101B-9397-08002B2CF9AE}" pid="3" name="KSOProductBuildVer">
    <vt:lpwstr>1033-12.2.0.23131</vt:lpwstr>
  </property>
</Properties>
</file>