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19" r:id="rId4"/>
    <p:sldMasterId id="2147483742" r:id="rId5"/>
    <p:sldMasterId id="2147483754" r:id="rId6"/>
  </p:sldMasterIdLst>
  <p:notesMasterIdLst>
    <p:notesMasterId r:id="rId41"/>
  </p:notesMasterIdLst>
  <p:sldIdLst>
    <p:sldId id="257" r:id="rId7"/>
    <p:sldId id="259" r:id="rId8"/>
    <p:sldId id="286" r:id="rId9"/>
    <p:sldId id="272" r:id="rId10"/>
    <p:sldId id="1080" r:id="rId11"/>
    <p:sldId id="273" r:id="rId12"/>
    <p:sldId id="1073" r:id="rId13"/>
    <p:sldId id="288" r:id="rId14"/>
    <p:sldId id="285" r:id="rId15"/>
    <p:sldId id="1081" r:id="rId16"/>
    <p:sldId id="1079" r:id="rId17"/>
    <p:sldId id="289" r:id="rId18"/>
    <p:sldId id="297" r:id="rId19"/>
    <p:sldId id="311" r:id="rId20"/>
    <p:sldId id="1074" r:id="rId21"/>
    <p:sldId id="299" r:id="rId22"/>
    <p:sldId id="271" r:id="rId23"/>
    <p:sldId id="312" r:id="rId24"/>
    <p:sldId id="313" r:id="rId25"/>
    <p:sldId id="314" r:id="rId26"/>
    <p:sldId id="315" r:id="rId27"/>
    <p:sldId id="1075" r:id="rId28"/>
    <p:sldId id="1076" r:id="rId29"/>
    <p:sldId id="316" r:id="rId30"/>
    <p:sldId id="1077" r:id="rId31"/>
    <p:sldId id="317" r:id="rId32"/>
    <p:sldId id="319" r:id="rId33"/>
    <p:sldId id="320" r:id="rId34"/>
    <p:sldId id="318" r:id="rId35"/>
    <p:sldId id="1078" r:id="rId36"/>
    <p:sldId id="1059" r:id="rId37"/>
    <p:sldId id="1072" r:id="rId38"/>
    <p:sldId id="306" r:id="rId39"/>
    <p:sldId id="44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79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AF4AC-B882-C597-F42E-DD96D75AE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4F89CD-8C06-A432-3193-19F254A86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D33CA-0BE1-330D-6065-2BF346D68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9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1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9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7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9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2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0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7484A-60DE-C93C-F2D1-B84C4570839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CCC882-A63D-B7E1-59E1-7F8BA0C8D8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50D0FC-0423-FC5B-5FFC-51DA62C32F6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9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65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0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05361" y="2573079"/>
            <a:ext cx="2040369" cy="4070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8773D-CE4B-6188-CD49-B7528A6D7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275" y="3366396"/>
            <a:ext cx="8407113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8ECEB-EF81-FD39-99F3-4A535F38B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25" y="2424309"/>
            <a:ext cx="3535986" cy="1286367"/>
          </a:xfrm>
          <a:prstGeom prst="rect">
            <a:avLst/>
          </a:prstGeom>
        </p:spPr>
      </p:pic>
      <p:pic>
        <p:nvPicPr>
          <p:cNvPr id="17" name="Picture 16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55BF2838-D1A5-283C-859D-BAC56F0D0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99191" y="2689607"/>
            <a:ext cx="5592725" cy="4168393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35D0CA-9806-9F31-4BE3-8BC090477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1807C7-5071-4897-9368-504A7ADEF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16" y="5146158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200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391791" y="211068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69469" y="235028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1" y="235028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06165" y="2322881"/>
            <a:ext cx="1919882" cy="21975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02303" y="1196458"/>
            <a:ext cx="4241821" cy="953781"/>
          </a:xfrm>
          <a:prstGeom prst="wedgeRoundRectCallout">
            <a:avLst>
              <a:gd name="adj1" fmla="val 25064"/>
              <a:gd name="adj2" fmla="val 8533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963E-146E-E64F-ECCD-1BD08B123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8" y="3556000"/>
            <a:ext cx="1992419" cy="3158714"/>
          </a:xfrm>
          <a:prstGeom prst="rect">
            <a:avLst/>
          </a:prstGeom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726FA70-185F-F54E-1680-AF74B16F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81" y="2630993"/>
            <a:ext cx="2605634" cy="29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435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24430" y="130620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1867325" y="2884064"/>
            <a:ext cx="6840740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065445" y="301184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2908724" y="3087850"/>
            <a:ext cx="57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52010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2908724" y="356499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29658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912637" y="3451670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04C0E6A-35EC-EDD5-E610-589ED5DC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174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29E729EB-5484-6D78-A081-B53ABDB5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4325" y="216786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58F12A5-B199-224D-CA41-05624FBF30EF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3BDCC5B4-8891-945D-7FA8-B2A790F8F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3" y="42943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93635-2DC5-8670-B7D2-06E408D3D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274828" y="1804262"/>
            <a:ext cx="5829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45964F8D-BA53-3892-C4E9-CF409699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616688" y="814400"/>
            <a:ext cx="4104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1155FD92-75C0-F6AC-F53A-169B0BC28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9386" y="23805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89AC1-2840-597A-C4DA-5AAC25186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25051" y="2471332"/>
            <a:ext cx="7469737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DDBD7BA-D0A7-8374-8DDD-949F6B087DB4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306154EE-19B9-2352-386E-44793F3C8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9507" y="33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 Một Cột hay còn gọi là Liên Hoa Đài nằm trên con phố cùng tên thuộc Quận Ba Đình, Hà Nội. </a:t>
            </a:r>
          </a:p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Mời các em tham gia trò chơi sau đây để thu thập những tấm vé vào cổng Chùa Một cột nhé!</a:t>
            </a: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B2CE879-180C-9CCA-77B3-92C7A18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2791" y="88397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D37F50-10B5-215D-82A2-502F2AB62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19" y="5263116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chool_Bus_Animation_Generation">
            <a:hlinkClick r:id="" action="ppaction://media"/>
            <a:extLst>
              <a:ext uri="{FF2B5EF4-FFF2-40B4-BE49-F238E27FC236}">
                <a16:creationId xmlns:a16="http://schemas.microsoft.com/office/drawing/2014/main" id="{2576F215-C808-60DE-3C06-C2B4ED5FF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40372" y="2636278"/>
            <a:ext cx="7694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CCA2DAB6-2FDC-AB31-D296-C48AEF33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48684"/>
            <a:ext cx="406400" cy="406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8FAEDBB-20B0-EE56-0F63-A6BBD3935B2C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270662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5  =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-35094" y="3602736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5971100" y="3555589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18872" y="5221415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08763" y="5206794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8566" y="5698522"/>
            <a:ext cx="1109568" cy="106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E908F-E4EC-B58F-F8A2-CD6DC1C57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815" y="1469555"/>
            <a:ext cx="1959490" cy="19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9 = 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0568" y="951962"/>
            <a:ext cx="2125404" cy="21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x 2  =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9936" y="951962"/>
            <a:ext cx="2136036" cy="2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DCCE957-44F1-7115-4334-69B3D1943E2E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680</Words>
  <Application>Microsoft Office PowerPoint</Application>
  <PresentationFormat>Widescreen</PresentationFormat>
  <Paragraphs>155</Paragraphs>
  <Slides>34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等线</vt:lpstr>
      <vt:lpstr>等线 Light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Coiny</vt:lpstr>
      <vt:lpstr>DFPOP1-W9</vt:lpstr>
      <vt:lpstr>SVN-Shintia Scriptca</vt:lpstr>
      <vt:lpstr>Times New Roman</vt:lpstr>
      <vt:lpstr>印品黑体</vt:lpstr>
      <vt:lpstr>Office 主题</vt:lpstr>
      <vt:lpstr>2_Office Theme</vt:lpstr>
      <vt:lpstr>1_Office 主题</vt:lpstr>
      <vt:lpstr>2_Office 主题</vt:lpstr>
      <vt:lpstr>1_Office Theme</vt:lpstr>
      <vt:lpstr>1_Office 主题​​</vt:lpstr>
      <vt:lpstr>PowerPoint Presentation</vt:lpstr>
      <vt:lpstr>PowerPoint Presentation</vt:lpstr>
      <vt:lpstr>PowerPoint Presentation</vt:lpstr>
      <vt:lpstr>M </vt:lpstr>
      <vt:lpstr>M </vt:lpstr>
      <vt:lpstr>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120</cp:revision>
  <dcterms:created xsi:type="dcterms:W3CDTF">2022-07-25T07:57:40Z</dcterms:created>
  <dcterms:modified xsi:type="dcterms:W3CDTF">2025-11-06T14:04:30Z</dcterms:modified>
</cp:coreProperties>
</file>