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25"/>
  </p:notesMasterIdLst>
  <p:sldIdLst>
    <p:sldId id="4492" r:id="rId3"/>
    <p:sldId id="408" r:id="rId4"/>
    <p:sldId id="272" r:id="rId5"/>
    <p:sldId id="273" r:id="rId6"/>
    <p:sldId id="274" r:id="rId7"/>
    <p:sldId id="275" r:id="rId8"/>
    <p:sldId id="276" r:id="rId9"/>
    <p:sldId id="397" r:id="rId10"/>
    <p:sldId id="401" r:id="rId11"/>
    <p:sldId id="409" r:id="rId12"/>
    <p:sldId id="367" r:id="rId13"/>
    <p:sldId id="407" r:id="rId14"/>
    <p:sldId id="411" r:id="rId15"/>
    <p:sldId id="402" r:id="rId16"/>
    <p:sldId id="412" r:id="rId17"/>
    <p:sldId id="372" r:id="rId18"/>
    <p:sldId id="373" r:id="rId19"/>
    <p:sldId id="375" r:id="rId20"/>
    <p:sldId id="403" r:id="rId21"/>
    <p:sldId id="404" r:id="rId22"/>
    <p:sldId id="405" r:id="rId23"/>
    <p:sldId id="3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2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11D65-4A10-025B-C48A-A5636EDC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5DD42E-0CEF-C5D1-DFE9-A888ACD3F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3B6DC3-D2A3-FD44-1D16-07B806BF9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4CB495-1294-16DB-D5F5-AD6A4E599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64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199C-52C2-D07F-20AF-FD6691798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0240E0-2316-E651-198D-EC142AAE5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0FB100-5CB0-7A7B-40E8-31DAD41A1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DC2D19-2535-1A49-D981-1838A0CD1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29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14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653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4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02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59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13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4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35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72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96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27/10/68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6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9E7C0A-C1AB-020F-6C6A-4BAC076BF3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22824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03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slide" Target="slide5.xml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openxmlformats.org/officeDocument/2006/relationships/image" Target="../media/image13.png"/><Relationship Id="rId5" Type="http://schemas.microsoft.com/office/2007/relationships/media" Target="../media/media3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1.jp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0.png"/><Relationship Id="rId4" Type="http://schemas.microsoft.com/office/2007/relationships/media" Target="../media/media1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0.png"/><Relationship Id="rId4" Type="http://schemas.microsoft.com/office/2007/relationships/media" Target="../media/media1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0.png"/><Relationship Id="rId4" Type="http://schemas.microsoft.com/office/2007/relationships/media" Target="../media/media1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PHAN THỊ XINH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3719-F167-725A-C486-39827D2D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3">
            <a:hlinkClick r:id="" action="ppaction://media"/>
            <a:extLst>
              <a:ext uri="{FF2B5EF4-FFF2-40B4-BE49-F238E27FC236}">
                <a16:creationId xmlns:a16="http://schemas.microsoft.com/office/drawing/2014/main" id="{5E3A933E-4D6D-0283-81DC-F1EAB1452E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74685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3">
            <a:extLst>
              <a:ext uri="{FF2B5EF4-FFF2-40B4-BE49-F238E27FC236}">
                <a16:creationId xmlns:a16="http://schemas.microsoft.com/office/drawing/2014/main" id="{3ECADA3A-9159-438A-1F43-6208F7322AC5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100" name="Freeform 4">
              <a:extLst>
                <a:ext uri="{FF2B5EF4-FFF2-40B4-BE49-F238E27FC236}">
                  <a16:creationId xmlns:a16="http://schemas.microsoft.com/office/drawing/2014/main" id="{BC9EDC0D-AA71-B63F-B7A8-B20C465B1A17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5">
              <a:extLst>
                <a:ext uri="{FF2B5EF4-FFF2-40B4-BE49-F238E27FC236}">
                  <a16:creationId xmlns:a16="http://schemas.microsoft.com/office/drawing/2014/main" id="{82657AB1-AC28-136D-4727-A5B7AFA37F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8C3EF4E-24C0-8C0D-62C8-4F7BAE655F1E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3">
            <a:extLst>
              <a:ext uri="{FF2B5EF4-FFF2-40B4-BE49-F238E27FC236}">
                <a16:creationId xmlns:a16="http://schemas.microsoft.com/office/drawing/2014/main" id="{595A0B3A-8C9A-9A45-A562-B0090628ECF6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A030F61-E4C4-84F6-4864-662B3391C335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E6B7873-B594-0C8D-B73F-C43C1CA3C091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B31C82A-2DDE-A9EB-95B0-F1AB5406F099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00BBE78-819C-7D88-794D-82CE83946FB7}"/>
              </a:ext>
            </a:extLst>
          </p:cNvPr>
          <p:cNvGrpSpPr/>
          <p:nvPr/>
        </p:nvGrpSpPr>
        <p:grpSpPr>
          <a:xfrm>
            <a:off x="1647851" y="2785688"/>
            <a:ext cx="1524000" cy="2265922"/>
            <a:chOff x="2057400" y="3878217"/>
            <a:chExt cx="2286000" cy="339888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80E8009-D06C-6C85-FB9E-9688708F7350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298E791-BB43-6DC4-97FF-4D34C5838885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10" name="Picture 2" descr="Sticker design with an apple isolated">
                <a:extLst>
                  <a:ext uri="{FF2B5EF4-FFF2-40B4-BE49-F238E27FC236}">
                    <a16:creationId xmlns:a16="http://schemas.microsoft.com/office/drawing/2014/main" id="{84FD41D9-1E93-497D-EF7C-EE73427D8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Sticker design with an apple isolated">
                <a:extLst>
                  <a:ext uri="{FF2B5EF4-FFF2-40B4-BE49-F238E27FC236}">
                    <a16:creationId xmlns:a16="http://schemas.microsoft.com/office/drawing/2014/main" id="{BE7869F6-390F-A79F-0774-29D077185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Sticker design with an apple isolated">
                <a:extLst>
                  <a:ext uri="{FF2B5EF4-FFF2-40B4-BE49-F238E27FC236}">
                    <a16:creationId xmlns:a16="http://schemas.microsoft.com/office/drawing/2014/main" id="{AFE656CE-F375-249B-FCAA-3392702EB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Sticker design with an apple isolated">
                <a:extLst>
                  <a:ext uri="{FF2B5EF4-FFF2-40B4-BE49-F238E27FC236}">
                    <a16:creationId xmlns:a16="http://schemas.microsoft.com/office/drawing/2014/main" id="{CA85B3F6-64A8-6CA7-3ECB-4E89E55A9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Sticker design with an apple isolated">
                <a:extLst>
                  <a:ext uri="{FF2B5EF4-FFF2-40B4-BE49-F238E27FC236}">
                    <a16:creationId xmlns:a16="http://schemas.microsoft.com/office/drawing/2014/main" id="{BA1FB1D1-7613-9565-70D6-7FC3F319C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Sticker design with an apple isolated">
                <a:extLst>
                  <a:ext uri="{FF2B5EF4-FFF2-40B4-BE49-F238E27FC236}">
                    <a16:creationId xmlns:a16="http://schemas.microsoft.com/office/drawing/2014/main" id="{35E4D8BA-EC46-2728-03C4-F10F192D5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DBB000E-B1A9-8CED-0FE0-AE67B2581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226" y="2474295"/>
            <a:ext cx="1662998" cy="281691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77E01504-46C8-99BE-B8C0-7DE257577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5976" y="2588139"/>
            <a:ext cx="1495903" cy="2694675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0DE66DF-398E-39B7-3F00-55FEE763C57B}"/>
              </a:ext>
            </a:extLst>
          </p:cNvPr>
          <p:cNvGrpSpPr/>
          <p:nvPr/>
        </p:nvGrpSpPr>
        <p:grpSpPr>
          <a:xfrm>
            <a:off x="5334000" y="2779662"/>
            <a:ext cx="1524000" cy="2265922"/>
            <a:chOff x="2057400" y="3878217"/>
            <a:chExt cx="2286000" cy="3398883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EAADA5F-2911-3050-AEA3-936C9B946D78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5CB1EBB-1D73-D079-7D0B-3DD5DC39CCFE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21" name="Picture 2" descr="Sticker design with an apple isolated">
                <a:extLst>
                  <a:ext uri="{FF2B5EF4-FFF2-40B4-BE49-F238E27FC236}">
                    <a16:creationId xmlns:a16="http://schemas.microsoft.com/office/drawing/2014/main" id="{641B562D-52E7-431B-418B-9013F2D0B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Sticker design with an apple isolated">
                <a:extLst>
                  <a:ext uri="{FF2B5EF4-FFF2-40B4-BE49-F238E27FC236}">
                    <a16:creationId xmlns:a16="http://schemas.microsoft.com/office/drawing/2014/main" id="{1B9E1B09-E0F8-C7E6-3CFB-E0193CB29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Sticker design with an apple isolated">
                <a:extLst>
                  <a:ext uri="{FF2B5EF4-FFF2-40B4-BE49-F238E27FC236}">
                    <a16:creationId xmlns:a16="http://schemas.microsoft.com/office/drawing/2014/main" id="{864319AF-7080-1D9E-7AB4-BBC93259C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Sticker design with an apple isolated">
                <a:extLst>
                  <a:ext uri="{FF2B5EF4-FFF2-40B4-BE49-F238E27FC236}">
                    <a16:creationId xmlns:a16="http://schemas.microsoft.com/office/drawing/2014/main" id="{B13F1D00-2A84-3C1F-2199-0A51AFB3F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Sticker design with an apple isolated">
                <a:extLst>
                  <a:ext uri="{FF2B5EF4-FFF2-40B4-BE49-F238E27FC236}">
                    <a16:creationId xmlns:a16="http://schemas.microsoft.com/office/drawing/2014/main" id="{F5156408-CC1A-CDD8-3CE5-F666DDC43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Sticker design with an apple isolated">
                <a:extLst>
                  <a:ext uri="{FF2B5EF4-FFF2-40B4-BE49-F238E27FC236}">
                    <a16:creationId xmlns:a16="http://schemas.microsoft.com/office/drawing/2014/main" id="{5525EF1E-7F3D-4B7A-71B1-251F66D77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D3125B9-B290-7E92-970C-070597EAEA61}"/>
              </a:ext>
            </a:extLst>
          </p:cNvPr>
          <p:cNvGrpSpPr/>
          <p:nvPr/>
        </p:nvGrpSpPr>
        <p:grpSpPr>
          <a:xfrm>
            <a:off x="6908800" y="2768600"/>
            <a:ext cx="1524000" cy="2265922"/>
            <a:chOff x="2057400" y="3878217"/>
            <a:chExt cx="2286000" cy="3398883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DD4CD8-E689-DE40-C668-A9F1C5F1DE51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A49BCFEF-AF9D-8DFB-50A6-AD44887AD90B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0" name="Picture 2" descr="Sticker design with an apple isolated">
                <a:extLst>
                  <a:ext uri="{FF2B5EF4-FFF2-40B4-BE49-F238E27FC236}">
                    <a16:creationId xmlns:a16="http://schemas.microsoft.com/office/drawing/2014/main" id="{FF239784-B0E5-977E-5472-E759AEA3AA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Sticker design with an apple isolated">
                <a:extLst>
                  <a:ext uri="{FF2B5EF4-FFF2-40B4-BE49-F238E27FC236}">
                    <a16:creationId xmlns:a16="http://schemas.microsoft.com/office/drawing/2014/main" id="{859DADBD-F0D5-F38F-6739-C03D7FA56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Sticker design with an apple isolated">
                <a:extLst>
                  <a:ext uri="{FF2B5EF4-FFF2-40B4-BE49-F238E27FC236}">
                    <a16:creationId xmlns:a16="http://schemas.microsoft.com/office/drawing/2014/main" id="{C6BC7877-7128-0F6D-9A6B-C53AEE8E0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Sticker design with an apple isolated">
                <a:extLst>
                  <a:ext uri="{FF2B5EF4-FFF2-40B4-BE49-F238E27FC236}">
                    <a16:creationId xmlns:a16="http://schemas.microsoft.com/office/drawing/2014/main" id="{74574E80-70E8-FB50-9F17-042F52F3B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Sticker design with an apple isolated">
                <a:extLst>
                  <a:ext uri="{FF2B5EF4-FFF2-40B4-BE49-F238E27FC236}">
                    <a16:creationId xmlns:a16="http://schemas.microsoft.com/office/drawing/2014/main" id="{F2F1A2E7-8335-8C52-BD39-6FCBFEE5B8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Sticker design with an apple isolated">
                <a:extLst>
                  <a:ext uri="{FF2B5EF4-FFF2-40B4-BE49-F238E27FC236}">
                    <a16:creationId xmlns:a16="http://schemas.microsoft.com/office/drawing/2014/main" id="{F59F2E80-9F4B-2499-4D2B-29F21C6974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FAF6F52-F561-C7F6-06B8-28A696928BBC}"/>
              </a:ext>
            </a:extLst>
          </p:cNvPr>
          <p:cNvGrpSpPr/>
          <p:nvPr/>
        </p:nvGrpSpPr>
        <p:grpSpPr>
          <a:xfrm>
            <a:off x="8483600" y="2768600"/>
            <a:ext cx="1524000" cy="2265922"/>
            <a:chOff x="2057400" y="3878217"/>
            <a:chExt cx="2286000" cy="3398883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59B3F8B-917E-E933-737D-6448E525B195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E7B1C9F-78F7-DF21-76CE-7996CB2A88F3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9" name="Picture 2" descr="Sticker design with an apple isolated">
                <a:extLst>
                  <a:ext uri="{FF2B5EF4-FFF2-40B4-BE49-F238E27FC236}">
                    <a16:creationId xmlns:a16="http://schemas.microsoft.com/office/drawing/2014/main" id="{E571323A-5370-0A0D-4A91-8F3DAA76E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Sticker design with an apple isolated">
                <a:extLst>
                  <a:ext uri="{FF2B5EF4-FFF2-40B4-BE49-F238E27FC236}">
                    <a16:creationId xmlns:a16="http://schemas.microsoft.com/office/drawing/2014/main" id="{CA20EF64-B9BC-E228-6E34-59AFE5D84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Sticker design with an apple isolated">
                <a:extLst>
                  <a:ext uri="{FF2B5EF4-FFF2-40B4-BE49-F238E27FC236}">
                    <a16:creationId xmlns:a16="http://schemas.microsoft.com/office/drawing/2014/main" id="{FEB6AAFC-CAB6-1140-5E4E-E67EB5AF1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Sticker design with an apple isolated">
                <a:extLst>
                  <a:ext uri="{FF2B5EF4-FFF2-40B4-BE49-F238E27FC236}">
                    <a16:creationId xmlns:a16="http://schemas.microsoft.com/office/drawing/2014/main" id="{FDD76D65-B834-5513-3877-99F8311CC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Sticker design with an apple isolated">
                <a:extLst>
                  <a:ext uri="{FF2B5EF4-FFF2-40B4-BE49-F238E27FC236}">
                    <a16:creationId xmlns:a16="http://schemas.microsoft.com/office/drawing/2014/main" id="{D5DB769B-42EE-9D49-7F96-370E692E5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Sticker design with an apple isolated">
                <a:extLst>
                  <a:ext uri="{FF2B5EF4-FFF2-40B4-BE49-F238E27FC236}">
                    <a16:creationId xmlns:a16="http://schemas.microsoft.com/office/drawing/2014/main" id="{8D0A1902-51E6-96B3-4147-49AC733E7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2EDF9AF-98D8-6A1C-CFB8-C41280BDF260}"/>
              </a:ext>
            </a:extLst>
          </p:cNvPr>
          <p:cNvGrpSpPr/>
          <p:nvPr/>
        </p:nvGrpSpPr>
        <p:grpSpPr>
          <a:xfrm>
            <a:off x="10058400" y="2768600"/>
            <a:ext cx="1524000" cy="2265922"/>
            <a:chOff x="2057400" y="3878217"/>
            <a:chExt cx="2286000" cy="3398883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F093691-9271-0CE6-87E7-724F2A4D42AD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FBCDF9F-AB8C-3CF0-3E9C-16A16B60E4BA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48" name="Picture 2" descr="Sticker design with an apple isolated">
                <a:extLst>
                  <a:ext uri="{FF2B5EF4-FFF2-40B4-BE49-F238E27FC236}">
                    <a16:creationId xmlns:a16="http://schemas.microsoft.com/office/drawing/2014/main" id="{50C2F037-5962-1957-483B-D994D0F44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Sticker design with an apple isolated">
                <a:extLst>
                  <a:ext uri="{FF2B5EF4-FFF2-40B4-BE49-F238E27FC236}">
                    <a16:creationId xmlns:a16="http://schemas.microsoft.com/office/drawing/2014/main" id="{D56BA42E-DF5A-EAEA-969E-21115486F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Sticker design with an apple isolated">
                <a:extLst>
                  <a:ext uri="{FF2B5EF4-FFF2-40B4-BE49-F238E27FC236}">
                    <a16:creationId xmlns:a16="http://schemas.microsoft.com/office/drawing/2014/main" id="{9842A29D-773F-559B-1574-98863A2CE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Sticker design with an apple isolated">
                <a:extLst>
                  <a:ext uri="{FF2B5EF4-FFF2-40B4-BE49-F238E27FC236}">
                    <a16:creationId xmlns:a16="http://schemas.microsoft.com/office/drawing/2014/main" id="{7A62689D-785C-AFC0-73D6-750FB8D946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Sticker design with an apple isolated">
                <a:extLst>
                  <a:ext uri="{FF2B5EF4-FFF2-40B4-BE49-F238E27FC236}">
                    <a16:creationId xmlns:a16="http://schemas.microsoft.com/office/drawing/2014/main" id="{F041428E-53A8-A43C-EA31-64493D0FF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Sticker design with an apple isolated">
                <a:extLst>
                  <a:ext uri="{FF2B5EF4-FFF2-40B4-BE49-F238E27FC236}">
                    <a16:creationId xmlns:a16="http://schemas.microsoft.com/office/drawing/2014/main" id="{79B0750D-09E4-FFA4-38B5-05DA58FB8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4" name="Left Brace 153">
            <a:extLst>
              <a:ext uri="{FF2B5EF4-FFF2-40B4-BE49-F238E27FC236}">
                <a16:creationId xmlns:a16="http://schemas.microsoft.com/office/drawing/2014/main" id="{681803E3-6919-3965-E7E0-78BC66B91A26}"/>
              </a:ext>
            </a:extLst>
          </p:cNvPr>
          <p:cNvSpPr/>
          <p:nvPr/>
        </p:nvSpPr>
        <p:spPr>
          <a:xfrm rot="16200000">
            <a:off x="8168072" y="2309074"/>
            <a:ext cx="563489" cy="6231632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470A5A9-11C1-B3CD-1B01-40826D551357}"/>
              </a:ext>
            </a:extLst>
          </p:cNvPr>
          <p:cNvSpPr/>
          <p:nvPr/>
        </p:nvSpPr>
        <p:spPr>
          <a:xfrm>
            <a:off x="7964120" y="5706635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2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  <p:bldP spid="154" grpId="0" animBg="1"/>
      <p:bldP spid="1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5B6C8A6B-152D-B1AD-3B93-408DE83E92D1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9E672E3-DA89-25EC-61A9-086D1952ADD3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04E78AE-63FF-EE6C-9586-C396E63BFFD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E54AC7E-F6EA-0117-F802-0BEFCC6A2E51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B7EE265-01A4-DD30-F38B-07BE5DF69270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8B04FAB7-81C8-04FC-9363-3245796DDAA2}"/>
              </a:ext>
            </a:extLst>
          </p:cNvPr>
          <p:cNvGrpSpPr/>
          <p:nvPr/>
        </p:nvGrpSpPr>
        <p:grpSpPr>
          <a:xfrm>
            <a:off x="711200" y="2661502"/>
            <a:ext cx="3614743" cy="452549"/>
            <a:chOff x="0" y="0"/>
            <a:chExt cx="7229486" cy="905099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C14E3390-FBDB-C7EF-579F-DDCCFB9C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30B188B5-F978-ECC2-CFFC-EF328C25910B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1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2667" b="1" dirty="0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2667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55A713-8D8E-4943-73F6-6C7FCBC24FBE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CB153-50CA-042F-8DE9-138C24B6D17E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66756D-E4C6-EFC5-633E-DBB4ACEC017F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7E2601-97AD-C216-6DBF-FC03F1E93361}"/>
              </a:ext>
            </a:extLst>
          </p:cNvPr>
          <p:cNvSpPr txBox="1"/>
          <p:nvPr/>
        </p:nvSpPr>
        <p:spPr>
          <a:xfrm>
            <a:off x="867667" y="327660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1FE26-F0A1-0B2B-014E-438C6B3F9A38}"/>
              </a:ext>
            </a:extLst>
          </p:cNvPr>
          <p:cNvSpPr txBox="1"/>
          <p:nvPr/>
        </p:nvSpPr>
        <p:spPr>
          <a:xfrm>
            <a:off x="867667" y="381984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A073D4-7737-0FEB-3D23-292B66DEBA76}"/>
              </a:ext>
            </a:extLst>
          </p:cNvPr>
          <p:cNvGrpSpPr/>
          <p:nvPr/>
        </p:nvGrpSpPr>
        <p:grpSpPr>
          <a:xfrm>
            <a:off x="1981200" y="3429000"/>
            <a:ext cx="609600" cy="304800"/>
            <a:chOff x="2971800" y="5143500"/>
            <a:chExt cx="914400" cy="4572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F7587C-7394-1DC4-E8E3-C316150BF66F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3D3662-CD34-1DB6-F72B-46C469AE516C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2901DA-A1EE-76FE-F2AA-2F4A54805937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029CCC-0C65-FF77-D672-44C1BB1E82C8}"/>
              </a:ext>
            </a:extLst>
          </p:cNvPr>
          <p:cNvGrpSpPr/>
          <p:nvPr/>
        </p:nvGrpSpPr>
        <p:grpSpPr>
          <a:xfrm>
            <a:off x="1981201" y="3937000"/>
            <a:ext cx="2447255" cy="304800"/>
            <a:chOff x="2971800" y="5905500"/>
            <a:chExt cx="3670883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D832B2-E66E-6B6F-15DC-6FD6D1CF4F5D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909C1F2-4165-5FB0-385A-F670FBE3A456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990FFCA-A43E-94C3-A58C-A7B51E26A0C3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15ACC52-1764-1D4B-C2C1-DA0EB47D89FC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A24DE0-B67F-CAE4-B7D6-28E8CA1A9FA7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7754352-082B-B561-E057-0A9B1BE6E3CD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E635919-0E1C-8DD2-7AD8-B3C088ADCEBB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94B5D67-265D-1FB5-C68D-F314CC8E5DCE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046E081-6E0F-9CA6-A863-C08DF930005C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389DF74-BEEE-26D4-7BD3-B3C81C9C147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0B1D66E-D483-D1C4-8335-02AC860C3728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FE6C7A-61B8-7183-E51E-FC916EF12374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3F7B07B-C2BE-C45A-4FE9-24FB68C15BF7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425A44D-04C0-6A1C-B79A-C12701DE6A4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5C4B2C9-5774-CEDD-F7CB-AB43BA2B3C14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9F5A7B5-4651-F8BA-D7F6-A705EFC23715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10F27D90-7A70-771B-823A-4767048542F0}"/>
              </a:ext>
            </a:extLst>
          </p:cNvPr>
          <p:cNvSpPr txBox="1"/>
          <p:nvPr/>
        </p:nvSpPr>
        <p:spPr>
          <a:xfrm>
            <a:off x="1833123" y="3049879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6BFD656-E5F0-763C-BC4D-D710A38513E2}"/>
              </a:ext>
            </a:extLst>
          </p:cNvPr>
          <p:cNvCxnSpPr/>
          <p:nvPr/>
        </p:nvCxnSpPr>
        <p:spPr>
          <a:xfrm>
            <a:off x="1981200" y="3733800"/>
            <a:ext cx="0" cy="203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E3FD4A84-372F-27FA-A21D-13647EFD57E9}"/>
              </a:ext>
            </a:extLst>
          </p:cNvPr>
          <p:cNvCxnSpPr/>
          <p:nvPr/>
        </p:nvCxnSpPr>
        <p:spPr>
          <a:xfrm flipH="1">
            <a:off x="2590800" y="36322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e 161">
            <a:extLst>
              <a:ext uri="{FF2B5EF4-FFF2-40B4-BE49-F238E27FC236}">
                <a16:creationId xmlns:a16="http://schemas.microsoft.com/office/drawing/2014/main" id="{DF688D43-D7F2-32F6-8443-F0655C22ED1F}"/>
              </a:ext>
            </a:extLst>
          </p:cNvPr>
          <p:cNvSpPr/>
          <p:nvPr/>
        </p:nvSpPr>
        <p:spPr>
          <a:xfrm rot="5400000" flipH="1" flipV="1">
            <a:off x="3077949" y="3119594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C1F98DF-B64C-1F93-064E-042853BE34C7}"/>
              </a:ext>
            </a:extLst>
          </p:cNvPr>
          <p:cNvSpPr txBox="1"/>
          <p:nvPr/>
        </p:nvSpPr>
        <p:spPr>
          <a:xfrm>
            <a:off x="2825500" y="4457616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4" name="TextBox 19">
            <a:extLst>
              <a:ext uri="{FF2B5EF4-FFF2-40B4-BE49-F238E27FC236}">
                <a16:creationId xmlns:a16="http://schemas.microsoft.com/office/drawing/2014/main" id="{73D9CC1F-516B-24D9-5EA2-38494FEE9FCB}"/>
              </a:ext>
            </a:extLst>
          </p:cNvPr>
          <p:cNvSpPr txBox="1"/>
          <p:nvPr/>
        </p:nvSpPr>
        <p:spPr>
          <a:xfrm>
            <a:off x="6401791" y="2685948"/>
            <a:ext cx="31195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67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667" b="1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5" name="TextBox 13">
            <a:extLst>
              <a:ext uri="{FF2B5EF4-FFF2-40B4-BE49-F238E27FC236}">
                <a16:creationId xmlns:a16="http://schemas.microsoft.com/office/drawing/2014/main" id="{43F46B0C-F960-8F60-39D2-7AB4FEE7D1C8}"/>
              </a:ext>
            </a:extLst>
          </p:cNvPr>
          <p:cNvSpPr txBox="1"/>
          <p:nvPr/>
        </p:nvSpPr>
        <p:spPr>
          <a:xfrm>
            <a:off x="4568718" y="3185314"/>
            <a:ext cx="4882793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/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2933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72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/>
      <p:bldP spid="15" grpId="0"/>
      <p:bldP spid="159" grpId="0"/>
      <p:bldP spid="162" grpId="0" animBg="1"/>
      <p:bldP spid="163" grpId="0"/>
      <p:bldP spid="164" grpId="0"/>
      <p:bldP spid="1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7ED5B-08F7-A4C0-5FB7-4E4AFD0F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E6F56AF7-646A-7E5C-3956-D9152AE1DD5A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40C005C-5320-91C2-CDF8-FE3102A275F9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DB1FDE32-4C86-1F94-FB38-7133F52FF53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1A5D6864-C439-58EE-0C2D-321334928E75}"/>
              </a:ext>
            </a:extLst>
          </p:cNvPr>
          <p:cNvSpPr txBox="1"/>
          <p:nvPr/>
        </p:nvSpPr>
        <p:spPr>
          <a:xfrm>
            <a:off x="1246366" y="706300"/>
            <a:ext cx="6197600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BAD2043-B499-24CB-0900-C6187288C139}"/>
              </a:ext>
            </a:extLst>
          </p:cNvPr>
          <p:cNvSpPr txBox="1"/>
          <p:nvPr/>
        </p:nvSpPr>
        <p:spPr>
          <a:xfrm>
            <a:off x="4652010" y="3160385"/>
            <a:ext cx="61976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103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3CB5D006-63A0-4373-35AB-B299A309B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0" b="95996" l="9961" r="89974">
                        <a14:foregroundMark x1="42122" y1="5078" x2="50781" y2="6836"/>
                        <a14:foregroundMark x1="44466" y1="86816" x2="46029" y2="95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82020" y="2203505"/>
            <a:ext cx="6139770" cy="46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57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0F3C4CAD-35F2-93AD-0900-0A7D2F24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548024"/>
            <a:ext cx="6565900" cy="22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28725-3DD9-41DB-F610-2B6D598C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229B22C3-E64C-3224-6931-285DA179571B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13A68308-13B7-F7B7-AF88-2C7146963242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9274FE71-F8AC-8480-C9F6-687F591E119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E9CCE8F-B27F-660C-9B86-EB925FF98838}"/>
              </a:ext>
            </a:extLst>
          </p:cNvPr>
          <p:cNvSpPr/>
          <p:nvPr/>
        </p:nvSpPr>
        <p:spPr>
          <a:xfrm>
            <a:off x="451795" y="1084068"/>
            <a:ext cx="11226800" cy="529133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5DB1D0-C2B3-0CBB-36CD-E5EBDC4B147B}"/>
              </a:ext>
            </a:extLst>
          </p:cNvPr>
          <p:cNvSpPr txBox="1"/>
          <p:nvPr/>
        </p:nvSpPr>
        <p:spPr>
          <a:xfrm>
            <a:off x="0" y="117626"/>
            <a:ext cx="3556000" cy="7227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66"/>
              </a:lnSpc>
            </a:pPr>
            <a:r>
              <a:rPr lang="en-US" sz="4666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	SỐ?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D3A8354-A2DD-88CA-DB55-2B36C864B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735804" y="475984"/>
            <a:ext cx="290171" cy="419632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83450C58-1A54-138D-4BA6-0174AE893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8233899" y="4869714"/>
            <a:ext cx="290171" cy="419632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17C1F017-D9CD-8314-FA65-5B8C8F14E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5227948" y="895619"/>
            <a:ext cx="290171" cy="419632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AA309B0B-4FF1-9FC1-5E8A-6417B66F85F8}"/>
              </a:ext>
            </a:extLst>
          </p:cNvPr>
          <p:cNvGraphicFramePr>
            <a:graphicFrameLocks noGrp="1"/>
          </p:cNvGraphicFramePr>
          <p:nvPr/>
        </p:nvGraphicFramePr>
        <p:xfrm>
          <a:off x="875213" y="1525601"/>
          <a:ext cx="10159999" cy="2319082"/>
        </p:xfrm>
        <a:graphic>
          <a:graphicData uri="http://schemas.openxmlformats.org/drawingml/2006/table">
            <a:tbl>
              <a:tblPr/>
              <a:tblGrid>
                <a:gridCol w="2844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06062518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2206765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5303683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1654574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3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9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9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2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ro">
            <a:extLst>
              <a:ext uri="{FF2B5EF4-FFF2-40B4-BE49-F238E27FC236}">
                <a16:creationId xmlns:a16="http://schemas.microsoft.com/office/drawing/2014/main" id="{7F06EACD-B360-4BEE-DC46-92373E8E4F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8940746" y="4357140"/>
            <a:ext cx="3151293" cy="2683628"/>
          </a:xfrm>
          <a:prstGeom prst="rect">
            <a:avLst/>
          </a:prstGeom>
        </p:spPr>
      </p:pic>
      <p:pic>
        <p:nvPicPr>
          <p:cNvPr id="12" name="15'">
            <a:extLst>
              <a:ext uri="{FF2B5EF4-FFF2-40B4-BE49-F238E27FC236}">
                <a16:creationId xmlns:a16="http://schemas.microsoft.com/office/drawing/2014/main" id="{F11265C4-0F1F-3044-0882-CAA8A31C5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5373033" y="2173588"/>
            <a:ext cx="997463" cy="1023107"/>
          </a:xfrm>
          <a:prstGeom prst="rect">
            <a:avLst/>
          </a:prstGeom>
        </p:spPr>
      </p:pic>
      <p:pic>
        <p:nvPicPr>
          <p:cNvPr id="13" name="88'">
            <a:extLst>
              <a:ext uri="{FF2B5EF4-FFF2-40B4-BE49-F238E27FC236}">
                <a16:creationId xmlns:a16="http://schemas.microsoft.com/office/drawing/2014/main" id="{6A6046E6-3129-7E64-1366-B498DAF4C7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6959142" y="3046842"/>
            <a:ext cx="896627" cy="986289"/>
          </a:xfrm>
          <a:prstGeom prst="rect">
            <a:avLst/>
          </a:prstGeom>
        </p:spPr>
      </p:pic>
      <p:pic>
        <p:nvPicPr>
          <p:cNvPr id="14" name="19'">
            <a:extLst>
              <a:ext uri="{FF2B5EF4-FFF2-40B4-BE49-F238E27FC236}">
                <a16:creationId xmlns:a16="http://schemas.microsoft.com/office/drawing/2014/main" id="{9CFBA9A2-E9FE-F06B-CDEE-C4820D72C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6851049" y="2178424"/>
            <a:ext cx="997463" cy="1023107"/>
          </a:xfrm>
          <a:prstGeom prst="rect">
            <a:avLst/>
          </a:prstGeom>
        </p:spPr>
      </p:pic>
      <p:pic>
        <p:nvPicPr>
          <p:cNvPr id="15" name="56'">
            <a:extLst>
              <a:ext uri="{FF2B5EF4-FFF2-40B4-BE49-F238E27FC236}">
                <a16:creationId xmlns:a16="http://schemas.microsoft.com/office/drawing/2014/main" id="{FE76CD3B-D28E-AFFD-AC98-4681FB689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5388524" y="3006692"/>
            <a:ext cx="896627" cy="986289"/>
          </a:xfrm>
          <a:prstGeom prst="rect">
            <a:avLst/>
          </a:prstGeom>
        </p:spPr>
      </p:pic>
      <p:pic>
        <p:nvPicPr>
          <p:cNvPr id="16" name="72'">
            <a:extLst>
              <a:ext uri="{FF2B5EF4-FFF2-40B4-BE49-F238E27FC236}">
                <a16:creationId xmlns:a16="http://schemas.microsoft.com/office/drawing/2014/main" id="{570F79EC-229A-FE77-FEF0-5AC5C69387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76181" y="2965310"/>
            <a:ext cx="761437" cy="883367"/>
          </a:xfrm>
          <a:prstGeom prst="rect">
            <a:avLst/>
          </a:prstGeom>
        </p:spPr>
      </p:pic>
      <p:pic>
        <p:nvPicPr>
          <p:cNvPr id="17" name="17'">
            <a:extLst>
              <a:ext uri="{FF2B5EF4-FFF2-40B4-BE49-F238E27FC236}">
                <a16:creationId xmlns:a16="http://schemas.microsoft.com/office/drawing/2014/main" id="{77D1DDAD-E624-E1A1-C8F3-CE6EC4383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20011" y="2189375"/>
            <a:ext cx="761437" cy="883367"/>
          </a:xfrm>
          <a:prstGeom prst="rect">
            <a:avLst/>
          </a:prstGeom>
        </p:spPr>
      </p:pic>
      <p:sp>
        <p:nvSpPr>
          <p:cNvPr id="18" name="15">
            <a:extLst>
              <a:ext uri="{FF2B5EF4-FFF2-40B4-BE49-F238E27FC236}">
                <a16:creationId xmlns:a16="http://schemas.microsoft.com/office/drawing/2014/main" id="{D295E7BB-1CF5-C2DE-AD78-397D61DEBAC3}"/>
              </a:ext>
            </a:extLst>
          </p:cNvPr>
          <p:cNvSpPr txBox="1"/>
          <p:nvPr/>
        </p:nvSpPr>
        <p:spPr>
          <a:xfrm>
            <a:off x="5592773" y="-1276859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9" name="19">
            <a:extLst>
              <a:ext uri="{FF2B5EF4-FFF2-40B4-BE49-F238E27FC236}">
                <a16:creationId xmlns:a16="http://schemas.microsoft.com/office/drawing/2014/main" id="{99243C2B-7173-B727-4E79-AA57FB069CA8}"/>
              </a:ext>
            </a:extLst>
          </p:cNvPr>
          <p:cNvSpPr txBox="1"/>
          <p:nvPr/>
        </p:nvSpPr>
        <p:spPr>
          <a:xfrm>
            <a:off x="7003591" y="-1282117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  <p:sp>
        <p:nvSpPr>
          <p:cNvPr id="20" name="16">
            <a:extLst>
              <a:ext uri="{FF2B5EF4-FFF2-40B4-BE49-F238E27FC236}">
                <a16:creationId xmlns:a16="http://schemas.microsoft.com/office/drawing/2014/main" id="{5554B737-14B4-46D9-8422-71E6990C2C71}"/>
              </a:ext>
            </a:extLst>
          </p:cNvPr>
          <p:cNvSpPr txBox="1"/>
          <p:nvPr/>
        </p:nvSpPr>
        <p:spPr>
          <a:xfrm>
            <a:off x="8413196" y="-1271602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21" name="17">
            <a:extLst>
              <a:ext uri="{FF2B5EF4-FFF2-40B4-BE49-F238E27FC236}">
                <a16:creationId xmlns:a16="http://schemas.microsoft.com/office/drawing/2014/main" id="{9F950FDF-A010-E959-0F2F-01E90FC1120D}"/>
              </a:ext>
            </a:extLst>
          </p:cNvPr>
          <p:cNvSpPr txBox="1"/>
          <p:nvPr/>
        </p:nvSpPr>
        <p:spPr>
          <a:xfrm>
            <a:off x="9824014" y="-1346200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22" name="56">
            <a:extLst>
              <a:ext uri="{FF2B5EF4-FFF2-40B4-BE49-F238E27FC236}">
                <a16:creationId xmlns:a16="http://schemas.microsoft.com/office/drawing/2014/main" id="{79B78BE0-E296-80D8-663A-B6541FB5DC2E}"/>
              </a:ext>
            </a:extLst>
          </p:cNvPr>
          <p:cNvSpPr txBox="1"/>
          <p:nvPr/>
        </p:nvSpPr>
        <p:spPr>
          <a:xfrm>
            <a:off x="5605288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23" name="88">
            <a:extLst>
              <a:ext uri="{FF2B5EF4-FFF2-40B4-BE49-F238E27FC236}">
                <a16:creationId xmlns:a16="http://schemas.microsoft.com/office/drawing/2014/main" id="{4CE2568B-0A46-3E52-14A6-5C62527BBAE5}"/>
              </a:ext>
            </a:extLst>
          </p:cNvPr>
          <p:cNvSpPr txBox="1"/>
          <p:nvPr/>
        </p:nvSpPr>
        <p:spPr>
          <a:xfrm>
            <a:off x="7016106" y="-679951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</a:p>
        </p:txBody>
      </p:sp>
      <p:sp>
        <p:nvSpPr>
          <p:cNvPr id="24" name="64">
            <a:extLst>
              <a:ext uri="{FF2B5EF4-FFF2-40B4-BE49-F238E27FC236}">
                <a16:creationId xmlns:a16="http://schemas.microsoft.com/office/drawing/2014/main" id="{5F2AF814-11A2-F339-9D82-42FCF25D9DD3}"/>
              </a:ext>
            </a:extLst>
          </p:cNvPr>
          <p:cNvSpPr txBox="1"/>
          <p:nvPr/>
        </p:nvSpPr>
        <p:spPr>
          <a:xfrm>
            <a:off x="8425712" y="-669437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25" name="72">
            <a:extLst>
              <a:ext uri="{FF2B5EF4-FFF2-40B4-BE49-F238E27FC236}">
                <a16:creationId xmlns:a16="http://schemas.microsoft.com/office/drawing/2014/main" id="{5DA9CED2-A9D1-1A71-52BB-B1A8E9492D23}"/>
              </a:ext>
            </a:extLst>
          </p:cNvPr>
          <p:cNvSpPr txBox="1"/>
          <p:nvPr/>
        </p:nvSpPr>
        <p:spPr>
          <a:xfrm>
            <a:off x="9836530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pic>
        <p:nvPicPr>
          <p:cNvPr id="26" name="16'">
            <a:extLst>
              <a:ext uri="{FF2B5EF4-FFF2-40B4-BE49-F238E27FC236}">
                <a16:creationId xmlns:a16="http://schemas.microsoft.com/office/drawing/2014/main" id="{8D790969-B471-6751-0A78-902FF956F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0908" y="2210299"/>
            <a:ext cx="761437" cy="883367"/>
          </a:xfrm>
          <a:prstGeom prst="rect">
            <a:avLst/>
          </a:prstGeom>
        </p:spPr>
      </p:pic>
      <p:pic>
        <p:nvPicPr>
          <p:cNvPr id="27" name="64'">
            <a:extLst>
              <a:ext uri="{FF2B5EF4-FFF2-40B4-BE49-F238E27FC236}">
                <a16:creationId xmlns:a16="http://schemas.microsoft.com/office/drawing/2014/main" id="{BDBC618A-6B48-2A25-BC6B-8D9EF4191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078" y="2986235"/>
            <a:ext cx="761437" cy="8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53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" name="图片 15">
            <a:extLst>
              <a:ext uri="{FF2B5EF4-FFF2-40B4-BE49-F238E27FC236}">
                <a16:creationId xmlns:a16="http://schemas.microsoft.com/office/drawing/2014/main" id="{BF18289F-C721-7B67-AC13-A640ABB9D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id="{0DAC283A-E799-85DD-38B2-9F1531FFE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3772" y="4006028"/>
            <a:ext cx="2700122" cy="3097621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8F3A46C5-2A61-9B01-0B25-D4BC65A90F33}"/>
              </a:ext>
            </a:extLst>
          </p:cNvPr>
          <p:cNvSpPr txBox="1"/>
          <p:nvPr/>
        </p:nvSpPr>
        <p:spPr>
          <a:xfrm>
            <a:off x="3200401" y="337807"/>
            <a:ext cx="7989569" cy="1733728"/>
          </a:xfrm>
          <a:prstGeom prst="rect">
            <a:avLst/>
          </a:prstGeom>
        </p:spPr>
        <p:txBody>
          <a:bodyPr lIns="169333" tIns="169333" rIns="169333" bIns="169333" rtlCol="0" anchor="ctr"/>
          <a:lstStyle/>
          <a:p>
            <a:pPr algn="just" defTabSz="609630"/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B151D0CF-0603-355C-367C-23D97991D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260729" y="6071340"/>
            <a:ext cx="279998" cy="40492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1839DB56-8971-FAB0-3959-DB5BF8BD3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47178" y="6071340"/>
            <a:ext cx="279998" cy="40492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68CA1312-260E-2F77-575C-E7B36505F185}"/>
              </a:ext>
            </a:extLst>
          </p:cNvPr>
          <p:cNvSpPr txBox="1"/>
          <p:nvPr/>
        </p:nvSpPr>
        <p:spPr>
          <a:xfrm>
            <a:off x="1547179" y="805212"/>
            <a:ext cx="572173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34"/>
              </a:lnSpc>
            </a:pPr>
            <a:r>
              <a:rPr lang="en-US" sz="4400" dirty="0">
                <a:solidFill>
                  <a:srgbClr val="EE0038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E69FAE26-4F78-66D4-C55F-4635F9AFDCE6}"/>
              </a:ext>
            </a:extLst>
          </p:cNvPr>
          <p:cNvGrpSpPr/>
          <p:nvPr/>
        </p:nvGrpSpPr>
        <p:grpSpPr>
          <a:xfrm>
            <a:off x="2086632" y="2435783"/>
            <a:ext cx="3614743" cy="452549"/>
            <a:chOff x="0" y="0"/>
            <a:chExt cx="7229486" cy="905099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40DF2548-A58D-976C-5370-68D1AB8A2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id="{FAEBBA51-2916-5C04-DF4A-BA3965FA28E2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25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32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3200" b="1" dirty="0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32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A22488-48E7-47C4-171A-2FF943F2B02D}"/>
              </a:ext>
            </a:extLst>
          </p:cNvPr>
          <p:cNvSpPr txBox="1"/>
          <p:nvPr/>
        </p:nvSpPr>
        <p:spPr>
          <a:xfrm>
            <a:off x="1895725" y="3273110"/>
            <a:ext cx="154985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E5F13-2DAC-6BAA-4A54-DA469D7D99F7}"/>
              </a:ext>
            </a:extLst>
          </p:cNvPr>
          <p:cNvSpPr txBox="1"/>
          <p:nvPr/>
        </p:nvSpPr>
        <p:spPr>
          <a:xfrm>
            <a:off x="1895725" y="3816350"/>
            <a:ext cx="154985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9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8284BD-9666-663F-AEE8-B2AEA071FC1A}"/>
              </a:ext>
            </a:extLst>
          </p:cNvPr>
          <p:cNvGrpSpPr/>
          <p:nvPr/>
        </p:nvGrpSpPr>
        <p:grpSpPr>
          <a:xfrm>
            <a:off x="2775384" y="3958843"/>
            <a:ext cx="2447255" cy="304800"/>
            <a:chOff x="2971800" y="5905500"/>
            <a:chExt cx="3670883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6B898A3-99C4-B9F0-D53D-EE90ABFD2EC0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509D4EB-BB95-54CB-887F-6ECB10DB54FF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994E93F-EC29-8F67-91EE-7BE85763ACD2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36E02BB-BC98-AEDF-B037-D81895BE919A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AA2189F-3E28-3AC2-1005-2EE280679938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0D12299-CE42-4E1A-6E3B-DDA1C282E64B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F5D8D80-AF2E-7260-8F05-FF28E3674F4F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D312DA4-A55B-B04B-8384-DC18CB8A448B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F22CD91-DE04-36D3-E0A2-9688203723A0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214024E-CA09-7D79-5D55-92A028ABE084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36F12DA-2488-797E-4BED-86E9D387C6A0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622A12-C5D2-A72A-FFB0-D3280E59C774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CC8720B-18B0-0EF9-32BF-1C08408BDFB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223CA1D-A397-7AFC-B6A3-D80F2D51EE01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AE0587B-AD1C-4939-C26C-45624F9061D9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8756E21-980E-E425-03B2-42D2B85F306F}"/>
              </a:ext>
            </a:extLst>
          </p:cNvPr>
          <p:cNvSpPr txBox="1"/>
          <p:nvPr/>
        </p:nvSpPr>
        <p:spPr>
          <a:xfrm>
            <a:off x="2628070" y="3043149"/>
            <a:ext cx="12659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133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133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id="{96360B89-E8D8-C22C-9E3D-16A66F8694C9}"/>
              </a:ext>
            </a:extLst>
          </p:cNvPr>
          <p:cNvSpPr/>
          <p:nvPr/>
        </p:nvSpPr>
        <p:spPr>
          <a:xfrm rot="5400000" flipH="1" flipV="1">
            <a:off x="3872133" y="3141437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000000"/>
              </a:solidFill>
              <a:latin typeface="思源黑体 CN Medium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595FB30-ABA3-C21C-AF1B-BB29946565F4}"/>
              </a:ext>
            </a:extLst>
          </p:cNvPr>
          <p:cNvSpPr txBox="1"/>
          <p:nvPr/>
        </p:nvSpPr>
        <p:spPr>
          <a:xfrm>
            <a:off x="3619684" y="4479458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4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78D963C-B9D0-6C33-93FF-FC2FD79FBD7F}"/>
              </a:ext>
            </a:extLst>
          </p:cNvPr>
          <p:cNvGrpSpPr/>
          <p:nvPr/>
        </p:nvGrpSpPr>
        <p:grpSpPr>
          <a:xfrm>
            <a:off x="2776049" y="3447105"/>
            <a:ext cx="609600" cy="304800"/>
            <a:chOff x="2971800" y="5143500"/>
            <a:chExt cx="914400" cy="4572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ADFDFF1-9F1B-0FB7-ADCE-ED61CCA05CD6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3D6B14F-5A9F-1A32-0A21-A4BEBD876629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1F6D8D0-13F8-7985-C3D2-E247C8D5EFA1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19">
            <a:extLst>
              <a:ext uri="{FF2B5EF4-FFF2-40B4-BE49-F238E27FC236}">
                <a16:creationId xmlns:a16="http://schemas.microsoft.com/office/drawing/2014/main" id="{4E479DD7-F937-57E6-A9F5-3F6C1CC60EB2}"/>
              </a:ext>
            </a:extLst>
          </p:cNvPr>
          <p:cNvSpPr txBox="1"/>
          <p:nvPr/>
        </p:nvSpPr>
        <p:spPr>
          <a:xfrm>
            <a:off x="6889930" y="2418618"/>
            <a:ext cx="3119519" cy="36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5F89F10-99F4-95FB-70BA-A1EFFB9E93DA}"/>
              </a:ext>
            </a:extLst>
          </p:cNvPr>
          <p:cNvSpPr txBox="1"/>
          <p:nvPr/>
        </p:nvSpPr>
        <p:spPr>
          <a:xfrm>
            <a:off x="5467529" y="2983189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E62264E-3783-58E4-AC44-83482BA877C8}"/>
              </a:ext>
            </a:extLst>
          </p:cNvPr>
          <p:cNvSpPr txBox="1"/>
          <p:nvPr/>
        </p:nvSpPr>
        <p:spPr>
          <a:xfrm>
            <a:off x="5435063" y="3653991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4 = 36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B1BE8AD-51AD-D26C-95B0-AB53647FA58B}"/>
              </a:ext>
            </a:extLst>
          </p:cNvPr>
          <p:cNvSpPr txBox="1"/>
          <p:nvPr/>
        </p:nvSpPr>
        <p:spPr>
          <a:xfrm>
            <a:off x="5761593" y="4195025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36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67" grpId="0"/>
      <p:bldP spid="68" grpId="0" animBg="1"/>
      <p:bldP spid="69" grpId="0"/>
      <p:bldP spid="74" grpId="0"/>
      <p:bldP spid="75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DCF1C724-A88F-784E-59F5-CB3F4A12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53" y="2371060"/>
            <a:ext cx="5981585" cy="19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17785-41A9-9691-0C06-750DF975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753DD4-C374-2803-2D41-029D08F5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529053" y="1241522"/>
            <a:ext cx="3742495" cy="5705341"/>
          </a:xfrm>
          <a:prstGeom prst="rect">
            <a:avLst/>
          </a:prstGeom>
        </p:spPr>
      </p:pic>
      <p:pic>
        <p:nvPicPr>
          <p:cNvPr id="7" name="Picture 6" descr="A close up of a text&#10;&#10;AI-generated content may be incorrect.">
            <a:extLst>
              <a:ext uri="{FF2B5EF4-FFF2-40B4-BE49-F238E27FC236}">
                <a16:creationId xmlns:a16="http://schemas.microsoft.com/office/drawing/2014/main" id="{327E41F1-7CC9-D54F-170E-C20E520D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70" y="2263140"/>
            <a:ext cx="7710078" cy="26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37E8E5C-A2E4-1CE3-2476-EE3BDCBB4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50" y="189954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814FC06-0DB9-4AF6-4C0D-7D2F280ED33F}"/>
              </a:ext>
            </a:extLst>
          </p:cNvPr>
          <p:cNvGrpSpPr/>
          <p:nvPr/>
        </p:nvGrpSpPr>
        <p:grpSpPr>
          <a:xfrm rot="844691">
            <a:off x="2501312" y="2952915"/>
            <a:ext cx="8209085" cy="3481109"/>
            <a:chOff x="671651" y="1660731"/>
            <a:chExt cx="8209084" cy="348110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3C2BAC7-2DF4-DAD8-41A0-F40AE5F90C2B}"/>
                </a:ext>
              </a:extLst>
            </p:cNvPr>
            <p:cNvSpPr txBox="1"/>
            <p:nvPr/>
          </p:nvSpPr>
          <p:spPr>
            <a:xfrm rot="21334142">
              <a:off x="1279320" y="1663965"/>
              <a:ext cx="7601415" cy="34778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914446">
                <a:buClr>
                  <a:srgbClr val="000000"/>
                </a:buClr>
                <a:defRPr/>
              </a:pP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Những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dòng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tin</a:t>
              </a:r>
            </a:p>
            <a:p>
              <a:pPr algn="ctr" defTabSz="914446">
                <a:buClr>
                  <a:srgbClr val="000000"/>
                </a:buClr>
                <a:defRPr/>
              </a:pP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yêu</a:t>
              </a:r>
              <a:r>
                <a:rPr lang="en-US" sz="15267" kern="0" dirty="0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15267" kern="0" dirty="0" err="1">
                  <a:solidFill>
                    <a:srgbClr val="EE99AD">
                      <a:lumMod val="75000"/>
                    </a:srgb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thương</a:t>
              </a:r>
              <a:endParaRPr lang="id-ID" sz="15267" kern="0" dirty="0">
                <a:solidFill>
                  <a:srgbClr val="EE99AD">
                    <a:lumMod val="7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6 SVNAdeline" panose="020005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107" name="Heart 106">
              <a:extLst>
                <a:ext uri="{FF2B5EF4-FFF2-40B4-BE49-F238E27FC236}">
                  <a16:creationId xmlns:a16="http://schemas.microsoft.com/office/drawing/2014/main" id="{216F2577-C37D-57F4-F05F-584B2C3757D6}"/>
                </a:ext>
              </a:extLst>
            </p:cNvPr>
            <p:cNvSpPr/>
            <p:nvPr/>
          </p:nvSpPr>
          <p:spPr>
            <a:xfrm rot="17414933">
              <a:off x="604355" y="2739718"/>
              <a:ext cx="874090" cy="739497"/>
            </a:xfrm>
            <a:custGeom>
              <a:avLst/>
              <a:gdLst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090" h="739497" fill="none" extrusionOk="0">
                  <a:moveTo>
                    <a:pt x="437045" y="184874"/>
                  </a:moveTo>
                  <a:cubicBezTo>
                    <a:pt x="630615" y="-464956"/>
                    <a:pt x="1152906" y="226236"/>
                    <a:pt x="437045" y="739497"/>
                  </a:cubicBezTo>
                  <a:cubicBezTo>
                    <a:pt x="-594505" y="249131"/>
                    <a:pt x="303661" y="-386958"/>
                    <a:pt x="437045" y="184874"/>
                  </a:cubicBezTo>
                  <a:close/>
                </a:path>
                <a:path w="874090" h="739497" stroke="0" extrusionOk="0">
                  <a:moveTo>
                    <a:pt x="437045" y="184874"/>
                  </a:moveTo>
                  <a:cubicBezTo>
                    <a:pt x="594298" y="-203396"/>
                    <a:pt x="1399684" y="12338"/>
                    <a:pt x="437045" y="739497"/>
                  </a:cubicBezTo>
                  <a:cubicBezTo>
                    <a:pt x="-450056" y="180399"/>
                    <a:pt x="274548" y="-212328"/>
                    <a:pt x="437045" y="184874"/>
                  </a:cubicBezTo>
                  <a:close/>
                </a:path>
                <a:path w="874090" h="739497" fill="none" stroke="0" extrusionOk="0">
                  <a:moveTo>
                    <a:pt x="437045" y="184874"/>
                  </a:moveTo>
                  <a:cubicBezTo>
                    <a:pt x="572245" y="-287171"/>
                    <a:pt x="1239960" y="127704"/>
                    <a:pt x="437045" y="739497"/>
                  </a:cubicBezTo>
                  <a:cubicBezTo>
                    <a:pt x="-567245" y="267751"/>
                    <a:pt x="301994" y="-216812"/>
                    <a:pt x="437045" y="184874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80236742">
                    <a:custGeom>
                      <a:avLst/>
                      <a:gdLst>
                        <a:gd name="connsiteX0" fmla="*/ 437045 w 874090"/>
                        <a:gd name="connsiteY0" fmla="*/ 184874 h 739497"/>
                        <a:gd name="connsiteX1" fmla="*/ 437045 w 874090"/>
                        <a:gd name="connsiteY1" fmla="*/ 739497 h 739497"/>
                        <a:gd name="connsiteX2" fmla="*/ 437045 w 874090"/>
                        <a:gd name="connsiteY2" fmla="*/ 184874 h 739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74090" h="739497" fill="none" extrusionOk="0">
                          <a:moveTo>
                            <a:pt x="437045" y="184874"/>
                          </a:moveTo>
                          <a:cubicBezTo>
                            <a:pt x="623278" y="-325198"/>
                            <a:pt x="1186430" y="218377"/>
                            <a:pt x="437045" y="739497"/>
                          </a:cubicBezTo>
                          <a:cubicBezTo>
                            <a:pt x="-515914" y="212865"/>
                            <a:pt x="270671" y="-291844"/>
                            <a:pt x="437045" y="184874"/>
                          </a:cubicBezTo>
                          <a:close/>
                        </a:path>
                        <a:path w="874090" h="739497" stroke="0" extrusionOk="0">
                          <a:moveTo>
                            <a:pt x="437045" y="184874"/>
                          </a:moveTo>
                          <a:cubicBezTo>
                            <a:pt x="504217" y="-160859"/>
                            <a:pt x="1388532" y="84618"/>
                            <a:pt x="437045" y="739497"/>
                          </a:cubicBezTo>
                          <a:cubicBezTo>
                            <a:pt x="-473657" y="204550"/>
                            <a:pt x="266856" y="-217962"/>
                            <a:pt x="437045" y="18487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68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  <p:sp>
          <p:nvSpPr>
            <p:cNvPr id="108" name="Heart 107">
              <a:extLst>
                <a:ext uri="{FF2B5EF4-FFF2-40B4-BE49-F238E27FC236}">
                  <a16:creationId xmlns:a16="http://schemas.microsoft.com/office/drawing/2014/main" id="{1355D836-1D95-C9A1-FED3-315D236AF1EE}"/>
                </a:ext>
              </a:extLst>
            </p:cNvPr>
            <p:cNvSpPr/>
            <p:nvPr/>
          </p:nvSpPr>
          <p:spPr>
            <a:xfrm rot="880583">
              <a:off x="3317713" y="1660731"/>
              <a:ext cx="267567" cy="291408"/>
            </a:xfrm>
            <a:custGeom>
              <a:avLst/>
              <a:gdLst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567" h="291408" fill="none" extrusionOk="0">
                  <a:moveTo>
                    <a:pt x="133784" y="72852"/>
                  </a:moveTo>
                  <a:cubicBezTo>
                    <a:pt x="193433" y="-171549"/>
                    <a:pt x="335692" y="89551"/>
                    <a:pt x="133784" y="291408"/>
                  </a:cubicBezTo>
                  <a:cubicBezTo>
                    <a:pt x="-200511" y="101070"/>
                    <a:pt x="93187" y="-140804"/>
                    <a:pt x="133784" y="72852"/>
                  </a:cubicBezTo>
                  <a:close/>
                </a:path>
                <a:path w="267567" h="291408" stroke="0" extrusionOk="0">
                  <a:moveTo>
                    <a:pt x="133784" y="72852"/>
                  </a:moveTo>
                  <a:cubicBezTo>
                    <a:pt x="184951" y="-90368"/>
                    <a:pt x="423657" y="15787"/>
                    <a:pt x="133784" y="291408"/>
                  </a:cubicBezTo>
                  <a:cubicBezTo>
                    <a:pt x="-153750" y="88531"/>
                    <a:pt x="114567" y="-48307"/>
                    <a:pt x="133784" y="72852"/>
                  </a:cubicBezTo>
                  <a:close/>
                </a:path>
                <a:path w="267567" h="291408" fill="none" stroke="0" extrusionOk="0">
                  <a:moveTo>
                    <a:pt x="133784" y="72852"/>
                  </a:moveTo>
                  <a:cubicBezTo>
                    <a:pt x="178613" y="-138239"/>
                    <a:pt x="390659" y="57403"/>
                    <a:pt x="133784" y="291408"/>
                  </a:cubicBezTo>
                  <a:cubicBezTo>
                    <a:pt x="-180049" y="101832"/>
                    <a:pt x="98271" y="-109429"/>
                    <a:pt x="133784" y="72852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80236742">
                    <a:custGeom>
                      <a:avLst/>
                      <a:gdLst>
                        <a:gd name="connsiteX0" fmla="*/ 133784 w 267567"/>
                        <a:gd name="connsiteY0" fmla="*/ 72852 h 291408"/>
                        <a:gd name="connsiteX1" fmla="*/ 133784 w 267567"/>
                        <a:gd name="connsiteY1" fmla="*/ 291408 h 291408"/>
                        <a:gd name="connsiteX2" fmla="*/ 133784 w 267567"/>
                        <a:gd name="connsiteY2" fmla="*/ 72852 h 2914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7567" h="291408" fill="none" extrusionOk="0">
                          <a:moveTo>
                            <a:pt x="133784" y="72852"/>
                          </a:moveTo>
                          <a:cubicBezTo>
                            <a:pt x="192217" y="-148376"/>
                            <a:pt x="377461" y="79759"/>
                            <a:pt x="133784" y="291408"/>
                          </a:cubicBezTo>
                          <a:cubicBezTo>
                            <a:pt x="-163262" y="83882"/>
                            <a:pt x="89550" y="-130320"/>
                            <a:pt x="133784" y="72852"/>
                          </a:cubicBezTo>
                          <a:close/>
                        </a:path>
                        <a:path w="267567" h="291408" stroke="0" extrusionOk="0">
                          <a:moveTo>
                            <a:pt x="133784" y="72852"/>
                          </a:moveTo>
                          <a:cubicBezTo>
                            <a:pt x="172644" y="-84556"/>
                            <a:pt x="417658" y="54672"/>
                            <a:pt x="133784" y="291408"/>
                          </a:cubicBezTo>
                          <a:cubicBezTo>
                            <a:pt x="-160064" y="94992"/>
                            <a:pt x="91314" y="-65340"/>
                            <a:pt x="133784" y="728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68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5135963" y="3832392"/>
            <a:ext cx="3300327" cy="1411750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46">
                  <a:defRPr/>
                </a:pPr>
                <a:endParaRPr lang="en-US" sz="24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70788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263">
                  <a:defRPr/>
                </a:pPr>
                <a:r>
                  <a:rPr lang="en-US" sz="4000" b="1" kern="0" spc="150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cs typeface="Calibri Light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en-US" sz="14001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4748936" y="373762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9225098" y="417845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0220550" y="546836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0752434" y="6217740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2040538" y="118807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1630085" y="244636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2680542" y="425627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160682" y="580117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232670" y="5058855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4090077" y="6155810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1724358" y="5347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5184074" y="207361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2571994" y="157972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5789578" y="3174798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0080360" y="35442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8560500" y="5089096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8680049" y="4280129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1489895" y="544373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71902" y="1643124"/>
            <a:ext cx="4546227" cy="491285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719228" y="1736386"/>
            <a:ext cx="2287461" cy="1786496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947926" y="-1023330"/>
                  <a:pt x="2961020" y="1098867"/>
                  <a:pt x="1143731" y="1786496"/>
                </a:cubicBezTo>
                <a:cubicBezTo>
                  <a:pt x="-1200114" y="783603"/>
                  <a:pt x="893685" y="-471444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410711" y="1012"/>
                  <a:pt x="3350838" y="777191"/>
                  <a:pt x="1143731" y="1786496"/>
                </a:cubicBezTo>
                <a:cubicBezTo>
                  <a:pt x="-1168643" y="557663"/>
                  <a:pt x="906945" y="-746196"/>
                  <a:pt x="1143731" y="446624"/>
                </a:cubicBezTo>
                <a:close/>
              </a:path>
              <a:path w="2287461" h="1786496" fill="none" stroke="0" extrusionOk="0">
                <a:moveTo>
                  <a:pt x="1143731" y="446624"/>
                </a:moveTo>
                <a:cubicBezTo>
                  <a:pt x="878963" y="-639181"/>
                  <a:pt x="2980049" y="814747"/>
                  <a:pt x="1143731" y="1786496"/>
                </a:cubicBezTo>
                <a:cubicBezTo>
                  <a:pt x="-1043147" y="815077"/>
                  <a:pt x="840778" y="-618408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899829388">
                  <a:custGeom>
                    <a:avLst/>
                    <a:gdLst>
                      <a:gd name="connsiteX0" fmla="*/ 1143731 w 2287461"/>
                      <a:gd name="connsiteY0" fmla="*/ 446624 h 1786496"/>
                      <a:gd name="connsiteX1" fmla="*/ 1143731 w 2287461"/>
                      <a:gd name="connsiteY1" fmla="*/ 1786496 h 1786496"/>
                      <a:gd name="connsiteX2" fmla="*/ 1143731 w 2287461"/>
                      <a:gd name="connsiteY2" fmla="*/ 446624 h 1786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87461" h="1786496" fill="none" extrusionOk="0">
                        <a:moveTo>
                          <a:pt x="1143731" y="446624"/>
                        </a:moveTo>
                        <a:cubicBezTo>
                          <a:pt x="1444241" y="-707518"/>
                          <a:pt x="3118884" y="900025"/>
                          <a:pt x="1143731" y="1786496"/>
                        </a:cubicBezTo>
                        <a:cubicBezTo>
                          <a:pt x="-1197594" y="686296"/>
                          <a:pt x="697964" y="-578637"/>
                          <a:pt x="1143731" y="446624"/>
                        </a:cubicBezTo>
                        <a:close/>
                      </a:path>
                      <a:path w="2287461" h="1786496" stroke="0" extrusionOk="0">
                        <a:moveTo>
                          <a:pt x="1143731" y="446624"/>
                        </a:moveTo>
                        <a:cubicBezTo>
                          <a:pt x="1343949" y="-562093"/>
                          <a:pt x="3257364" y="310581"/>
                          <a:pt x="1143731" y="1786496"/>
                        </a:cubicBezTo>
                        <a:cubicBezTo>
                          <a:pt x="-998935" y="607093"/>
                          <a:pt x="974930" y="-681203"/>
                          <a:pt x="1143731" y="4466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46">
              <a:defRPr/>
            </a:pPr>
            <a:endParaRPr lang="en-US" sz="14001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0279191" y="3150478"/>
            <a:ext cx="2184475" cy="3707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6" y="5179635"/>
            <a:ext cx="12327106" cy="17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8859533" y="-303094"/>
            <a:ext cx="4196052" cy="204895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9785338" y="4831134"/>
            <a:ext cx="4196052" cy="204895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4358689" y="335754"/>
            <a:ext cx="7709385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36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36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36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6092942" y="-399189"/>
            <a:ext cx="5535234" cy="4461157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4720756" y="-5882330"/>
            <a:ext cx="5317861" cy="470405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2143301" y="6734819"/>
            <a:ext cx="4584317" cy="4885481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9514" y="5709939"/>
            <a:ext cx="1437401" cy="1437401"/>
          </a:xfrm>
          <a:prstGeom prst="rect">
            <a:avLst/>
          </a:prstGeom>
        </p:spPr>
      </p:pic>
      <p:pic>
        <p:nvPicPr>
          <p:cNvPr id="1032" name="Picture 1031">
            <a:hlinkClick r:id="rId12" action="ppaction://hlinksldjump"/>
            <a:extLst>
              <a:ext uri="{FF2B5EF4-FFF2-40B4-BE49-F238E27FC236}">
                <a16:creationId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37279" y="242840"/>
            <a:ext cx="4483636" cy="431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4" action="ppaction://hlinksldjump"/>
            <a:extLst>
              <a:ext uri="{FF2B5EF4-FFF2-40B4-BE49-F238E27FC236}">
                <a16:creationId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4383649" y="988506"/>
            <a:ext cx="3786540" cy="364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6" action="ppaction://hlinksldjump"/>
            <a:extLst>
              <a:ext uri="{FF2B5EF4-FFF2-40B4-BE49-F238E27FC236}">
                <a16:creationId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74" y="3181416"/>
            <a:ext cx="3657613" cy="352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83538" y="1193959"/>
            <a:ext cx="1148025" cy="1148025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1671" y="2435409"/>
            <a:ext cx="1148025" cy="1148025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13732" y="-230819"/>
            <a:ext cx="1148025" cy="1148025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8346" y="5240086"/>
            <a:ext cx="2744127" cy="1592274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/>
                  <a:endParaRPr lang="th-TH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46"/>
                <a:endParaRPr lang="th-TH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5657396" y="41242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4012894" y="508122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854230" y="4149466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6637444" y="549346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385862" y="275722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1793343" y="66839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139294" y="689058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4894352" y="623059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7047222" y="384383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3598734" y="33838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0938042" y="351984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5848324" y="3686106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46"/>
            <a:endParaRPr lang="th-TH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0" y="-575124"/>
            <a:ext cx="1626881" cy="2337067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80926B0B-CDF8-EF16-C103-189142CD44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8628" y="280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7667" b="1" dirty="0">
                  <a:solidFill>
                    <a:srgbClr val="5F9D50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15 x 6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70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063685" cy="1895769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90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80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04" y="525079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7" y="177420"/>
            <a:ext cx="5768302" cy="6228503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:a16="http://schemas.microsoft.com/office/drawing/2014/main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7347785" y="2219243"/>
            <a:ext cx="355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Đúng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 </a:t>
            </a:r>
            <a:r>
              <a:rPr lang="en-US" sz="4800" dirty="0" err="1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rồi</a:t>
            </a:r>
            <a:r>
              <a:rPr lang="en-US" sz="4800" dirty="0">
                <a:solidFill>
                  <a:srgbClr val="FF76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2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2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2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9200" b="1" dirty="0">
                  <a:solidFill>
                    <a:srgbClr val="EE99A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19 x 5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883435" cy="1895769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95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6672474" cy="1895769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75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70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85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24" y="5526956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74" y="2609440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495" y="3598824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87" y="557723"/>
            <a:ext cx="5217679" cy="5923397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7630499" y="1265477"/>
            <a:ext cx="3697713" cy="2141224"/>
            <a:chOff x="11445748" y="1898215"/>
            <a:chExt cx="5546570" cy="3211835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4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5" y="3124892"/>
              <a:ext cx="5328410" cy="1985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Các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em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2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2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2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5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014823" y="-413168"/>
            <a:ext cx="3489064" cy="2037289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9205326" y="5101614"/>
            <a:ext cx="5125382" cy="2022332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46">
                <a:defRPr/>
              </a:pPr>
              <a:endParaRPr lang="th-TH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242224" y="-404174"/>
            <a:ext cx="12047539" cy="2899425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6"/>
              <a:endParaRPr lang="en-US">
                <a:solidFill>
                  <a:srgbClr val="CDA4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>
                      <a:defRPr/>
                    </a:pPr>
                    <a:endParaRPr lang="th-TH" sz="280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46">
                    <a:defRPr/>
                  </a:pPr>
                  <a:endParaRPr lang="th-TH" sz="28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914446"/>
                <a:r>
                  <a:rPr lang="en-US" sz="3500" b="1">
                    <a:solidFill>
                      <a:srgbClr val="BDD7EE">
                        <a:lumMod val="1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3500" b="1" dirty="0">
                  <a:solidFill>
                    <a:srgbClr val="BDD7EE">
                      <a:lumMod val="1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040585" y="568290"/>
              <a:ext cx="67976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en-US" sz="6400" b="1" dirty="0">
                  <a:solidFill>
                    <a:srgbClr val="EE99A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21 x 2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469368" y="2212134"/>
            <a:ext cx="6672474" cy="1895769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A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242224" y="4927989"/>
            <a:ext cx="7103911" cy="1895769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srgbClr val="CDA45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C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334" b="1" dirty="0">
                  <a:solidFill>
                    <a:srgbClr val="E53E3E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48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5360400" y="3639869"/>
            <a:ext cx="6672474" cy="1895769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41350" y="189328"/>
                      <a:pt x="201861" y="27604"/>
                      <a:pt x="560563" y="0"/>
                    </a:cubicBezTo>
                    <a:lnTo>
                      <a:pt x="560563" y="0"/>
                    </a:lnTo>
                    <a:cubicBezTo>
                      <a:pt x="840862" y="-99156"/>
                      <a:pt x="1134627" y="166448"/>
                      <a:pt x="1121126" y="560563"/>
                    </a:cubicBezTo>
                    <a:cubicBezTo>
                      <a:pt x="781930" y="2576963"/>
                      <a:pt x="1143595" y="4204227"/>
                      <a:pt x="1121126" y="6023911"/>
                    </a:cubicBezTo>
                    <a:cubicBezTo>
                      <a:pt x="1085846" y="6256051"/>
                      <a:pt x="872703" y="6681208"/>
                      <a:pt x="560563" y="6584474"/>
                    </a:cubicBezTo>
                    <a:lnTo>
                      <a:pt x="560563" y="6584474"/>
                    </a:lnTo>
                    <a:cubicBezTo>
                      <a:pt x="196760" y="6521834"/>
                      <a:pt x="9665" y="6316572"/>
                      <a:pt x="0" y="6023911"/>
                    </a:cubicBezTo>
                    <a:cubicBezTo>
                      <a:pt x="31402" y="4671758"/>
                      <a:pt x="-87615" y="328473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-16894" y="267065"/>
                      <a:pt x="339117" y="6505"/>
                      <a:pt x="560563" y="0"/>
                    </a:cubicBezTo>
                    <a:lnTo>
                      <a:pt x="560563" y="0"/>
                    </a:lnTo>
                    <a:cubicBezTo>
                      <a:pt x="838695" y="-54735"/>
                      <a:pt x="1142962" y="231590"/>
                      <a:pt x="1121126" y="560563"/>
                    </a:cubicBezTo>
                    <a:cubicBezTo>
                      <a:pt x="1011202" y="3078779"/>
                      <a:pt x="1171063" y="5207991"/>
                      <a:pt x="1121126" y="6023911"/>
                    </a:cubicBezTo>
                    <a:cubicBezTo>
                      <a:pt x="1102744" y="6323781"/>
                      <a:pt x="929944" y="6577716"/>
                      <a:pt x="560563" y="6584474"/>
                    </a:cubicBezTo>
                    <a:lnTo>
                      <a:pt x="560563" y="6584474"/>
                    </a:lnTo>
                    <a:cubicBezTo>
                      <a:pt x="162823" y="6613457"/>
                      <a:pt x="-16538" y="6278383"/>
                      <a:pt x="0" y="6023911"/>
                    </a:cubicBezTo>
                    <a:cubicBezTo>
                      <a:pt x="283697" y="5339174"/>
                      <a:pt x="-64544" y="2856445"/>
                      <a:pt x="0" y="560563"/>
                    </a:cubicBezTo>
                    <a:close/>
                  </a:path>
                  <a:path w="1121126" h="6584474" fill="none" stroke="0" extrusionOk="0">
                    <a:moveTo>
                      <a:pt x="0" y="560563"/>
                    </a:moveTo>
                    <a:cubicBezTo>
                      <a:pt x="14320" y="258915"/>
                      <a:pt x="265809" y="15992"/>
                      <a:pt x="560563" y="0"/>
                    </a:cubicBezTo>
                    <a:lnTo>
                      <a:pt x="560563" y="0"/>
                    </a:lnTo>
                    <a:cubicBezTo>
                      <a:pt x="836455" y="-95117"/>
                      <a:pt x="1083261" y="184800"/>
                      <a:pt x="1121126" y="560563"/>
                    </a:cubicBezTo>
                    <a:cubicBezTo>
                      <a:pt x="813970" y="2488141"/>
                      <a:pt x="1020582" y="4298999"/>
                      <a:pt x="1121126" y="6023911"/>
                    </a:cubicBezTo>
                    <a:cubicBezTo>
                      <a:pt x="1114041" y="6242522"/>
                      <a:pt x="929577" y="6663761"/>
                      <a:pt x="560563" y="6584474"/>
                    </a:cubicBezTo>
                    <a:lnTo>
                      <a:pt x="560563" y="6584474"/>
                    </a:lnTo>
                    <a:cubicBezTo>
                      <a:pt x="216305" y="6560243"/>
                      <a:pt x="5482" y="6284020"/>
                      <a:pt x="0" y="6023911"/>
                    </a:cubicBezTo>
                    <a:cubicBezTo>
                      <a:pt x="90149" y="5116096"/>
                      <a:pt x="-38730" y="3051077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custGeom>
                        <a:avLst/>
                        <a:gdLst>
                          <a:gd name="connsiteX0" fmla="*/ 0 w 1121126"/>
                          <a:gd name="connsiteY0" fmla="*/ 560563 h 6584474"/>
                          <a:gd name="connsiteX1" fmla="*/ 560563 w 1121126"/>
                          <a:gd name="connsiteY1" fmla="*/ 0 h 6584474"/>
                          <a:gd name="connsiteX2" fmla="*/ 560563 w 1121126"/>
                          <a:gd name="connsiteY2" fmla="*/ 0 h 6584474"/>
                          <a:gd name="connsiteX3" fmla="*/ 1121126 w 1121126"/>
                          <a:gd name="connsiteY3" fmla="*/ 560563 h 6584474"/>
                          <a:gd name="connsiteX4" fmla="*/ 1121126 w 1121126"/>
                          <a:gd name="connsiteY4" fmla="*/ 6023911 h 6584474"/>
                          <a:gd name="connsiteX5" fmla="*/ 560563 w 1121126"/>
                          <a:gd name="connsiteY5" fmla="*/ 6584474 h 6584474"/>
                          <a:gd name="connsiteX6" fmla="*/ 560563 w 1121126"/>
                          <a:gd name="connsiteY6" fmla="*/ 6584474 h 6584474"/>
                          <a:gd name="connsiteX7" fmla="*/ 0 w 1121126"/>
                          <a:gd name="connsiteY7" fmla="*/ 6023911 h 6584474"/>
                          <a:gd name="connsiteX8" fmla="*/ 0 w 1121126"/>
                          <a:gd name="connsiteY8" fmla="*/ 560563 h 65844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21126" h="6584474" fill="none" extrusionOk="0">
                            <a:moveTo>
                              <a:pt x="0" y="560563"/>
                            </a:moveTo>
                            <a:cubicBezTo>
                              <a:pt x="-11535" y="233776"/>
                              <a:pt x="227794" y="13028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8802" y="-38425"/>
                              <a:pt x="1126458" y="217593"/>
                              <a:pt x="1121126" y="560563"/>
                            </a:cubicBezTo>
                            <a:cubicBezTo>
                              <a:pt x="961584" y="2435196"/>
                              <a:pt x="1015364" y="4019141"/>
                              <a:pt x="1121126" y="6023911"/>
                            </a:cubicBezTo>
                            <a:cubicBezTo>
                              <a:pt x="1107629" y="6303872"/>
                              <a:pt x="871759" y="6645394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231353" y="6561804"/>
                              <a:pt x="7768" y="6319895"/>
                              <a:pt x="0" y="6023911"/>
                            </a:cubicBezTo>
                            <a:cubicBezTo>
                              <a:pt x="-125567" y="4959433"/>
                              <a:pt x="-130875" y="3251619"/>
                              <a:pt x="0" y="560563"/>
                            </a:cubicBezTo>
                            <a:close/>
                          </a:path>
                          <a:path w="1121126" h="6584474" stroke="0" extrusionOk="0">
                            <a:moveTo>
                              <a:pt x="0" y="560563"/>
                            </a:moveTo>
                            <a:cubicBezTo>
                              <a:pt x="17748" y="268229"/>
                              <a:pt x="304663" y="4186"/>
                              <a:pt x="560563" y="0"/>
                            </a:cubicBezTo>
                            <a:lnTo>
                              <a:pt x="560563" y="0"/>
                            </a:lnTo>
                            <a:cubicBezTo>
                              <a:pt x="854419" y="-39917"/>
                              <a:pt x="1101236" y="235873"/>
                              <a:pt x="1121126" y="560563"/>
                            </a:cubicBezTo>
                            <a:cubicBezTo>
                              <a:pt x="1020064" y="3085728"/>
                              <a:pt x="1097009" y="5235877"/>
                              <a:pt x="1121126" y="6023911"/>
                            </a:cubicBezTo>
                            <a:cubicBezTo>
                              <a:pt x="1123775" y="6308151"/>
                              <a:pt x="921284" y="6600717"/>
                              <a:pt x="560563" y="6584474"/>
                            </a:cubicBezTo>
                            <a:lnTo>
                              <a:pt x="560563" y="6584474"/>
                            </a:lnTo>
                            <a:cubicBezTo>
                              <a:pt x="196870" y="6578860"/>
                              <a:pt x="-2250" y="6298182"/>
                              <a:pt x="0" y="6023911"/>
                            </a:cubicBezTo>
                            <a:cubicBezTo>
                              <a:pt x="-53421" y="5328534"/>
                              <a:pt x="-37377" y="2644284"/>
                              <a:pt x="0" y="560563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6"/>
                <a:endParaRPr lang="en-US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4446"/>
                      <a:endParaRPr lang="th-TH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46"/>
                    <a:endParaRPr lang="th-TH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46"/>
                  <a:r>
                    <a:rPr lang="en-US" sz="6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alibri Light"/>
                    </a:rPr>
                    <a:t>B</a:t>
                  </a:r>
                  <a:endParaRPr lang="th-TH" sz="6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/>
              <a:r>
                <a:rPr lang="en-US" sz="5867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42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84" y="2552932"/>
            <a:ext cx="1462280" cy="1426722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70" y="3922348"/>
            <a:ext cx="1273218" cy="1323382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40" y="5383306"/>
            <a:ext cx="1462280" cy="1426722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9333" y="-781586"/>
            <a:ext cx="1038840" cy="103884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9515" y="6001022"/>
            <a:ext cx="1146318" cy="1146318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6571" y="7189855"/>
            <a:ext cx="1146318" cy="1146318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13660213" y="1136404"/>
            <a:ext cx="2152617" cy="3604415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2999776" y="2960674"/>
            <a:ext cx="2091393" cy="3585588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34" y="-90348"/>
            <a:ext cx="5913454" cy="671328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5614" y="5902975"/>
            <a:ext cx="1853345" cy="8839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207684" y="1092348"/>
            <a:ext cx="3697713" cy="1176672"/>
            <a:chOff x="10811525" y="1638521"/>
            <a:chExt cx="5546570" cy="176500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4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Giỏi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 </a:t>
              </a:r>
              <a:r>
                <a:rPr lang="en-US" sz="4000" dirty="0" err="1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quá</a:t>
              </a:r>
              <a:r>
                <a:rPr lang="en-US" sz="4000" dirty="0">
                  <a:solidFill>
                    <a:srgbClr val="FF76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2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52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2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2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3DEDFAC7-63E1-F517-0838-7784AE432D8F}"/>
              </a:ext>
            </a:extLst>
          </p:cNvPr>
          <p:cNvSpPr txBox="1"/>
          <p:nvPr/>
        </p:nvSpPr>
        <p:spPr>
          <a:xfrm>
            <a:off x="2436010" y="226508"/>
            <a:ext cx="8613676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7667" dirty="0" err="1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7667" dirty="0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6EE28B-1647-F322-94D5-CE9C6CE5F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104" y="1008646"/>
            <a:ext cx="8506689" cy="5267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128F87-116E-8307-7505-610CF623F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13" y="229288"/>
            <a:ext cx="218865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F8730F5-95AD-A9BA-8471-68DF8A8D5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94" y="2118713"/>
            <a:ext cx="6656623" cy="22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420</Words>
  <Application>Microsoft Office PowerPoint</Application>
  <PresentationFormat>Widescreen</PresentationFormat>
  <Paragraphs>114</Paragraphs>
  <Slides>22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#9Slide05 IcielRukola</vt:lpstr>
      <vt:lpstr>#9Slide06 SVNAdeline</vt:lpstr>
      <vt:lpstr>#9Slide07 SVNNexa Rust Slab Bla</vt:lpstr>
      <vt:lpstr>Arial</vt:lpstr>
      <vt:lpstr>Calibri</vt:lpstr>
      <vt:lpstr>Calibri Light</vt:lpstr>
      <vt:lpstr>Cambria</vt:lpstr>
      <vt:lpstr>Source Han Sans Light</vt:lpstr>
      <vt:lpstr>Source Han Sans Regular</vt:lpstr>
      <vt:lpstr>Times New Roman</vt:lpstr>
      <vt:lpstr>UTM Cookies</vt:lpstr>
      <vt:lpstr>字魂59号-创粗黑</vt:lpstr>
      <vt:lpstr>思源黑体 CN Medium</vt:lpstr>
      <vt:lpstr>千图网海量PPT模板www.58pic.com​​​​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61</cp:revision>
  <dcterms:created xsi:type="dcterms:W3CDTF">2022-07-11T22:35:54Z</dcterms:created>
  <dcterms:modified xsi:type="dcterms:W3CDTF">2025-10-27T07:30:23Z</dcterms:modified>
</cp:coreProperties>
</file>