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55" r:id="rId3"/>
    <p:sldMasterId id="2147483767" r:id="rId4"/>
    <p:sldMasterId id="2147483782" r:id="rId5"/>
    <p:sldMasterId id="2147483812" r:id="rId6"/>
  </p:sldMasterIdLst>
  <p:notesMasterIdLst>
    <p:notesMasterId r:id="rId14"/>
  </p:notesMasterIdLst>
  <p:sldIdLst>
    <p:sldId id="9492" r:id="rId7"/>
    <p:sldId id="321" r:id="rId8"/>
    <p:sldId id="2007577109" r:id="rId9"/>
    <p:sldId id="2007577110" r:id="rId10"/>
    <p:sldId id="278" r:id="rId11"/>
    <p:sldId id="2007577111" r:id="rId12"/>
    <p:sldId id="200757711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84D54-48AE-450A-AD9E-B07281EC91D4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DC6AF-D9B6-40BB-9535-226B85857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8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792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887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42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7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63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10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31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06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81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9D60AD-6FA9-400B-A223-ACC689E8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52281B4-E34C-4ABA-827D-4DF81FF7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3E1E85-169E-4689-B6CA-8691E8B2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EE92A2-9528-4766-9764-F4DEE821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60E6CD-13E1-433D-9ABB-9FDACD6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14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F47D02-F783-4C52-BEFF-5C75B4CC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40988A-BDC5-4894-A031-A2BFC79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25DBD3-4008-4DE7-9B78-A210CCF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BFBD21-C675-4CF4-9188-580E50DC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C7F9D9-7A8D-4250-AFA8-F3CFFAF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2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3C7F55-85C3-4414-BE20-B10988E5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EF730E-A652-40D6-8EDD-63375D333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9DF0AF-325E-44AF-8965-7C5DFBEF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FEB0F3-FDFB-47FC-9342-DBDB9A9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FCEDA0-4E9B-495A-A8EF-E6E72EF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0A0B49-9D6B-462F-ABC2-09A059A3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586EC-9BDD-4BCD-941A-5A9BDA53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90FAFE-D39B-409E-90A8-5ECEB28B0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65912D-57B6-454F-8816-4B34A8E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41CD14-39B4-4486-9CB8-C7973220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CE40FE-578D-46D1-9A57-CF7C809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19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CC687D-F1B7-4993-A346-96BE9903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7663E9C-F06D-4713-8943-F2CEF1914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8C34CB-2693-4D14-AB5B-30FB0C32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79235D-6460-4B71-94A8-E55630EC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68A7605-8EF7-4F89-BEA3-00DA37E63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3BF6008-D01D-4138-BC06-FA64C39A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F5CEB3C-B659-4C6A-A0FF-DC9B1BF0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FCF61E-6DFB-419C-898D-EC25E79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8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64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897C03-B8CF-454F-9711-05EE0E1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E33B32-D5E6-4336-A364-94D74667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B1459E6-192B-493E-8235-1D97E508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73C5EB8-FC77-4644-BB24-D13C9D83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0322BD2-97FB-483C-A0B4-FBC39D85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75207EE-3BC9-4777-B532-690F91C6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A8414FA-B8AA-43A5-BB2B-326C59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647362-D8D0-4591-A739-DA892091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301F1-6E59-40E3-83E3-D761EAB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E6F2AE1-F24A-4FD9-BFC3-13C2CB649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D5F3C3-4EFB-4D81-A479-7AE1ADE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F91E10-7CE7-4550-8542-38D0130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46A360-4D77-4E23-B4BE-CE437D11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9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5FA26F-52C0-4E1B-B01D-4A04EC30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27C3DE-8889-4B2A-B964-26DD565D9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6E2912-3044-4DBE-9D8C-5F079BE15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1F78C5-E0DB-46F8-941E-2209A7D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9C5512-1CB7-43C4-B1AE-A8F8D771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A83062-05B2-46EF-936F-5AD4CE2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94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37C27D-0F05-4C0A-A2FF-D494ED4D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C6F2298-7DE1-4E4A-9BF7-A7055FAD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CE8B89-FE18-4ABF-B4D5-5DA7B73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A911B3-9A62-490E-97C5-7E2B972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ACE694-DF2F-47DF-B298-774E9E3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77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2FCEE70-DC5F-4380-9984-DD2AB55B2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718CB1-C283-4AD3-A8DF-D08BF7DB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240135-D8D3-4523-9FFF-B219EC4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6DCA6B-14A9-4005-B552-03BECDC3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4E88C3-387A-403B-AACC-A8C93CB7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6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09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7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8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4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8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6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1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92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5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2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7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2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4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6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7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8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21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7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1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8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8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5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5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84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6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4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8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59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8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29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40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904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38D02C73-2AA6-CAD6-A864-60F0B76513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0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10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0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06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47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9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0C19231-518E-414E-BD9F-948E79D7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5"/>
          <a:stretch/>
        </p:blipFill>
        <p:spPr>
          <a:xfrm>
            <a:off x="-12692" y="-26642"/>
            <a:ext cx="12204692" cy="6884642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="" xmlns:a16="http://schemas.microsoft.com/office/drawing/2014/main" id="{FD55AC45-7237-4E7D-99BC-E51E0473655B}"/>
              </a:ext>
            </a:extLst>
          </p:cNvPr>
          <p:cNvSpPr/>
          <p:nvPr/>
        </p:nvSpPr>
        <p:spPr>
          <a:xfrm>
            <a:off x="1555123" y="392823"/>
            <a:ext cx="8537615" cy="3005697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itting, dark&#10;&#10;Description automatically generated">
            <a:extLst>
              <a:ext uri="{FF2B5EF4-FFF2-40B4-BE49-F238E27FC236}">
                <a16:creationId xmlns="" xmlns:a16="http://schemas.microsoft.com/office/drawing/2014/main" id="{DAB3A7CC-D5E7-1734-CBCD-CA834B3BA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3493165" y="-162980"/>
            <a:ext cx="4682293" cy="1675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C39C0D-46B2-1B59-9362-74BB6969F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85" y="190338"/>
            <a:ext cx="3328704" cy="70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5087B3-F0D1-29EF-E8C4-0A172A889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824" y="1378628"/>
            <a:ext cx="8480271" cy="1926503"/>
          </a:xfrm>
          <a:prstGeom prst="rect">
            <a:avLst/>
          </a:prstGeom>
        </p:spPr>
      </p:pic>
      <p:pic>
        <p:nvPicPr>
          <p:cNvPr id="9" name="Picture 8" descr="A yellow circles with red lines&#10;&#10;Description automatically generated">
            <a:extLst>
              <a:ext uri="{FF2B5EF4-FFF2-40B4-BE49-F238E27FC236}">
                <a16:creationId xmlns="" xmlns:a16="http://schemas.microsoft.com/office/drawing/2014/main" id="{C8A1F4D6-07A2-B9E8-6E11-9EB467652E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509587"/>
            <a:ext cx="2305542" cy="1380173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82090" y="5621030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06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" y="1947219"/>
            <a:ext cx="3321506" cy="50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4429" y="197961"/>
            <a:ext cx="8083997" cy="214597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2A1EA8D8-6062-D81E-DB27-9F5FD067D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40" y="0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FB9838-FA85-32ED-FE35-3D978DC6C558}"/>
              </a:ext>
            </a:extLst>
          </p:cNvPr>
          <p:cNvSpPr txBox="1"/>
          <p:nvPr/>
        </p:nvSpPr>
        <p:spPr>
          <a:xfrm>
            <a:off x="3332136" y="480447"/>
            <a:ext cx="3859078" cy="41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6CDB47-94EA-5D58-6DC7-D4A4B974E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0"/>
            <a:ext cx="6444855" cy="14641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B68C732-8BD9-4BDC-ADA9-5404A1C4F06F}"/>
              </a:ext>
            </a:extLst>
          </p:cNvPr>
          <p:cNvGrpSpPr/>
          <p:nvPr/>
        </p:nvGrpSpPr>
        <p:grpSpPr>
          <a:xfrm>
            <a:off x="522181" y="1174010"/>
            <a:ext cx="11850785" cy="3754219"/>
            <a:chOff x="406268" y="998234"/>
            <a:chExt cx="6790015" cy="375421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2BD2172-D827-08B9-0876-91017B2FA300}"/>
                </a:ext>
              </a:extLst>
            </p:cNvPr>
            <p:cNvSpPr txBox="1"/>
            <p:nvPr/>
          </p:nvSpPr>
          <p:spPr>
            <a:xfrm>
              <a:off x="406268" y="998234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536C397-22A9-DCD0-4353-861BF3F582E5}"/>
                </a:ext>
              </a:extLst>
            </p:cNvPr>
            <p:cNvSpPr txBox="1"/>
            <p:nvPr/>
          </p:nvSpPr>
          <p:spPr>
            <a:xfrm>
              <a:off x="439474" y="2926358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A6AE500-8922-69EA-51A9-837E17A198AE}"/>
                </a:ext>
              </a:extLst>
            </p:cNvPr>
            <p:cNvSpPr txBox="1"/>
            <p:nvPr/>
          </p:nvSpPr>
          <p:spPr>
            <a:xfrm>
              <a:off x="4663651" y="1158656"/>
              <a:ext cx="253263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C544F9B-B219-B5FE-2574-425E91001833}"/>
                </a:ext>
              </a:extLst>
            </p:cNvPr>
            <p:cNvSpPr txBox="1"/>
            <p:nvPr/>
          </p:nvSpPr>
          <p:spPr>
            <a:xfrm>
              <a:off x="2501454" y="998234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DCE388A-A8EE-5CDF-0119-85EC8D0C506D}"/>
                </a:ext>
              </a:extLst>
            </p:cNvPr>
            <p:cNvSpPr txBox="1"/>
            <p:nvPr/>
          </p:nvSpPr>
          <p:spPr>
            <a:xfrm>
              <a:off x="2513096" y="2936571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8128FA0-F0FF-CC12-7648-8B9F9251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053" y="4918069"/>
            <a:ext cx="5377050" cy="1641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22B7CC-2580-0EA3-827B-9A05E0AD6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44" y="5509730"/>
            <a:ext cx="3139712" cy="8779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11E10A2B-4984-A504-92A7-5C7B0E1C5470}"/>
              </a:ext>
            </a:extLst>
          </p:cNvPr>
          <p:cNvSpPr/>
          <p:nvPr/>
        </p:nvSpPr>
        <p:spPr>
          <a:xfrm>
            <a:off x="0" y="119075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269C9FF-6ACC-341A-CE4B-C9B12A30F1EA}"/>
              </a:ext>
            </a:extLst>
          </p:cNvPr>
          <p:cNvSpPr/>
          <p:nvPr/>
        </p:nvSpPr>
        <p:spPr>
          <a:xfrm>
            <a:off x="81280" y="311099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2ECB559-0F54-6EAD-92DC-C1E1E87BCCAC}"/>
              </a:ext>
            </a:extLst>
          </p:cNvPr>
          <p:cNvSpPr/>
          <p:nvPr/>
        </p:nvSpPr>
        <p:spPr>
          <a:xfrm>
            <a:off x="3728720" y="124155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2329162-083E-C0FC-6A0D-2BFD451FF68A}"/>
              </a:ext>
            </a:extLst>
          </p:cNvPr>
          <p:cNvSpPr/>
          <p:nvPr/>
        </p:nvSpPr>
        <p:spPr>
          <a:xfrm>
            <a:off x="3698240" y="308051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4AD4B89-F7BD-D7FD-5B76-8832B80DD4B9}"/>
              </a:ext>
            </a:extLst>
          </p:cNvPr>
          <p:cNvSpPr/>
          <p:nvPr/>
        </p:nvSpPr>
        <p:spPr>
          <a:xfrm>
            <a:off x="7447280" y="1404112"/>
            <a:ext cx="542159" cy="56692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9300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9549FB0-A459-D8CC-1CD4-86E0FAE5CE70}"/>
              </a:ext>
            </a:extLst>
          </p:cNvPr>
          <p:cNvSpPr/>
          <p:nvPr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3545C01-C736-E0D9-CC7B-64C1AFE7F9CD}"/>
              </a:ext>
            </a:extLst>
          </p:cNvPr>
          <p:cNvSpPr/>
          <p:nvPr/>
        </p:nvSpPr>
        <p:spPr>
          <a:xfrm>
            <a:off x="306251" y="173736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0FE8441-C94E-1879-E826-86C269DEB61F}"/>
              </a:ext>
            </a:extLst>
          </p:cNvPr>
          <p:cNvSpPr/>
          <p:nvPr/>
        </p:nvSpPr>
        <p:spPr>
          <a:xfrm>
            <a:off x="1896277" y="2482006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9F6EC78-9353-C6CC-0315-236CEBF51FB4}"/>
              </a:ext>
            </a:extLst>
          </p:cNvPr>
          <p:cNvSpPr txBox="1"/>
          <p:nvPr/>
        </p:nvSpPr>
        <p:spPr>
          <a:xfrm>
            <a:off x="2266169" y="2400505"/>
            <a:ext cx="3512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8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rang </a:t>
            </a:r>
            <a:r>
              <a:rPr lang="en-US" sz="48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3CE1894D-0A92-7EE7-9B9D-94C1B322FE36}"/>
              </a:ext>
            </a:extLst>
          </p:cNvPr>
          <p:cNvSpPr/>
          <p:nvPr/>
        </p:nvSpPr>
        <p:spPr>
          <a:xfrm>
            <a:off x="7010400" y="2506990"/>
            <a:ext cx="2692400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83D405-42BD-E3E5-57C8-8EF7B0E7DBA4}"/>
              </a:ext>
            </a:extLst>
          </p:cNvPr>
          <p:cNvSpPr txBox="1"/>
          <p:nvPr/>
        </p:nvSpPr>
        <p:spPr>
          <a:xfrm>
            <a:off x="7498715" y="2456079"/>
            <a:ext cx="211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4" descr="3D animation, mother, short hair, glasses, blue checkered shirt, gray pants, sandals, backpack">
            <a:extLst>
              <a:ext uri="{FF2B5EF4-FFF2-40B4-BE49-F238E27FC236}">
                <a16:creationId xmlns="" xmlns:a16="http://schemas.microsoft.com/office/drawing/2014/main" id="{83F23A75-1C04-6052-D09C-07187B6FD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84006" y="18433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055FEB6-15E6-DAEB-3046-20E007FF5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153" y="-99542"/>
            <a:ext cx="9813767" cy="190210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3B637475-DAFD-1B44-B6E2-15C6DC264E41}"/>
              </a:ext>
            </a:extLst>
          </p:cNvPr>
          <p:cNvSpPr/>
          <p:nvPr/>
        </p:nvSpPr>
        <p:spPr>
          <a:xfrm>
            <a:off x="2753359" y="3939550"/>
            <a:ext cx="3132635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81D37E5-9C7D-C0C5-7B2B-667AD278CD49}"/>
              </a:ext>
            </a:extLst>
          </p:cNvPr>
          <p:cNvSpPr txBox="1"/>
          <p:nvPr/>
        </p:nvSpPr>
        <p:spPr>
          <a:xfrm>
            <a:off x="2875280" y="3888639"/>
            <a:ext cx="338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F823537A-7DC5-4A51-EE99-9FC0C4D3E66E}"/>
              </a:ext>
            </a:extLst>
          </p:cNvPr>
          <p:cNvSpPr/>
          <p:nvPr/>
        </p:nvSpPr>
        <p:spPr>
          <a:xfrm>
            <a:off x="7193279" y="3909070"/>
            <a:ext cx="3132635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24CEB4F-096E-EDC1-AE1C-5287AA3F01B3}"/>
              </a:ext>
            </a:extLst>
          </p:cNvPr>
          <p:cNvSpPr txBox="1"/>
          <p:nvPr/>
        </p:nvSpPr>
        <p:spPr>
          <a:xfrm>
            <a:off x="7315200" y="3858159"/>
            <a:ext cx="3383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1" grpId="0" animBg="1"/>
      <p:bldP spid="22" grpId="0"/>
      <p:bldP spid="25" grpId="0" animBg="1"/>
      <p:bldP spid="26" grpId="0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A2A5FA-2D6F-91F8-5DE0-80DE82468649}"/>
              </a:ext>
            </a:extLst>
          </p:cNvPr>
          <p:cNvGrpSpPr/>
          <p:nvPr/>
        </p:nvGrpSpPr>
        <p:grpSpPr>
          <a:xfrm>
            <a:off x="4175760" y="2230758"/>
            <a:ext cx="2904707" cy="923330"/>
            <a:chOff x="1284060" y="2016948"/>
            <a:chExt cx="3630839" cy="9233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EED54F82-5340-58DC-D824-025227E797D7}"/>
                </a:ext>
              </a:extLst>
            </p:cNvPr>
            <p:cNvSpPr/>
            <p:nvPr/>
          </p:nvSpPr>
          <p:spPr>
            <a:xfrm>
              <a:off x="1284060" y="2055619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A203B80-4A2D-2FC4-B0FE-DC3109141303}"/>
                </a:ext>
              </a:extLst>
            </p:cNvPr>
            <p:cNvSpPr txBox="1"/>
            <p:nvPr/>
          </p:nvSpPr>
          <p:spPr>
            <a:xfrm>
              <a:off x="1402442" y="2016948"/>
              <a:ext cx="35124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2346284" y="3417348"/>
            <a:ext cx="6848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để tả âm thanh, tiếng động đến từ nhiều phía, xen lẫn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815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A2A5FA-2D6F-91F8-5DE0-80DE82468649}"/>
              </a:ext>
            </a:extLst>
          </p:cNvPr>
          <p:cNvGrpSpPr/>
          <p:nvPr/>
        </p:nvGrpSpPr>
        <p:grpSpPr>
          <a:xfrm>
            <a:off x="3789680" y="2230758"/>
            <a:ext cx="3840480" cy="1754326"/>
            <a:chOff x="1284060" y="2016948"/>
            <a:chExt cx="3630839" cy="17543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EED54F82-5340-58DC-D824-025227E797D7}"/>
                </a:ext>
              </a:extLst>
            </p:cNvPr>
            <p:cNvSpPr/>
            <p:nvPr/>
          </p:nvSpPr>
          <p:spPr>
            <a:xfrm>
              <a:off x="1284060" y="2055619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A203B80-4A2D-2FC4-B0FE-DC3109141303}"/>
                </a:ext>
              </a:extLst>
            </p:cNvPr>
            <p:cNvSpPr txBox="1"/>
            <p:nvPr/>
          </p:nvSpPr>
          <p:spPr>
            <a:xfrm>
              <a:off x="1402442" y="2016948"/>
              <a:ext cx="351245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2346284" y="3417348"/>
            <a:ext cx="6848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khí đông vui, có nhiều người qua lại hoặc cùng tham gia hoạt động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301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69610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A2A5FA-2D6F-91F8-5DE0-80DE82468649}"/>
              </a:ext>
            </a:extLst>
          </p:cNvPr>
          <p:cNvGrpSpPr/>
          <p:nvPr/>
        </p:nvGrpSpPr>
        <p:grpSpPr>
          <a:xfrm>
            <a:off x="3789680" y="2230758"/>
            <a:ext cx="3840480" cy="923330"/>
            <a:chOff x="1284060" y="2016948"/>
            <a:chExt cx="3630839" cy="9233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EED54F82-5340-58DC-D824-025227E797D7}"/>
                </a:ext>
              </a:extLst>
            </p:cNvPr>
            <p:cNvSpPr/>
            <p:nvPr/>
          </p:nvSpPr>
          <p:spPr>
            <a:xfrm>
              <a:off x="1284060" y="2055619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A203B80-4A2D-2FC4-B0FE-DC3109141303}"/>
                </a:ext>
              </a:extLst>
            </p:cNvPr>
            <p:cNvSpPr txBox="1"/>
            <p:nvPr/>
          </p:nvSpPr>
          <p:spPr>
            <a:xfrm>
              <a:off x="1402442" y="2016948"/>
              <a:ext cx="35124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2407244" y="3417348"/>
            <a:ext cx="6848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nhỏ, liên tiếp, thể hiện sự thích thú.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827" y="-64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94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164</Words>
  <Application>Microsoft Office PowerPoint</Application>
  <PresentationFormat>Widescreen</PresentationFormat>
  <Paragraphs>40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微软雅黑</vt:lpstr>
      <vt:lpstr>黑体</vt:lpstr>
      <vt:lpstr>宋体</vt:lpstr>
      <vt:lpstr>Arial</vt:lpstr>
      <vt:lpstr>Arial-Rounded</vt:lpstr>
      <vt:lpstr>Calibri</vt:lpstr>
      <vt:lpstr>Calibri Light</vt:lpstr>
      <vt:lpstr>Times New Roman</vt:lpstr>
      <vt:lpstr>1_Office 主题​​</vt:lpstr>
      <vt:lpstr>2_Office 主题</vt:lpstr>
      <vt:lpstr>Custom Design</vt:lpstr>
      <vt:lpstr>Office 主题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48</cp:revision>
  <dcterms:created xsi:type="dcterms:W3CDTF">2021-07-28T13:12:40Z</dcterms:created>
  <dcterms:modified xsi:type="dcterms:W3CDTF">2025-11-14T15:28:43Z</dcterms:modified>
</cp:coreProperties>
</file>