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56" r:id="rId4"/>
    <p:sldMasterId id="2147483768" r:id="rId5"/>
    <p:sldMasterId id="2147483780" r:id="rId6"/>
    <p:sldMasterId id="2147483816" r:id="rId7"/>
    <p:sldMasterId id="2147483828" r:id="rId8"/>
    <p:sldMasterId id="2147483840" r:id="rId9"/>
  </p:sldMasterIdLst>
  <p:notesMasterIdLst>
    <p:notesMasterId r:id="rId16"/>
  </p:notesMasterIdLst>
  <p:sldIdLst>
    <p:sldId id="2007577116" r:id="rId10"/>
    <p:sldId id="2007577108" r:id="rId11"/>
    <p:sldId id="2007577109" r:id="rId12"/>
    <p:sldId id="2007577110" r:id="rId13"/>
    <p:sldId id="2007577111" r:id="rId14"/>
    <p:sldId id="20075771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4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8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8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1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6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1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9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15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3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2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ACC23-4726-BF7D-3B17-5BEF3475E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20E5B4-0D2C-A334-1E94-A0011695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466EC-21C2-DBBA-2899-057587D8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D7CA1B-A476-DFDE-0A6C-B5587BB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855C7-1DA1-E459-B32E-06A39FD2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99404-E8D7-AC99-B9FD-78DE0E7D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D1063-66B7-55F3-C9C0-D0DF0AE8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4C2F40-A355-A09C-FD59-720920AC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64B4B-66B7-6D56-86D4-517A88E4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A6BE9-1A69-036B-359F-D7B1CB6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78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9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0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FCC39-9D9F-2624-DC47-5FCA9103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D63B5-6D6B-E1E1-64A2-3030903F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928908-347B-4340-5D50-74F54D4C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6627A6-A865-87B4-49D3-9B25DB34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1EB12-9B91-09E5-3724-268CF377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7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64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5BFB0-D848-DB80-71BD-D761A65A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350FE7-D247-3D77-B04C-55AC2655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C1032-1289-CDE4-430A-C08367C6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2AFB1-5853-AACC-CF31-DC4F855A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C50BE-84DB-02F4-1AF8-83BEB5C8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5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0519A6-A042-D5F5-9AE7-54828DAC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90A1B4-87B4-CF82-F2C7-EF082543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3F5433-5F50-8B34-D314-A320BDC5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058B86-431D-97F5-0581-0D387163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234853-0C32-EFF5-F6B7-0654AE5E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6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9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6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8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5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00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8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632CB-DD42-CC74-371A-1D4470F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FCEA89-06FD-65DD-D09F-83D1D386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FF323-E8FA-3B6A-445E-95B7C107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A2FD98-D77A-969D-E52C-A5FDD134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815F05-1381-1E3C-F93D-3219BA7B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60BD6-A9FE-E058-14CF-EDEC1B2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04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48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46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2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8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02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08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3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9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98D6A-DCA3-6B49-C710-8450EE44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F2DBE3-5549-D32E-99CE-523BCADE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125809-10B4-05D2-6E65-63AB536BA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5C17B6-1083-6CE9-1A36-5C8BAF8E8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7470AA-BBF1-81D8-F310-9AC42FAE2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6292ED-25FD-FE52-DBC3-A99EE39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F5D031-D65E-0E8E-7858-8227CA49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B6308F-B112-886E-7EDD-088B235B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6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6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75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19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474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3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83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4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28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45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1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A730E-2D32-CB63-13AE-BE705982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4E8680-D8D7-CF14-686D-BC0BA891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F26246-2D4D-F852-1211-B1420EC1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E00ED5-30FF-9887-3D2E-50AC9FEF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14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30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8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93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47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8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02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0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228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3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CEA788-9A3D-41EF-13E4-8E7F02FC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43A3E5-DC30-47FA-3FE9-36477E95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B083C6-15A0-D45C-FBBC-D1A8FC2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777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62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82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74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740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632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7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4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2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934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6FDA2C-D4EE-160D-9880-F73A3F6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0AEF5-1CD6-6CBE-CD35-079EC914B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8F6F0-218A-1330-376D-08C9F338D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95F158-9CA3-C38A-731F-4D7682A4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D9F54C-E9C3-E91D-59A1-861963A8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A72C4E-5E0F-5E5E-35D5-12A9FAF4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1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65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173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02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5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53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03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0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19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7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8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BDDDB-06C8-BA51-1C97-E1771D8F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6D031B-26DF-F0E8-C615-1F7AC4222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8D7A2E-E4C6-A920-1B3B-95EFA7FB2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34318B-9C92-025C-14C6-84C31100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D65A2-AD84-432F-990C-D2A344D31ED9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DD1926-34EE-3717-48A2-AB11C052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1F75E7-5533-42ED-40C3-86D5E38F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FBB10-73B3-4A9C-B289-8F3CFAB9E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538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40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21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88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2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6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50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84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40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986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6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95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73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B49469F-B9C7-9080-5AD5-C7452B9D2F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C8035DAA-37FB-C348-23D7-BDE95EE66109}"/>
              </a:ext>
            </a:extLst>
          </p:cNvPr>
          <p:cNvSpPr/>
          <p:nvPr userDrawn="1"/>
        </p:nvSpPr>
        <p:spPr>
          <a:xfrm>
            <a:off x="0" y="0"/>
            <a:ext cx="12192000" cy="682752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2CE445E5-CCCC-CDDA-770F-633B661F8C97}"/>
              </a:ext>
            </a:extLst>
          </p:cNvPr>
          <p:cNvSpPr/>
          <p:nvPr userDrawn="1"/>
        </p:nvSpPr>
        <p:spPr>
          <a:xfrm>
            <a:off x="-410297" y="962909"/>
            <a:ext cx="5555848" cy="5486400"/>
          </a:xfrm>
          <a:custGeom>
            <a:avLst/>
            <a:gdLst/>
            <a:ahLst/>
            <a:cxnLst/>
            <a:rect l="l" t="t" r="r" b="b"/>
            <a:pathLst>
              <a:path w="8333772" h="8229600">
                <a:moveTo>
                  <a:pt x="0" y="0"/>
                </a:moveTo>
                <a:lnTo>
                  <a:pt x="8333773" y="0"/>
                </a:lnTo>
                <a:lnTo>
                  <a:pt x="83337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7CAA9663-718F-ACA7-6172-B065F0C277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0110580" y="685800"/>
            <a:ext cx="1395620" cy="13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33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5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8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ellow circles with red lines&#10;&#10;Description automatically generated">
            <a:extLst>
              <a:ext uri="{FF2B5EF4-FFF2-40B4-BE49-F238E27FC236}">
                <a16:creationId xmlns:a16="http://schemas.microsoft.com/office/drawing/2014/main" xmlns="" id="{3BA99968-51AB-279B-9538-02209EA0F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66" y="-134100"/>
            <a:ext cx="3840296" cy="2298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0EFCF7-3A4E-63E3-DED6-78677A68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14" y="869050"/>
            <a:ext cx="9100457" cy="5051525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651EF41-F892-9BED-A525-AF47268D0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583" y="0"/>
            <a:ext cx="1758100" cy="1758100"/>
          </a:xfrm>
          <a:prstGeom prst="rect">
            <a:avLst/>
          </a:prstGeom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6346209" y="157279"/>
            <a:ext cx="5008727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CC33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Môn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Tiếng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Việt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2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6061" y="4624798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6589799" y="3394812"/>
            <a:ext cx="3368723" cy="85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</a:rPr>
              <a:t> 2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7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2088CBB-99C8-D2E3-0788-01C9314DEAF6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A340B91-3B7D-A7CB-5C5C-F3B5A30DF105}"/>
              </a:ext>
            </a:extLst>
          </p:cNvPr>
          <p:cNvSpPr txBox="1"/>
          <p:nvPr/>
        </p:nvSpPr>
        <p:spPr>
          <a:xfrm>
            <a:off x="1430112" y="591100"/>
            <a:ext cx="9664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vi-VN" sz="40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Kể tên những sự vật giống cánh diều được nhắc tới trong bài thơ.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endParaRPr lang="vi-VN" sz="40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F424916-C73E-CEAD-6D77-6419F0F2301E}"/>
              </a:ext>
            </a:extLst>
          </p:cNvPr>
          <p:cNvGrpSpPr/>
          <p:nvPr/>
        </p:nvGrpSpPr>
        <p:grpSpPr>
          <a:xfrm>
            <a:off x="7896261" y="1438465"/>
            <a:ext cx="1619739" cy="803296"/>
            <a:chOff x="5046735" y="476324"/>
            <a:chExt cx="1619739" cy="803296"/>
          </a:xfrm>
        </p:grpSpPr>
        <p:sp>
          <p:nvSpPr>
            <p:cNvPr id="27" name="Moon 3">
              <a:extLst>
                <a:ext uri="{FF2B5EF4-FFF2-40B4-BE49-F238E27FC236}">
                  <a16:creationId xmlns:a16="http://schemas.microsoft.com/office/drawing/2014/main" xmlns="" id="{45604E2F-77B9-184A-3E68-D4F4C0E51FE1}"/>
                </a:ext>
              </a:extLst>
            </p:cNvPr>
            <p:cNvSpPr/>
            <p:nvPr/>
          </p:nvSpPr>
          <p:spPr>
            <a:xfrm rot="18445341">
              <a:off x="5436064" y="111632"/>
              <a:ext cx="778659" cy="1557318"/>
            </a:xfrm>
            <a:solidFill>
              <a:srgbClr val="FFAB40">
                <a:lumMod val="20000"/>
                <a:lumOff val="80000"/>
              </a:srgbClr>
            </a:solidFill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x-none" sz="1400" kern="0" dirty="0">
                <a:solidFill>
                  <a:srgbClr val="BAE5E4"/>
                </a:solidFill>
                <a:latin typeface="Arial"/>
                <a:ea typeface="Arial-Rounded"/>
                <a:sym typeface="Arial"/>
              </a:endParaRPr>
            </a:p>
          </p:txBody>
        </p:sp>
        <p:sp>
          <p:nvSpPr>
            <p:cNvPr id="28" name="Moon 18">
              <a:extLst>
                <a:ext uri="{FF2B5EF4-FFF2-40B4-BE49-F238E27FC236}">
                  <a16:creationId xmlns:a16="http://schemas.microsoft.com/office/drawing/2014/main" xmlns="" id="{1BBD4693-840A-3C68-FDB8-EE4FBA677584}"/>
                </a:ext>
              </a:extLst>
            </p:cNvPr>
            <p:cNvSpPr/>
            <p:nvPr/>
          </p:nvSpPr>
          <p:spPr>
            <a:xfrm rot="18193557">
              <a:off x="5498485" y="86995"/>
              <a:ext cx="778659" cy="1557318"/>
            </a:xfrm>
            <a:noFill/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x-none" sz="1400" kern="0">
                <a:solidFill>
                  <a:srgbClr val="BAE5E4"/>
                </a:solidFill>
                <a:latin typeface="Arial"/>
                <a:ea typeface="Arial-Rounded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B3C8380-EFD2-9139-4F41-4779681FE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55" y="2496231"/>
            <a:ext cx="10149364" cy="18655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EC6576C-77D9-1D4C-C9F9-8811DFC9E224}"/>
              </a:ext>
            </a:extLst>
          </p:cNvPr>
          <p:cNvSpPr txBox="1"/>
          <p:nvPr/>
        </p:nvSpPr>
        <p:spPr>
          <a:xfrm>
            <a:off x="4242948" y="4550340"/>
            <a:ext cx="1079895" cy="1296830"/>
          </a:xfrm>
          <a:prstGeom prst="rect">
            <a:avLst/>
          </a:prstGeom>
          <a:solidFill>
            <a:srgbClr val="FFAB4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trăng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vàng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F7BE492-472D-52EF-6698-964969F3E8FA}"/>
              </a:ext>
            </a:extLst>
          </p:cNvPr>
          <p:cNvSpPr/>
          <p:nvPr/>
        </p:nvSpPr>
        <p:spPr>
          <a:xfrm>
            <a:off x="1853320" y="4533938"/>
            <a:ext cx="1415752" cy="1296830"/>
          </a:xfrm>
          <a:prstGeom prst="rect">
            <a:avLst/>
          </a:prstGeom>
          <a:solidFill>
            <a:srgbClr val="FC7D7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chiếc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thuyền</a:t>
            </a:r>
            <a:endParaRPr lang="x-none" sz="2800" b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1C38884-98F3-D389-CCFE-ED2A98BE20AC}"/>
              </a:ext>
            </a:extLst>
          </p:cNvPr>
          <p:cNvSpPr txBox="1"/>
          <p:nvPr/>
        </p:nvSpPr>
        <p:spPr>
          <a:xfrm>
            <a:off x="6304671" y="4531700"/>
            <a:ext cx="1079895" cy="1296830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hạt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cau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C67FEF7-DF3C-78BE-5E41-DF5A1C968125}"/>
              </a:ext>
            </a:extLst>
          </p:cNvPr>
          <p:cNvSpPr/>
          <p:nvPr/>
        </p:nvSpPr>
        <p:spPr>
          <a:xfrm>
            <a:off x="8480472" y="4504082"/>
            <a:ext cx="1441450" cy="1384995"/>
          </a:xfrm>
          <a:prstGeom prst="rect">
            <a:avLst/>
          </a:prstGeom>
          <a:solidFill>
            <a:srgbClr val="BAE5E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sym typeface="Arial"/>
              </a:rPr>
              <a:t>lưỡi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/>
                <a:sym typeface="Arial"/>
              </a:rPr>
              <a:t>liềm</a:t>
            </a:r>
            <a:endParaRPr lang="x-none" sz="2800" b="1" kern="0" dirty="0">
              <a:solidFill>
                <a:srgbClr val="21305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5" name="Arrow: Left 34">
            <a:hlinkClick r:id="" action="ppaction://noaction"/>
            <a:extLst>
              <a:ext uri="{FF2B5EF4-FFF2-40B4-BE49-F238E27FC236}">
                <a16:creationId xmlns:a16="http://schemas.microsoft.com/office/drawing/2014/main" xmlns="" id="{5B5182AF-5F01-CCFA-F59F-5AF9952F5A62}"/>
              </a:ext>
            </a:extLst>
          </p:cNvPr>
          <p:cNvSpPr/>
          <p:nvPr/>
        </p:nvSpPr>
        <p:spPr>
          <a:xfrm>
            <a:off x="91440" y="5547360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49C0F0-4952-5809-1E45-0035003CF841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08F01E-4183-7774-F3A0-3FC302D7B957}"/>
              </a:ext>
            </a:extLst>
          </p:cNvPr>
          <p:cNvSpPr txBox="1"/>
          <p:nvPr/>
        </p:nvSpPr>
        <p:spPr>
          <a:xfrm>
            <a:off x="2066602" y="972781"/>
            <a:ext cx="8977317" cy="413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a. Vào buổi sáng		     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b. Vào buổi chiều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c. Vào ban đêm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ABC086A-80AD-55FD-3E5F-26F2B61613AB}"/>
              </a:ext>
            </a:extLst>
          </p:cNvPr>
          <p:cNvSpPr/>
          <p:nvPr/>
        </p:nvSpPr>
        <p:spPr>
          <a:xfrm>
            <a:off x="2560321" y="4541521"/>
            <a:ext cx="538479" cy="470084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Arrow: Left 6">
            <a:hlinkClick r:id="" action="ppaction://noaction"/>
            <a:extLst>
              <a:ext uri="{FF2B5EF4-FFF2-40B4-BE49-F238E27FC236}">
                <a16:creationId xmlns:a16="http://schemas.microsoft.com/office/drawing/2014/main" xmlns="" id="{EF08E21D-68DB-40FB-CCD3-799B01830DFB}"/>
              </a:ext>
            </a:extLst>
          </p:cNvPr>
          <p:cNvSpPr/>
          <p:nvPr/>
        </p:nvSpPr>
        <p:spPr>
          <a:xfrm>
            <a:off x="0" y="5547360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4BE6067-83A7-05C6-DC90-F3009ADE79AF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DBD69A-D2FC-55D6-BF3E-8282DB1FDFBE}"/>
              </a:ext>
            </a:extLst>
          </p:cNvPr>
          <p:cNvSpPr txBox="1"/>
          <p:nvPr/>
        </p:nvSpPr>
        <p:spPr>
          <a:xfrm>
            <a:off x="1995482" y="989192"/>
            <a:ext cx="9597077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c. Cánh diều làm cảnh thôn quê tươi đẹp hơn.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007DE85-90B5-CB71-6667-17BABDF10C74}"/>
              </a:ext>
            </a:extLst>
          </p:cNvPr>
          <p:cNvSpPr/>
          <p:nvPr/>
        </p:nvSpPr>
        <p:spPr>
          <a:xfrm>
            <a:off x="2541036" y="3786534"/>
            <a:ext cx="483234" cy="4197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Arrow: Left 6">
            <a:hlinkClick r:id="" action="ppaction://noaction"/>
            <a:extLst>
              <a:ext uri="{FF2B5EF4-FFF2-40B4-BE49-F238E27FC236}">
                <a16:creationId xmlns:a16="http://schemas.microsoft.com/office/drawing/2014/main" xmlns="" id="{6AEB5DAD-EE6B-21D1-B2DB-38C0A764689D}"/>
              </a:ext>
            </a:extLst>
          </p:cNvPr>
          <p:cNvSpPr/>
          <p:nvPr/>
        </p:nvSpPr>
        <p:spPr>
          <a:xfrm>
            <a:off x="182880" y="5506720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03B543B-36D9-27F2-9307-C78CAA3F582F}"/>
              </a:ext>
            </a:extLst>
          </p:cNvPr>
          <p:cNvSpPr/>
          <p:nvPr/>
        </p:nvSpPr>
        <p:spPr>
          <a:xfrm>
            <a:off x="320351" y="351720"/>
            <a:ext cx="11551298" cy="6154560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My whispered colors — the sun came out today">
            <a:extLst>
              <a:ext uri="{FF2B5EF4-FFF2-40B4-BE49-F238E27FC236}">
                <a16:creationId xmlns:a16="http://schemas.microsoft.com/office/drawing/2014/main" xmlns="" id="{947FD526-9DFA-6842-7DD3-F61ECB91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383" y="-693849"/>
            <a:ext cx="14390951" cy="8836317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570AE8-96E8-0395-A4EA-FF72B996CB8A}"/>
              </a:ext>
            </a:extLst>
          </p:cNvPr>
          <p:cNvSpPr txBox="1"/>
          <p:nvPr/>
        </p:nvSpPr>
        <p:spPr>
          <a:xfrm>
            <a:off x="1845919" y="496386"/>
            <a:ext cx="1403254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khổ thơ nào nhất? Vì sao?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464F9C-BB27-30DB-92D7-4D08D279B2B8}"/>
              </a:ext>
            </a:extLst>
          </p:cNvPr>
          <p:cNvSpPr/>
          <p:nvPr/>
        </p:nvSpPr>
        <p:spPr>
          <a:xfrm>
            <a:off x="1994690" y="1171803"/>
            <a:ext cx="14787591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đọc khổ thơ đó? </a:t>
            </a:r>
            <a:endParaRPr lang="x-none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xmlns="" id="{4D660869-27E6-2276-6BCD-947EE97C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7998475" y="3557934"/>
            <a:ext cx="3082777" cy="36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Left 8">
            <a:hlinkClick r:id="" action="ppaction://noaction"/>
            <a:extLst>
              <a:ext uri="{FF2B5EF4-FFF2-40B4-BE49-F238E27FC236}">
                <a16:creationId xmlns:a16="http://schemas.microsoft.com/office/drawing/2014/main" xmlns="" id="{EBD9FA42-5934-4D82-90E8-820D3C933156}"/>
              </a:ext>
            </a:extLst>
          </p:cNvPr>
          <p:cNvSpPr/>
          <p:nvPr/>
        </p:nvSpPr>
        <p:spPr>
          <a:xfrm>
            <a:off x="249445" y="5509523"/>
            <a:ext cx="1544320" cy="8229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51DCA8-03E9-986F-4D7C-615E08B034FD}"/>
              </a:ext>
            </a:extLst>
          </p:cNvPr>
          <p:cNvSpPr txBox="1"/>
          <p:nvPr/>
        </p:nvSpPr>
        <p:spPr>
          <a:xfrm>
            <a:off x="1953060" y="2433489"/>
            <a:ext cx="798575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theo khổ thơ thứ tư, nói một câu tả cánh diều.</a:t>
            </a:r>
            <a:endParaRPr lang="vi-VN" sz="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giống sự vật nào? Ở đâu? Khi nào?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có điểm gì giống sự vật đó?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FFD57-20D1-9A9B-26B7-852CC3A00535}"/>
              </a:ext>
            </a:extLst>
          </p:cNvPr>
          <p:cNvSpPr txBox="1"/>
          <p:nvPr/>
        </p:nvSpPr>
        <p:spPr>
          <a:xfrm>
            <a:off x="2236424" y="519824"/>
            <a:ext cx="96187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Từ ngữ nào được dùng để nói về âm thanh sáo diều?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4030A-7111-573C-A399-43AC927B1490}"/>
              </a:ext>
            </a:extLst>
          </p:cNvPr>
          <p:cNvSpPr txBox="1"/>
          <p:nvPr/>
        </p:nvSpPr>
        <p:spPr>
          <a:xfrm>
            <a:off x="2106803" y="5388998"/>
            <a:ext cx="81615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VD: Cánh diều cong cong như chiếc lưỡi liềm.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xmlns="" id="{4213F92A-B3D2-0EE5-3919-713E8F9A5D08}"/>
              </a:ext>
            </a:extLst>
          </p:cNvPr>
          <p:cNvSpPr/>
          <p:nvPr/>
        </p:nvSpPr>
        <p:spPr>
          <a:xfrm rot="288941">
            <a:off x="3214561" y="1447877"/>
            <a:ext cx="2156269" cy="1204165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 w="25400" cap="flat" cmpd="sng" algn="ctr">
            <a:solidFill>
              <a:srgbClr val="F3F1C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1DE6A63A-C66F-37CB-AC2E-2D15E083D41A}"/>
              </a:ext>
            </a:extLst>
          </p:cNvPr>
          <p:cNvSpPr/>
          <p:nvPr/>
        </p:nvSpPr>
        <p:spPr>
          <a:xfrm rot="21311040">
            <a:off x="5774345" y="1471387"/>
            <a:ext cx="2237519" cy="1157145"/>
          </a:xfrm>
          <a:prstGeom prst="roundRect">
            <a:avLst>
              <a:gd name="adj" fmla="val 20734"/>
            </a:avLst>
          </a:prstGeom>
          <a:solidFill>
            <a:srgbClr val="FFAB40">
              <a:lumMod val="60000"/>
              <a:lumOff val="40000"/>
            </a:srgbClr>
          </a:solidFill>
          <a:ln w="25400" cap="flat" cmpd="sng" algn="ctr">
            <a:solidFill>
              <a:srgbClr val="FFAB40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xmlns="" id="{C627E14F-BE82-5279-530E-F1440A2839AF}"/>
              </a:ext>
            </a:extLst>
          </p:cNvPr>
          <p:cNvSpPr/>
          <p:nvPr/>
        </p:nvSpPr>
        <p:spPr>
          <a:xfrm rot="347092">
            <a:off x="8675020" y="1523576"/>
            <a:ext cx="2091033" cy="1157145"/>
          </a:xfrm>
          <a:prstGeom prst="roundRect">
            <a:avLst>
              <a:gd name="adj" fmla="val 26156"/>
            </a:avLst>
          </a:prstGeom>
          <a:solidFill>
            <a:srgbClr val="BAE5E4">
              <a:lumMod val="90000"/>
            </a:srgbClr>
          </a:solidFill>
          <a:ln w="25400" cap="flat" cmpd="sng" algn="ctr">
            <a:solidFill>
              <a:srgbClr val="BAE5E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2" descr="Music note icon cartoon style Royalty Free Vector Image">
            <a:extLst>
              <a:ext uri="{FF2B5EF4-FFF2-40B4-BE49-F238E27FC236}">
                <a16:creationId xmlns:a16="http://schemas.microsoft.com/office/drawing/2014/main" xmlns="" id="{2324BCA1-D717-E8A2-ABB3-17FB3473B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6551477" y="1092996"/>
            <a:ext cx="625471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usic Notes Of Musical Notes">
            <a:extLst>
              <a:ext uri="{FF2B5EF4-FFF2-40B4-BE49-F238E27FC236}">
                <a16:creationId xmlns:a16="http://schemas.microsoft.com/office/drawing/2014/main" xmlns="" id="{7ECDEEF8-D655-4280-90F8-8FABFEFD5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9642840" y="849815"/>
            <a:ext cx="625471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A05ACD-936A-5624-FB33-7832E5802C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282" y="1642291"/>
            <a:ext cx="1120095" cy="7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31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235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Aptos</vt:lpstr>
      <vt:lpstr>Aptos Display</vt:lpstr>
      <vt:lpstr>Arial</vt:lpstr>
      <vt:lpstr>Arial-Rounded</vt:lpstr>
      <vt:lpstr>Calibri</vt:lpstr>
      <vt:lpstr>Times New Roman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2_Office Theme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78</cp:revision>
  <dcterms:created xsi:type="dcterms:W3CDTF">2021-07-20T01:55:21Z</dcterms:created>
  <dcterms:modified xsi:type="dcterms:W3CDTF">2025-11-16T15:52:25Z</dcterms:modified>
</cp:coreProperties>
</file>