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  <p:sldMasterId id="2147483756" r:id="rId4"/>
    <p:sldMasterId id="2147483768" r:id="rId5"/>
    <p:sldMasterId id="2147483780" r:id="rId6"/>
    <p:sldMasterId id="2147483828" r:id="rId7"/>
    <p:sldMasterId id="2147483840" r:id="rId8"/>
  </p:sldMasterIdLst>
  <p:notesMasterIdLst>
    <p:notesMasterId r:id="rId17"/>
  </p:notesMasterIdLst>
  <p:sldIdLst>
    <p:sldId id="2007577118" r:id="rId9"/>
    <p:sldId id="268" r:id="rId10"/>
    <p:sldId id="2007577101" r:id="rId11"/>
    <p:sldId id="2007577102" r:id="rId12"/>
    <p:sldId id="275" r:id="rId13"/>
    <p:sldId id="276" r:id="rId14"/>
    <p:sldId id="2007577103" r:id="rId15"/>
    <p:sldId id="200757710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2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DB880-2B12-4081-8DC6-706985E305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956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8ACC23-4726-BF7D-3B17-5BEF3475E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720E5B4-0D2C-A334-1E94-A0011695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2466EC-21C2-DBBA-2899-057587D8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D7CA1B-A476-DFDE-0A6C-B5587BB7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8855C7-1DA1-E459-B32E-06A39FD2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4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45BFB0-D848-DB80-71BD-D761A65A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350FE7-D247-3D77-B04C-55AC26552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5C1032-1289-CDE4-430A-C08367C6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B2AFB1-5853-AACC-CF31-DC4F855A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BC50BE-84DB-02F4-1AF8-83BEB5C8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3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70519A6-A042-D5F5-9AE7-54828DAC6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D90A1B4-87B4-CF82-F2C7-EF0825438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3F5433-5F50-8B34-D314-A320BDC5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058B86-431D-97F5-0581-0D387163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234853-0C32-EFF5-F6B7-0654AE5E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8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8ACC23-4726-BF7D-3B17-5BEF3475E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720E5B4-0D2C-A334-1E94-A0011695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2466EC-21C2-DBBA-2899-057587D8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D7CA1B-A476-DFDE-0A6C-B5587BB7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8855C7-1DA1-E459-B32E-06A39FD2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89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999404-E8D7-AC99-B9FD-78DE0E7D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3D1063-66B7-55F3-C9C0-D0DF0AE8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4C2F40-A355-A09C-FD59-720920AC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864B4B-66B7-6D56-86D4-517A88E4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A6BE9-1A69-036B-359F-D7B1CB65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05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AFCC39-9D9F-2624-DC47-5FCA9103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77D63B5-6D6B-E1E1-64A2-3030903F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928908-347B-4340-5D50-74F54D4CF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6627A6-A865-87B4-49D3-9B25DB34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01EB12-9B91-09E5-3724-268CF377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6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9632CB-DD42-CC74-371A-1D4470F0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FCEA89-06FD-65DD-D09F-83D1D386D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53FF323-E8FA-3B6A-445E-95B7C107C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1A2FD98-D77A-969D-E52C-A5FDD134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5815F05-1381-1E3C-F93D-3219BA7B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660BD6-A9FE-E058-14CF-EDEC1B2F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21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B98D6A-DCA3-6B49-C710-8450EE44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F2DBE3-5549-D32E-99CE-523BCADE9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125809-10B4-05D2-6E65-63AB536BA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5C17B6-1083-6CE9-1A36-5C8BAF8E8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E7470AA-BBF1-81D8-F310-9AC42FAE2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36292ED-25FD-FE52-DBC3-A99EE39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7F5D031-D65E-0E8E-7858-8227CA49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9B6308F-B112-886E-7EDD-088B235B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4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CA730E-2D32-CB63-13AE-BE705982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84E8680-D8D7-CF14-686D-BC0BA891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2F26246-2D4D-F852-1211-B1420EC1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8E00ED5-30FF-9887-3D2E-50AC9FEF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0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0CEA788-9A3D-41EF-13E4-8E7F02FC8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243A3E5-DC30-47FA-3FE9-36477E95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5B083C6-15A0-D45C-FBBC-D1A8FC2E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46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6FDA2C-D4EE-160D-9880-F73A3F67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C0AEF5-1CD6-6CBE-CD35-079EC914B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568F6F0-218A-1330-376D-08C9F338D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B95F158-9CA3-C38A-731F-4D7682A4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D9F54C-E9C3-E91D-59A1-861963A8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6A72C4E-5E0F-5E5E-35D5-12A9FAF4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14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999404-E8D7-AC99-B9FD-78DE0E7D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3D1063-66B7-55F3-C9C0-D0DF0AE8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4C2F40-A355-A09C-FD59-720920AC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864B4B-66B7-6D56-86D4-517A88E4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A6BE9-1A69-036B-359F-D7B1CB65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29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5BDDDB-06C8-BA51-1C97-E1771D8F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A6D031B-26DF-F0E8-C615-1F7AC4222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8D7A2E-E4C6-A920-1B3B-95EFA7FB2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34318B-9C92-025C-14C6-84C31100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DD1926-34EE-3717-48A2-AB11C052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1F75E7-5533-42ED-40C3-86D5E38F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15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45BFB0-D848-DB80-71BD-D761A65A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350FE7-D247-3D77-B04C-55AC26552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5C1032-1289-CDE4-430A-C08367C6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B2AFB1-5853-AACC-CF31-DC4F855A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BC50BE-84DB-02F4-1AF8-83BEB5C8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03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70519A6-A042-D5F5-9AE7-54828DAC6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D90A1B4-87B4-CF82-F2C7-EF0825438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3F5433-5F50-8B34-D314-A320BDC5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058B86-431D-97F5-0581-0D387163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234853-0C32-EFF5-F6B7-0654AE5E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02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8ACC23-4726-BF7D-3B17-5BEF3475E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720E5B4-0D2C-A334-1E94-A0011695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2466EC-21C2-DBBA-2899-057587D8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D7CA1B-A476-DFDE-0A6C-B5587BB7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8855C7-1DA1-E459-B32E-06A39FD2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999404-E8D7-AC99-B9FD-78DE0E7D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3D1063-66B7-55F3-C9C0-D0DF0AE8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4C2F40-A355-A09C-FD59-720920AC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864B4B-66B7-6D56-86D4-517A88E4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A6BE9-1A69-036B-359F-D7B1CB65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78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AFCC39-9D9F-2624-DC47-5FCA9103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77D63B5-6D6B-E1E1-64A2-3030903F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928908-347B-4340-5D50-74F54D4CF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6627A6-A865-87B4-49D3-9B25DB34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01EB12-9B91-09E5-3724-268CF377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29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9632CB-DD42-CC74-371A-1D4470F0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FCEA89-06FD-65DD-D09F-83D1D386D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53FF323-E8FA-3B6A-445E-95B7C107C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1A2FD98-D77A-969D-E52C-A5FDD134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5815F05-1381-1E3C-F93D-3219BA7B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660BD6-A9FE-E058-14CF-EDEC1B2F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29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B98D6A-DCA3-6B49-C710-8450EE44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F2DBE3-5549-D32E-99CE-523BCADE9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125809-10B4-05D2-6E65-63AB536BA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5C17B6-1083-6CE9-1A36-5C8BAF8E8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E7470AA-BBF1-81D8-F310-9AC42FAE2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36292ED-25FD-FE52-DBC3-A99EE39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7F5D031-D65E-0E8E-7858-8227CA49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9B6308F-B112-886E-7EDD-088B235B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93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CA730E-2D32-CB63-13AE-BE705982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84E8680-D8D7-CF14-686D-BC0BA891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2F26246-2D4D-F852-1211-B1420EC1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8E00ED5-30FF-9887-3D2E-50AC9FEF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00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0CEA788-9A3D-41EF-13E4-8E7F02FC8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243A3E5-DC30-47FA-3FE9-36477E95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5B083C6-15A0-D45C-FBBC-D1A8FC2E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5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AFCC39-9D9F-2624-DC47-5FCA9103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77D63B5-6D6B-E1E1-64A2-3030903F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928908-347B-4340-5D50-74F54D4CF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6627A6-A865-87B4-49D3-9B25DB34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01EB12-9B91-09E5-3724-268CF377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6FDA2C-D4EE-160D-9880-F73A3F67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C0AEF5-1CD6-6CBE-CD35-079EC914B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568F6F0-218A-1330-376D-08C9F338D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B95F158-9CA3-C38A-731F-4D7682A4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D9F54C-E9C3-E91D-59A1-861963A8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6A72C4E-5E0F-5E5E-35D5-12A9FAF4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07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5BDDDB-06C8-BA51-1C97-E1771D8F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A6D031B-26DF-F0E8-C615-1F7AC4222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8D7A2E-E4C6-A920-1B3B-95EFA7FB2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34318B-9C92-025C-14C6-84C31100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DD1926-34EE-3717-48A2-AB11C052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1F75E7-5533-42ED-40C3-86D5E38F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64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45BFB0-D848-DB80-71BD-D761A65A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350FE7-D247-3D77-B04C-55AC26552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5C1032-1289-CDE4-430A-C08367C6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B2AFB1-5853-AACC-CF31-DC4F855A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BC50BE-84DB-02F4-1AF8-83BEB5C8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45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70519A6-A042-D5F5-9AE7-54828DAC6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D90A1B4-87B4-CF82-F2C7-EF0825438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3F5433-5F50-8B34-D314-A320BDC5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058B86-431D-97F5-0581-0D387163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234853-0C32-EFF5-F6B7-0654AE5E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65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91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865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38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35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00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8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9632CB-DD42-CC74-371A-1D4470F0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FCEA89-06FD-65DD-D09F-83D1D386D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53FF323-E8FA-3B6A-445E-95B7C107C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1A2FD98-D77A-969D-E52C-A5FDD134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5815F05-1381-1E3C-F93D-3219BA7B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660BD6-A9FE-E058-14CF-EDEC1B2F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049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488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466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32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3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08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027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089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739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9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B98D6A-DCA3-6B49-C710-8450EE44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F2DBE3-5549-D32E-99CE-523BCADE9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125809-10B4-05D2-6E65-63AB536BA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5C17B6-1083-6CE9-1A36-5C8BAF8E8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E7470AA-BBF1-81D8-F310-9AC42FAE2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36292ED-25FD-FE52-DBC3-A99EE39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7F5D031-D65E-0E8E-7858-8227CA49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9B6308F-B112-886E-7EDD-088B235B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68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962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755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192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474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23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835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45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28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453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1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CA730E-2D32-CB63-13AE-BE705982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84E8680-D8D7-CF14-686D-BC0BA891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2F26246-2D4D-F852-1211-B1420EC1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8E00ED5-30FF-9887-3D2E-50AC9FEF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8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140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30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589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393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476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85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020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934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31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8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0CEA788-9A3D-41EF-13E4-8E7F02FC8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243A3E5-DC30-47FA-3FE9-36477E95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5B083C6-15A0-D45C-FBBC-D1A8FC2E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777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173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028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858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53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039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801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619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87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865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4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6FDA2C-D4EE-160D-9880-F73A3F67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C0AEF5-1CD6-6CBE-CD35-079EC914B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568F6F0-218A-1330-376D-08C9F338D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B95F158-9CA3-C38A-731F-4D7682A4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D9F54C-E9C3-E91D-59A1-861963A8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6A72C4E-5E0F-5E5E-35D5-12A9FAF4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812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721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588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961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050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841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408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986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62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5BDDDB-06C8-BA51-1C97-E1771D8F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A6D031B-26DF-F0E8-C615-1F7AC4222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8D7A2E-E4C6-A920-1B3B-95EFA7FB2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34318B-9C92-025C-14C6-84C31100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DD1926-34EE-3717-48A2-AB11C052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1F75E7-5533-42ED-40C3-86D5E38F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53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="" xmlns:a16="http://schemas.microsoft.com/office/drawing/2014/main" id="{C8035DAA-37FB-C348-23D7-BDE95EE66109}"/>
              </a:ext>
            </a:extLst>
          </p:cNvPr>
          <p:cNvSpPr/>
          <p:nvPr userDrawn="1"/>
        </p:nvSpPr>
        <p:spPr>
          <a:xfrm>
            <a:off x="0" y="0"/>
            <a:ext cx="12192000" cy="682752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95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="" xmlns:a16="http://schemas.microsoft.com/office/drawing/2014/main" id="{C8035DAA-37FB-C348-23D7-BDE95EE66109}"/>
              </a:ext>
            </a:extLst>
          </p:cNvPr>
          <p:cNvSpPr/>
          <p:nvPr userDrawn="1"/>
        </p:nvSpPr>
        <p:spPr>
          <a:xfrm>
            <a:off x="0" y="0"/>
            <a:ext cx="12192000" cy="682752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="" xmlns:a16="http://schemas.microsoft.com/office/drawing/2014/main" id="{2CE445E5-CCCC-CDDA-770F-633B661F8C97}"/>
              </a:ext>
            </a:extLst>
          </p:cNvPr>
          <p:cNvSpPr/>
          <p:nvPr userDrawn="1"/>
        </p:nvSpPr>
        <p:spPr>
          <a:xfrm>
            <a:off x="-410297" y="962909"/>
            <a:ext cx="5555848" cy="5486400"/>
          </a:xfrm>
          <a:custGeom>
            <a:avLst/>
            <a:gdLst/>
            <a:ahLst/>
            <a:cxnLst/>
            <a:rect l="l" t="t" r="r" b="b"/>
            <a:pathLst>
              <a:path w="8333772" h="8229600">
                <a:moveTo>
                  <a:pt x="0" y="0"/>
                </a:moveTo>
                <a:lnTo>
                  <a:pt x="8333773" y="0"/>
                </a:lnTo>
                <a:lnTo>
                  <a:pt x="83337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73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8B49469F-B9C7-9080-5AD5-C7452B9D2F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="" xmlns:a16="http://schemas.microsoft.com/office/drawing/2014/main" id="{C8035DAA-37FB-C348-23D7-BDE95EE66109}"/>
              </a:ext>
            </a:extLst>
          </p:cNvPr>
          <p:cNvSpPr/>
          <p:nvPr userDrawn="1"/>
        </p:nvSpPr>
        <p:spPr>
          <a:xfrm>
            <a:off x="0" y="0"/>
            <a:ext cx="12192000" cy="682752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="" xmlns:a16="http://schemas.microsoft.com/office/drawing/2014/main" id="{2CE445E5-CCCC-CDDA-770F-633B661F8C97}"/>
              </a:ext>
            </a:extLst>
          </p:cNvPr>
          <p:cNvSpPr/>
          <p:nvPr userDrawn="1"/>
        </p:nvSpPr>
        <p:spPr>
          <a:xfrm>
            <a:off x="-410297" y="962909"/>
            <a:ext cx="5555848" cy="5486400"/>
          </a:xfrm>
          <a:custGeom>
            <a:avLst/>
            <a:gdLst/>
            <a:ahLst/>
            <a:cxnLst/>
            <a:rect l="l" t="t" r="r" b="b"/>
            <a:pathLst>
              <a:path w="8333772" h="8229600">
                <a:moveTo>
                  <a:pt x="0" y="0"/>
                </a:moveTo>
                <a:lnTo>
                  <a:pt x="8333773" y="0"/>
                </a:lnTo>
                <a:lnTo>
                  <a:pt x="83337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7CAA9663-718F-ACA7-6172-B065F0C2772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0110580" y="685800"/>
            <a:ext cx="1395620" cy="138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4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33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51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08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5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58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9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yellow circles with red lines&#10;&#10;Description automatically generated">
            <a:extLst>
              <a:ext uri="{FF2B5EF4-FFF2-40B4-BE49-F238E27FC236}">
                <a16:creationId xmlns:a16="http://schemas.microsoft.com/office/drawing/2014/main" xmlns="" id="{3BA99968-51AB-279B-9538-02209EA0F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13" y="-270414"/>
            <a:ext cx="3840296" cy="22989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0EFCF7-3A4E-63E3-DED6-78677A683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514" y="869050"/>
            <a:ext cx="9100457" cy="5051525"/>
          </a:xfrm>
          <a:prstGeom prst="rect">
            <a:avLst/>
          </a:prstGeom>
        </p:spPr>
      </p:pic>
      <p:pic>
        <p:nvPicPr>
          <p:cNvPr id="17" name="Picture 1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A651EF41-F892-9BED-A525-AF47268D04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583" y="0"/>
            <a:ext cx="1758100" cy="1758100"/>
          </a:xfrm>
          <a:prstGeom prst="rect">
            <a:avLst/>
          </a:prstGeom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6346209" y="157279"/>
            <a:ext cx="5008727" cy="8580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Môn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Tiếng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Việt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 2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26061" y="4624798"/>
            <a:ext cx="769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6589799" y="3394812"/>
            <a:ext cx="3368723" cy="8580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Tiết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 1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35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9F834C0-89D3-42E1-DFBE-D9280FE76233}"/>
              </a:ext>
            </a:extLst>
          </p:cNvPr>
          <p:cNvGrpSpPr/>
          <p:nvPr/>
        </p:nvGrpSpPr>
        <p:grpSpPr>
          <a:xfrm>
            <a:off x="3622611" y="1635558"/>
            <a:ext cx="6535984" cy="2311252"/>
            <a:chOff x="236216" y="2391824"/>
            <a:chExt cx="7704861" cy="2311252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03957ADD-A30C-0932-0CF7-5AD5FAA4F2E3}"/>
                </a:ext>
              </a:extLst>
            </p:cNvPr>
            <p:cNvSpPr txBox="1"/>
            <p:nvPr/>
          </p:nvSpPr>
          <p:spPr>
            <a:xfrm>
              <a:off x="236216" y="2394752"/>
              <a:ext cx="770486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72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Arial" panose="020B0604020202020204" pitchFamily="34" charset="0"/>
                </a:rPr>
                <a:t>KHỞI  ĐỘNG</a:t>
              </a:r>
              <a:endParaRPr kumimoji="0" lang="sv-SE" sz="72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5F81FF52-3B4D-9D31-E1B9-76AD4DA6AE78}"/>
                </a:ext>
              </a:extLst>
            </p:cNvPr>
            <p:cNvSpPr txBox="1"/>
            <p:nvPr/>
          </p:nvSpPr>
          <p:spPr>
            <a:xfrm>
              <a:off x="236216" y="2391824"/>
              <a:ext cx="770486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77D46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Arial" panose="020B0604020202020204" pitchFamily="34" charset="0"/>
                </a:rPr>
                <a:t>KHỞI</a:t>
              </a:r>
              <a:r>
                <a:rPr kumimoji="0" lang="sv-SE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sv-SE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Arial" panose="020B0604020202020204" pitchFamily="34" charset="0"/>
                </a:rPr>
                <a:t>ĐỘNG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390525" y="-166082"/>
            <a:ext cx="5090878" cy="1594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#9Slide05 SVNClementine" panose="020F0502020204030203" pitchFamily="34" charset="0"/>
                <a:ea typeface="+mj-ea"/>
                <a:cs typeface="+mj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#9Slide05 SVNClementine" panose="020F0502020204030203" pitchFamily="34" charset="0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#9Slide05 SVNClementine" panose="020F0502020204030203" pitchFamily="34" charset="0"/>
                <a:ea typeface="+mj-ea"/>
                <a:cs typeface="+mj-cs"/>
              </a:rPr>
              <a:t>động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effectLst/>
              <a:uLnTx/>
              <a:uFillTx/>
              <a:latin typeface="#9Slide05 SVNClementine" panose="020F0502020204030203" pitchFamily="34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85323BD-9FC9-E666-352A-81DE7671F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48192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6" presetClass="emph" presetSubtype="0" fill="hold" nodeType="withEffect" p14:presetBounceEnd="98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=""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C4C2E9-E04C-E2B4-B0F1-4DE499471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39BAEC7-BEC1-C02F-179A-4CBA49F29124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77195AA-76CF-97A0-1941-C5449E6EFBF9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thành trăng vàng.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23BF22-9E55-8720-B137-667D2F53F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2101725"/>
            <a:ext cx="525305" cy="503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32FBA3-56E0-F42C-1C8D-B54AA87A90D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92" y="2123927"/>
            <a:ext cx="532508" cy="486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18595A2-511F-C191-CFFB-C8BA82ADE289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Trôi trên sông Ngân.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1403660-9E51-B1EA-338E-5491B02D1AF1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Phơi trên nong trời.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E4DB7EE-EED5-477D-3C61-52E502E62D11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Ai quên bỏ lại.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6C33BB9-E66D-3B6C-7F67-DC12B62B1266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 cong tre làng.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014DF7F-A0B2-6459-3C3C-7DBB5B4A2046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(Trần Đăng Khoa)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2549134-54A6-5C6E-91DE-E9583F2242EF}"/>
              </a:ext>
            </a:extLst>
          </p:cNvPr>
          <p:cNvGrpSpPr/>
          <p:nvPr/>
        </p:nvGrpSpPr>
        <p:grpSpPr>
          <a:xfrm>
            <a:off x="2032426" y="4102272"/>
            <a:ext cx="556401" cy="830998"/>
            <a:chOff x="3412436" y="2954557"/>
            <a:chExt cx="355093" cy="559315"/>
          </a:xfrm>
        </p:grpSpPr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611FB1AD-FBFD-FE83-31E3-260FC15A898A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42DBB3B7-4BEE-F65D-1B83-C4165865C3D6}"/>
                </a:ext>
              </a:extLst>
            </p:cNvPr>
            <p:cNvSpPr/>
            <p:nvPr/>
          </p:nvSpPr>
          <p:spPr>
            <a:xfrm rot="21163024">
              <a:off x="3412436" y="2954557"/>
              <a:ext cx="289686" cy="559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4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D365A45-ED88-FD93-BD2B-E067D13A7E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95" y="2123927"/>
            <a:ext cx="496400" cy="48689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D21BF4F8-77D5-0AF8-770F-DCB358ECF5D2}"/>
              </a:ext>
            </a:extLst>
          </p:cNvPr>
          <p:cNvGrpSpPr/>
          <p:nvPr/>
        </p:nvGrpSpPr>
        <p:grpSpPr>
          <a:xfrm>
            <a:off x="6929096" y="4179286"/>
            <a:ext cx="550147" cy="830998"/>
            <a:chOff x="3416431" y="2945512"/>
            <a:chExt cx="351098" cy="536155"/>
          </a:xfrm>
        </p:grpSpPr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E571B23C-E9F6-0777-4AC5-47608CECB5C1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70EE0A65-F6AF-6BF2-F2DF-E8D81DA7E9F6}"/>
                </a:ext>
              </a:extLst>
            </p:cNvPr>
            <p:cNvSpPr/>
            <p:nvPr/>
          </p:nvSpPr>
          <p:spPr>
            <a:xfrm rot="21163024">
              <a:off x="3416431" y="2945512"/>
              <a:ext cx="289687" cy="536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5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B14AD04-E9ED-802E-6732-BD2C4B8097FD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(Trích)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="" xmlns:a16="http://schemas.microsoft.com/office/drawing/2014/main" id="{73A0FC09-A473-5609-7076-31A573091A4B}"/>
              </a:ext>
            </a:extLst>
          </p:cNvPr>
          <p:cNvSpPr/>
          <p:nvPr/>
        </p:nvSpPr>
        <p:spPr>
          <a:xfrm>
            <a:off x="6630233" y="185751"/>
            <a:ext cx="5200868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975F3BA-A0E4-2FD8-9F8E-FA7C3C86F73B}"/>
              </a:ext>
            </a:extLst>
          </p:cNvPr>
          <p:cNvSpPr txBox="1"/>
          <p:nvPr/>
        </p:nvSpPr>
        <p:spPr>
          <a:xfrm>
            <a:off x="7288161" y="339808"/>
            <a:ext cx="44018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6" name="Cloud 35">
            <a:extLst>
              <a:ext uri="{FF2B5EF4-FFF2-40B4-BE49-F238E27FC236}">
                <a16:creationId xmlns="" xmlns:a16="http://schemas.microsoft.com/office/drawing/2014/main" id="{F28A7648-7B23-7AEC-4EEF-5DD4452B06CE}"/>
              </a:ext>
            </a:extLst>
          </p:cNvPr>
          <p:cNvSpPr/>
          <p:nvPr/>
        </p:nvSpPr>
        <p:spPr>
          <a:xfrm>
            <a:off x="6630233" y="175716"/>
            <a:ext cx="5200868" cy="83922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11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961A781A-4C03-4012-AA48-32891732314A}"/>
              </a:ext>
            </a:extLst>
          </p:cNvPr>
          <p:cNvSpPr/>
          <p:nvPr/>
        </p:nvSpPr>
        <p:spPr>
          <a:xfrm>
            <a:off x="218876" y="310896"/>
            <a:ext cx="11754248" cy="6236208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solidFill>
              <a:srgbClr val="FF5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6D47B1-B2EC-FE1F-4357-00275BC2185F}"/>
              </a:ext>
            </a:extLst>
          </p:cNvPr>
          <p:cNvSpPr txBox="1"/>
          <p:nvPr/>
        </p:nvSpPr>
        <p:spPr>
          <a:xfrm>
            <a:off x="767610" y="1948472"/>
            <a:ext cx="3921348" cy="919401"/>
          </a:xfrm>
          <a:prstGeom prst="roundRect">
            <a:avLst/>
          </a:prstGeom>
          <a:solidFill>
            <a:srgbClr val="F8D0DB"/>
          </a:solidFill>
          <a:ln w="38100">
            <a:solidFill>
              <a:srgbClr val="FF6563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 </a:t>
            </a:r>
            <a:r>
              <a:rPr lang="en-US" altLang="zh-CN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zh-CN" alt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6209DA-B838-D1AE-549A-E013133BFD34}"/>
              </a:ext>
            </a:extLst>
          </p:cNvPr>
          <p:cNvSpPr txBox="1"/>
          <p:nvPr/>
        </p:nvSpPr>
        <p:spPr>
          <a:xfrm>
            <a:off x="7215809" y="1948472"/>
            <a:ext cx="4035288" cy="919401"/>
          </a:xfrm>
          <a:prstGeom prst="roundRect">
            <a:avLst/>
          </a:prstGeom>
          <a:solidFill>
            <a:srgbClr val="F8D0DB"/>
          </a:solidFill>
          <a:ln w="38100">
            <a:solidFill>
              <a:srgbClr val="FF6563"/>
            </a:solidFill>
          </a:ln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ngần</a:t>
            </a:r>
            <a:endParaRPr lang="zh-CN" alt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20B944E-47F4-F5CD-3206-425F37B2B82F}"/>
              </a:ext>
            </a:extLst>
          </p:cNvPr>
          <p:cNvSpPr txBox="1"/>
          <p:nvPr/>
        </p:nvSpPr>
        <p:spPr>
          <a:xfrm>
            <a:off x="767610" y="3546694"/>
            <a:ext cx="4035288" cy="919401"/>
          </a:xfrm>
          <a:prstGeom prst="roundRect">
            <a:avLst/>
          </a:prstGeom>
          <a:solidFill>
            <a:srgbClr val="F8D0DB"/>
          </a:solidFill>
          <a:ln w="38100">
            <a:solidFill>
              <a:srgbClr val="FF6563"/>
            </a:solidFill>
          </a:ln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lưỡi</a:t>
            </a:r>
            <a:r>
              <a:rPr lang="en-US" altLang="zh-C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liềm</a:t>
            </a:r>
            <a:endParaRPr lang="zh-CN" alt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669A1A5-0435-97EE-5D7B-85F6D66CAB13}"/>
              </a:ext>
            </a:extLst>
          </p:cNvPr>
          <p:cNvSpPr txBox="1"/>
          <p:nvPr/>
        </p:nvSpPr>
        <p:spPr>
          <a:xfrm>
            <a:off x="7215809" y="3429000"/>
            <a:ext cx="4035288" cy="919401"/>
          </a:xfrm>
          <a:prstGeom prst="roundRect">
            <a:avLst/>
          </a:prstGeom>
          <a:solidFill>
            <a:srgbClr val="F8D0DB"/>
          </a:solidFill>
          <a:ln w="38100">
            <a:solidFill>
              <a:srgbClr val="FF6563"/>
            </a:solidFill>
          </a:ln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nong</a:t>
            </a:r>
            <a:r>
              <a:rPr lang="en-US" altLang="zh-C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zh-CN" alt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56D411D-AAC5-1773-139D-B76643861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707" y="442007"/>
            <a:ext cx="977883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3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4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2">
            <a:extLst>
              <a:ext uri="{FF2B5EF4-FFF2-40B4-BE49-F238E27FC236}">
                <a16:creationId xmlns=""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50982" y="225007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124" name="Picture 4" descr="Hand drawn shrug illustratio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AEFF2"/>
              </a:clrFrom>
              <a:clrTo>
                <a:srgbClr val="EAE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22" y="2277338"/>
            <a:ext cx="4714587" cy="47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loud Callout 24"/>
          <p:cNvSpPr/>
          <p:nvPr/>
        </p:nvSpPr>
        <p:spPr>
          <a:xfrm>
            <a:off x="5615709" y="1272801"/>
            <a:ext cx="5838497" cy="3361830"/>
          </a:xfrm>
          <a:prstGeom prst="cloudCallout">
            <a:avLst>
              <a:gd name="adj1" fmla="val -67180"/>
              <a:gd name="adj2" fmla="val 3543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33CC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FB35E11-806B-BABE-5376-699F05587491}"/>
              </a:ext>
            </a:extLst>
          </p:cNvPr>
          <p:cNvSpPr txBox="1"/>
          <p:nvPr/>
        </p:nvSpPr>
        <p:spPr>
          <a:xfrm>
            <a:off x="6283475" y="1983076"/>
            <a:ext cx="4713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nghĩa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7" name="Picture 8" descr="Free vector bullock cart cartoon vector illustrati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752" y="5428434"/>
            <a:ext cx="2495223" cy="149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794374B-465F-D9FD-7DB6-143B368CD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306" y="-322269"/>
            <a:ext cx="11601694" cy="237764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2" name="TextBox1" r:id="rId2" imgW="2714760" imgH="733320"/>
        </mc:Choice>
        <mc:Fallback>
          <p:control name="TextBox1" r:id="rId2" imgW="2714760" imgH="733320">
            <p:pic>
              <p:nvPicPr>
                <p:cNvPr id="9" name="TextBox1">
                  <a:extLst>
                    <a:ext uri="{FF2B5EF4-FFF2-40B4-BE49-F238E27FC236}">
                      <a16:creationId xmlns="" xmlns:a16="http://schemas.microsoft.com/office/drawing/2014/main" id="{50F9BCB2-A962-47CA-BF32-DAB2151E4EE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6250" y="1547279"/>
                  <a:ext cx="2715931" cy="73005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561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2">
            <a:extLst>
              <a:ext uri="{FF2B5EF4-FFF2-40B4-BE49-F238E27FC236}">
                <a16:creationId xmlns=""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50982" y="225007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: Rounded Corners 17">
            <a:extLst>
              <a:ext uri="{FF2B5EF4-FFF2-40B4-BE49-F238E27FC236}">
                <a16:creationId xmlns="" xmlns:a16="http://schemas.microsoft.com/office/drawing/2014/main" id="{132B7BBB-00B0-50EA-F9FB-27B6F38C5746}"/>
              </a:ext>
            </a:extLst>
          </p:cNvPr>
          <p:cNvSpPr/>
          <p:nvPr/>
        </p:nvSpPr>
        <p:spPr>
          <a:xfrm>
            <a:off x="2052085" y="1701385"/>
            <a:ext cx="6889896" cy="2466578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2" descr="Vector cute girl who thinks and find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1" t="1483" r="4461" b="-1483"/>
          <a:stretch/>
        </p:blipFill>
        <p:spPr bwMode="auto">
          <a:xfrm flipH="1">
            <a:off x="8673116" y="2011378"/>
            <a:ext cx="2724785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DDCE523-E72C-F493-D1EA-469C4F1DAA8D}"/>
              </a:ext>
            </a:extLst>
          </p:cNvPr>
          <p:cNvSpPr txBox="1"/>
          <p:nvPr/>
        </p:nvSpPr>
        <p:spPr>
          <a:xfrm>
            <a:off x="2275368" y="1890027"/>
            <a:ext cx="65177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Ngân (dải Ngân Hà)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 trắng bạc, vắt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 bầu trời, được tạo nên từ nhiều ngôi sao, trông giống như một con sông.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D0DF7E-F476-F0A7-492C-0BA6FCDB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958"/>
            <a:ext cx="11601694" cy="1944793"/>
          </a:xfrm>
          <a:prstGeom prst="rect">
            <a:avLst/>
          </a:prstGeom>
        </p:spPr>
      </p:pic>
      <p:pic>
        <p:nvPicPr>
          <p:cNvPr id="4" name="Picture 2" descr="Dải Ngân Hà của chúng ta có gì đặc biệt? - Doanh Nghiệp Việt Nam">
            <a:extLst>
              <a:ext uri="{FF2B5EF4-FFF2-40B4-BE49-F238E27FC236}">
                <a16:creationId xmlns="" xmlns:a16="http://schemas.microsoft.com/office/drawing/2014/main" id="{D75C4EED-A6B4-7F02-DC32-000E54487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27" y="4321029"/>
            <a:ext cx="7786703" cy="214356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829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2">
            <a:extLst>
              <a:ext uri="{FF2B5EF4-FFF2-40B4-BE49-F238E27FC236}">
                <a16:creationId xmlns=""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50982" y="225007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: Rounded Corners 17">
            <a:extLst>
              <a:ext uri="{FF2B5EF4-FFF2-40B4-BE49-F238E27FC236}">
                <a16:creationId xmlns="" xmlns:a16="http://schemas.microsoft.com/office/drawing/2014/main" id="{132B7BBB-00B0-50EA-F9FB-27B6F38C5746}"/>
              </a:ext>
            </a:extLst>
          </p:cNvPr>
          <p:cNvSpPr/>
          <p:nvPr/>
        </p:nvSpPr>
        <p:spPr>
          <a:xfrm>
            <a:off x="2052085" y="1701385"/>
            <a:ext cx="6889896" cy="1477750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2" descr="Vector cute girl who thinks and find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1" t="1483" r="4461" b="-1483"/>
          <a:stretch/>
        </p:blipFill>
        <p:spPr bwMode="auto">
          <a:xfrm flipH="1">
            <a:off x="8673116" y="2011378"/>
            <a:ext cx="2724785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DDCE523-E72C-F493-D1EA-469C4F1DAA8D}"/>
              </a:ext>
            </a:extLst>
          </p:cNvPr>
          <p:cNvSpPr txBox="1"/>
          <p:nvPr/>
        </p:nvSpPr>
        <p:spPr>
          <a:xfrm>
            <a:off x="2275368" y="1890027"/>
            <a:ext cx="65177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Nong: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 dụng làm từ tre nứa, có hình tròn, dùng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phơi thóc lúa.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D0DF7E-F476-F0A7-492C-0BA6FCDB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958"/>
            <a:ext cx="11601694" cy="1944793"/>
          </a:xfrm>
          <a:prstGeom prst="rect">
            <a:avLst/>
          </a:prstGeom>
        </p:spPr>
      </p:pic>
      <p:pic>
        <p:nvPicPr>
          <p:cNvPr id="2" name="Picture 4" descr="Cái nong - Báo Gia Lai điện tử - Tin nhanh - Chính xác">
            <a:extLst>
              <a:ext uri="{FF2B5EF4-FFF2-40B4-BE49-F238E27FC236}">
                <a16:creationId xmlns="" xmlns:a16="http://schemas.microsoft.com/office/drawing/2014/main" id="{46F689FE-2C46-3398-AEB2-6320C7D39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09" y="3273253"/>
            <a:ext cx="6843940" cy="325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346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2">
            <a:extLst>
              <a:ext uri="{FF2B5EF4-FFF2-40B4-BE49-F238E27FC236}">
                <a16:creationId xmlns=""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50982" y="225007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: Rounded Corners 17">
            <a:extLst>
              <a:ext uri="{FF2B5EF4-FFF2-40B4-BE49-F238E27FC236}">
                <a16:creationId xmlns="" xmlns:a16="http://schemas.microsoft.com/office/drawing/2014/main" id="{132B7BBB-00B0-50EA-F9FB-27B6F38C5746}"/>
              </a:ext>
            </a:extLst>
          </p:cNvPr>
          <p:cNvSpPr/>
          <p:nvPr/>
        </p:nvSpPr>
        <p:spPr>
          <a:xfrm>
            <a:off x="2052085" y="1467470"/>
            <a:ext cx="6889896" cy="765368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2" descr="Vector cute girl who thinks and find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1" t="1483" r="4461" b="-1483"/>
          <a:stretch/>
        </p:blipFill>
        <p:spPr bwMode="auto">
          <a:xfrm flipH="1">
            <a:off x="8673116" y="2011378"/>
            <a:ext cx="2724785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DDCE523-E72C-F493-D1EA-469C4F1DAA8D}"/>
              </a:ext>
            </a:extLst>
          </p:cNvPr>
          <p:cNvSpPr txBox="1"/>
          <p:nvPr/>
        </p:nvSpPr>
        <p:spPr>
          <a:xfrm>
            <a:off x="2381693" y="1507255"/>
            <a:ext cx="6517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phần hạt của quả cau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D0DF7E-F476-F0A7-492C-0BA6FCDB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6958"/>
            <a:ext cx="11601694" cy="1944793"/>
          </a:xfrm>
          <a:prstGeom prst="rect">
            <a:avLst/>
          </a:prstGeom>
        </p:spPr>
      </p:pic>
      <p:pic>
        <p:nvPicPr>
          <p:cNvPr id="4" name="Picture 2" descr="Nhớ những mùa cau | Báo dân sinh">
            <a:extLst>
              <a:ext uri="{FF2B5EF4-FFF2-40B4-BE49-F238E27FC236}">
                <a16:creationId xmlns="" xmlns:a16="http://schemas.microsoft.com/office/drawing/2014/main" id="{458364EC-FA94-8F81-0ACD-2FBEDEE37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75278" y="842440"/>
            <a:ext cx="2940872" cy="630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DA48E65-1FFF-5F9C-7DF2-B647AD39B7C9}"/>
              </a:ext>
            </a:extLst>
          </p:cNvPr>
          <p:cNvSpPr/>
          <p:nvPr/>
        </p:nvSpPr>
        <p:spPr>
          <a:xfrm>
            <a:off x="1684600" y="5586264"/>
            <a:ext cx="1362580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lưỡi liềm: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F2A6574-9A5E-5F0C-9352-B5401192941B}"/>
              </a:ext>
            </a:extLst>
          </p:cNvPr>
          <p:cNvSpPr/>
          <p:nvPr/>
        </p:nvSpPr>
        <p:spPr>
          <a:xfrm>
            <a:off x="3890342" y="5580320"/>
            <a:ext cx="536948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 dụng dùng để gặt</a:t>
            </a:r>
            <a:r>
              <a:rPr kumimoji="0" lang="vi-VN" sz="3200" b="0" i="0" u="none" strike="noStrike" kern="0" cap="none" spc="0" normalizeH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lúa.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5439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5" grpId="0"/>
      <p:bldP spid="6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220</Words>
  <Application>Microsoft Office PowerPoint</Application>
  <PresentationFormat>Widescreen</PresentationFormat>
  <Paragraphs>44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#9Slide05 SVNClementine</vt:lpstr>
      <vt:lpstr>Aptos</vt:lpstr>
      <vt:lpstr>Aptos Display</vt:lpstr>
      <vt:lpstr>Arial</vt:lpstr>
      <vt:lpstr>Arial-Rounded</vt:lpstr>
      <vt:lpstr>Calibri</vt:lpstr>
      <vt:lpstr>Times New Roman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7_Custom Design</vt:lpstr>
      <vt:lpstr>8_Custom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76</cp:revision>
  <dcterms:created xsi:type="dcterms:W3CDTF">2021-07-20T01:55:21Z</dcterms:created>
  <dcterms:modified xsi:type="dcterms:W3CDTF">2025-11-16T15:45:45Z</dcterms:modified>
</cp:coreProperties>
</file>