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3" r:id="rId3"/>
    <p:sldMasterId id="2147483709" r:id="rId4"/>
    <p:sldMasterId id="2147483719" r:id="rId5"/>
  </p:sldMasterIdLst>
  <p:notesMasterIdLst>
    <p:notesMasterId r:id="rId13"/>
  </p:notesMasterIdLst>
  <p:sldIdLst>
    <p:sldId id="257" r:id="rId6"/>
    <p:sldId id="291" r:id="rId7"/>
    <p:sldId id="280" r:id="rId8"/>
    <p:sldId id="292" r:id="rId9"/>
    <p:sldId id="521" r:id="rId10"/>
    <p:sldId id="2636" r:id="rId11"/>
    <p:sldId id="5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</a:t>
            </a:r>
            <a:r>
              <a:rPr lang="en-US" altLang="zh-CN" dirty="0" err="1"/>
              <a:t>Zalo</a:t>
            </a:r>
            <a:r>
              <a:rPr lang="en-US" altLang="zh-CN" dirty="0"/>
              <a:t> 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0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</a:t>
            </a:r>
            <a:r>
              <a:rPr lang="en-US" altLang="zh-CN" dirty="0" err="1"/>
              <a:t>Zalo</a:t>
            </a:r>
            <a:r>
              <a:rPr lang="en-US" altLang="zh-CN" dirty="0"/>
              <a:t> 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4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4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1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5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5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2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4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5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3DB632B-2A60-44F1-A556-DB0BB951A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23" name="图片 22" descr="图片包含 植物&#10;&#10;描述已自动生成">
            <a:extLst>
              <a:ext uri="{FF2B5EF4-FFF2-40B4-BE49-F238E27FC236}">
                <a16:creationId xmlns="" xmlns:a16="http://schemas.microsoft.com/office/drawing/2014/main" id="{15673818-6D56-4D6B-8882-416237C05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A2A3867-3FF5-476B-8F31-2A3486365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DE53D522-57D9-42D8-9AA9-4C5BD55B42EF}"/>
              </a:ext>
            </a:extLst>
          </p:cNvPr>
          <p:cNvGrpSpPr/>
          <p:nvPr userDrawn="1"/>
        </p:nvGrpSpPr>
        <p:grpSpPr>
          <a:xfrm>
            <a:off x="6956640" y="5026921"/>
            <a:ext cx="1272960" cy="1272960"/>
            <a:chOff x="1771650" y="1931437"/>
            <a:chExt cx="1409700" cy="1409700"/>
          </a:xfrm>
        </p:grpSpPr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38D021EB-9771-4AC7-A311-0528816EB856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DDB83887-64A6-40A7-8497-2E165337ABC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F5DD946-4C43-4837-9952-B64DF6E869A6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A2B7561-2BF2-4440-B2CA-0499C21CAFE3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80FD4E5E-7D23-48C9-A4EC-8695BA72240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7887E5A-AAC5-41AD-A4EC-5F578AA3C4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18" y="3795610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="" xmlns:a16="http://schemas.microsoft.com/office/drawing/2014/main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="" xmlns:a16="http://schemas.microsoft.com/office/drawing/2014/main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="" xmlns:a16="http://schemas.microsoft.com/office/drawing/2014/main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="" xmlns:a16="http://schemas.microsoft.com/office/drawing/2014/main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="" xmlns:a16="http://schemas.microsoft.com/office/drawing/2014/main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="" xmlns:a16="http://schemas.microsoft.com/office/drawing/2014/main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A0220A13-2F6A-4E97-8B1E-8F1974501E26}"/>
              </a:ext>
            </a:extLst>
          </p:cNvPr>
          <p:cNvSpPr/>
          <p:nvPr userDrawn="1"/>
        </p:nvSpPr>
        <p:spPr>
          <a:xfrm>
            <a:off x="697463" y="914338"/>
            <a:ext cx="10797073" cy="5016043"/>
          </a:xfrm>
          <a:prstGeom prst="roundRect">
            <a:avLst>
              <a:gd name="adj" fmla="val 5377"/>
            </a:avLst>
          </a:prstGeom>
          <a:noFill/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F4D948A-7807-4D9B-99FF-FA9DD84E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8C5EF30-C349-497F-A3AC-A83A3979E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>
          <a:xfrm flipH="1">
            <a:off x="9683500" y="4685476"/>
            <a:ext cx="2280974" cy="2193471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0A63FDAD-8B55-4251-9156-7959BDDAED9A}"/>
              </a:ext>
            </a:extLst>
          </p:cNvPr>
          <p:cNvGrpSpPr/>
          <p:nvPr userDrawn="1"/>
        </p:nvGrpSpPr>
        <p:grpSpPr>
          <a:xfrm>
            <a:off x="6041759" y="514325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EBF01810-8E0B-46B1-91BA-3537FECB3A8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F5C75916-D656-4EB5-AD16-0C067EF294AF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EFBB48F3-3871-413A-9131-79271D5E78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E591CB1B-5A57-43AC-A766-FE185A151D4D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2B9648F7-43FC-40D9-B65E-44F2C4B7ED1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400C15C-A04C-473E-9EAD-0FC1F9BE15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" y="4112071"/>
            <a:ext cx="1501925" cy="16701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93B22471-CE4A-467F-9609-491CB557468F}"/>
              </a:ext>
            </a:extLst>
          </p:cNvPr>
          <p:cNvGrpSpPr/>
          <p:nvPr userDrawn="1"/>
        </p:nvGrpSpPr>
        <p:grpSpPr>
          <a:xfrm>
            <a:off x="1648038" y="1359214"/>
            <a:ext cx="791983" cy="791983"/>
            <a:chOff x="1771650" y="1931437"/>
            <a:chExt cx="1409700" cy="1409700"/>
          </a:xfrm>
        </p:grpSpPr>
        <p:sp>
          <p:nvSpPr>
            <p:cNvPr id="20" name="椭圆 19">
              <a:extLst>
                <a:ext uri="{FF2B5EF4-FFF2-40B4-BE49-F238E27FC236}">
                  <a16:creationId xmlns="" xmlns:a16="http://schemas.microsoft.com/office/drawing/2014/main" id="{3F300F67-1DFA-48E4-8C6D-F36F1672B99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53B406C7-FC1B-42CF-8356-EF324D53AA82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7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38821910-21F7-4CCC-90DA-5CCDD0725C48}"/>
              </a:ext>
            </a:extLst>
          </p:cNvPr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7F7545AA-422F-450F-88CE-4F2074379672}"/>
              </a:ext>
            </a:extLst>
          </p:cNvPr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="" xmlns:a16="http://schemas.microsoft.com/office/drawing/2014/main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41C3545C-6785-4B5B-A977-6E3CC2CBB104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6FCA33D8-C567-4E92-A356-A87038191059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28803D6F-33C1-429E-B736-A1D0DE2BF03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355D5FB-1E75-4397-A9BF-82ED33BE1BFB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8" name="直接连接符 7">
              <a:extLst>
                <a:ext uri="{FF2B5EF4-FFF2-40B4-BE49-F238E27FC236}">
                  <a16:creationId xmlns="" xmlns:a16="http://schemas.microsoft.com/office/drawing/2014/main" id="{7E59A234-EFC7-4FA5-A190-86DDC03733C2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>
              <a:extLst>
                <a:ext uri="{FF2B5EF4-FFF2-40B4-BE49-F238E27FC236}">
                  <a16:creationId xmlns="" xmlns:a16="http://schemas.microsoft.com/office/drawing/2014/main" id="{A7266087-99B2-462B-9D00-7C0AB3DDBFB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D27E546-C75C-4949-AB2E-772E6D8E1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="" xmlns:a16="http://schemas.microsoft.com/office/drawing/2014/main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6131E2-9191-ADA9-831E-FFA60C9AD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FB3FD2-CD2D-69C6-C137-3EDD82B16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A2A2F2-FB5D-8AC7-78F1-E4594084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AC200E-68A8-4CD5-AEB7-1BDBEF4A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17F9DD-8CBA-FB01-23DE-F9EF2D5B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48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D966EC-B3C2-EBF4-DB2C-52DCB6E6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5BF709-0DA4-8EE0-EBBD-CED55B201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D9B936-053B-DFF2-2797-32E4CC94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1218FF-F86F-BE45-917C-A3C11016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19AD32-7192-05AD-B213-97C78BF9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4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7B9A41-6A93-04CC-7190-18AA0061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F3EC51-42A6-4164-A0C9-2F751401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67F173-126F-1ACF-932C-7D667730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87B996-C88B-CD36-4F36-BB5A8A1C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9111B4-4CD4-31F3-2ECB-135CABEA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7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66F56E-0D80-0823-F190-9BCBC5BD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60DD0B-CF2F-872B-1EEA-5F086426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0728728-FB93-E133-561B-41A4EA77B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C2441D-E97C-0532-7014-C4399658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09CE79-4A40-CBB1-5793-D8A252EF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93EED3-93FF-54E3-A149-7D050BB1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3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EE004-B96D-3A10-AAA5-3397AE8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F6CCE6-BB0F-6BF0-750A-035CED3C9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DC2D6B-401A-4B11-6664-968EAE260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F448773-D7FF-C725-7BC5-EEFDFF182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BA975A-ED61-DD23-DEA0-FCE219C43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D9A504-1D9A-863F-4FFB-7E66A7B4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CD2AFFD-2FD3-1564-3D0E-7AA6F9CE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813AF3B-480C-A177-3569-43AECB37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3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22C65F-9BA8-3C32-C806-35AA95EF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B5A1009-3BE7-4746-7E8E-F2486781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6F18CD-0F52-FACE-B5DC-32241F32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E403E69-0BD3-90A8-9153-2E5243D9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9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A2CF4D-9FFA-01EC-CB36-1B96AB06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1182899-259B-0627-328A-5CDDC045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EEE938-7BDA-A3DF-90C3-178754CD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2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275AFA-0758-69C4-31F3-1B046B20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A21E4D-ACA9-0B11-CB4C-22DCEDCF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D2271A-D8FD-9941-4EAF-5D7B70826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3882B2-1A1F-4EFF-FE0F-E533A24A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8C6375-D39D-9793-D5D5-26861806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925A47-9764-A80D-3302-F0190DED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35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CC60E6-BF02-DA76-C559-C38D99B2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B286EF3-33F9-4DBC-0626-7938A30D8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CFFF48-5F5A-36A9-7477-A6F9506B0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451C63-E4F8-F3F5-2E5B-A0EBB55A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3A9BAD-E6AD-5048-2262-4BD4DC46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856581-D421-D585-E0C7-CCCF22C9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01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868DC2-A93E-EABB-66D9-E1719941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B1F859-FF45-EAC5-35D6-984D78DE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A5EFD4-5ADE-5F3C-A9BB-D99A1E49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987507-1FC4-B539-0408-D3DF5BEA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B3BD67-5C9F-E196-C5C0-AB049242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5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9399E7B-1EB6-5B78-726B-1EA4D4AEE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DA36AC-CA8A-6534-13AC-2EBC89A5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D0F99D-4F3B-2185-AB5A-7D9F0824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F3F9E3-0280-DCCA-E4C7-69EC7230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3C8ED5-7D4A-BA6A-3EB9-1384EB6B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3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5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8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0">
            <a:extLst>
              <a:ext uri="{FF2B5EF4-FFF2-40B4-BE49-F238E27FC236}">
                <a16:creationId xmlns=""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18442" y="1731215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îṥḷíďê">
            <a:extLst>
              <a:ext uri="{FF2B5EF4-FFF2-40B4-BE49-F238E27FC236}">
                <a16:creationId xmlns="" xmlns:a16="http://schemas.microsoft.com/office/drawing/2014/main" id="{B56ED98F-6FA4-4CC5-A5D8-213DBF2A7706}"/>
              </a:ext>
            </a:extLst>
          </p:cNvPr>
          <p:cNvSpPr/>
          <p:nvPr/>
        </p:nvSpPr>
        <p:spPr bwMode="auto">
          <a:xfrm>
            <a:off x="2677068" y="514012"/>
            <a:ext cx="6843940" cy="78118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22888D-77F4-9005-9737-B7597CD7C312}"/>
              </a:ext>
            </a:extLst>
          </p:cNvPr>
          <p:cNvSpPr txBox="1"/>
          <p:nvPr/>
        </p:nvSpPr>
        <p:spPr>
          <a:xfrm>
            <a:off x="3110506" y="2613431"/>
            <a:ext cx="6233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18" name="WordArt 9"/>
          <p:cNvSpPr>
            <a:spLocks noChangeArrowheads="1" noChangeShapeType="1" noTextEdit="1"/>
          </p:cNvSpPr>
          <p:nvPr/>
        </p:nvSpPr>
        <p:spPr bwMode="auto">
          <a:xfrm>
            <a:off x="3594674" y="437110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Môn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Tiếng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Việt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2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07863" y="4603642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1">
            <a:extLst>
              <a:ext uri="{FF2B5EF4-FFF2-40B4-BE49-F238E27FC236}">
                <a16:creationId xmlns=""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58474" y="466049"/>
            <a:ext cx="8218267" cy="705393"/>
            <a:chOff x="2803210" y="806630"/>
            <a:chExt cx="6596743" cy="705393"/>
          </a:xfrm>
        </p:grpSpPr>
        <p:cxnSp>
          <p:nvCxnSpPr>
            <p:cNvPr id="36" name="直接连接符 12">
              <a:extLst>
                <a:ext uri="{FF2B5EF4-FFF2-40B4-BE49-F238E27FC236}">
                  <a16:creationId xmlns=""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圆角 13">
              <a:extLst>
                <a:ext uri="{FF2B5EF4-FFF2-40B4-BE49-F238E27FC236}">
                  <a16:creationId xmlns=""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56136" y="564868"/>
            <a:ext cx="4374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L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12538AFD-7783-4649-95BF-45E66CFED287}"/>
              </a:ext>
            </a:extLst>
          </p:cNvPr>
          <p:cNvCxnSpPr/>
          <p:nvPr/>
        </p:nvCxnSpPr>
        <p:spPr>
          <a:xfrm>
            <a:off x="7241706" y="3223607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3E2615A-BA44-47BE-A1D4-84F0A63585F3}"/>
              </a:ext>
            </a:extLst>
          </p:cNvPr>
          <p:cNvSpPr/>
          <p:nvPr/>
        </p:nvSpPr>
        <p:spPr>
          <a:xfrm>
            <a:off x="328398" y="1741414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L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E9382C0-2228-4FAC-BB1B-ACBF7C67F34A}"/>
              </a:ext>
            </a:extLst>
          </p:cNvPr>
          <p:cNvGrpSpPr/>
          <p:nvPr/>
        </p:nvGrpSpPr>
        <p:grpSpPr>
          <a:xfrm>
            <a:off x="4428901" y="2173129"/>
            <a:ext cx="3480453" cy="3391876"/>
            <a:chOff x="2575779" y="1242084"/>
            <a:chExt cx="3480453" cy="339187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2D19ED3F-DBA1-4F97-A353-792A87052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5779" y="1242084"/>
              <a:ext cx="3461915" cy="3386928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C0763806-4960-4B40-88EF-4D272B8A8168}"/>
                </a:ext>
              </a:extLst>
            </p:cNvPr>
            <p:cNvCxnSpPr/>
            <p:nvPr/>
          </p:nvCxnSpPr>
          <p:spPr>
            <a:xfrm>
              <a:off x="2606000" y="1253898"/>
              <a:ext cx="3450232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6637F1BE-EC2C-4BBF-8D17-54EA2C7C62CF}"/>
                </a:ext>
              </a:extLst>
            </p:cNvPr>
            <p:cNvCxnSpPr/>
            <p:nvPr/>
          </p:nvCxnSpPr>
          <p:spPr>
            <a:xfrm>
              <a:off x="2606000" y="4633960"/>
              <a:ext cx="3450232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E67987D-CFC5-4941-B2E7-B1F96366389F}"/>
              </a:ext>
            </a:extLst>
          </p:cNvPr>
          <p:cNvSpPr/>
          <p:nvPr/>
        </p:nvSpPr>
        <p:spPr>
          <a:xfrm>
            <a:off x="7909354" y="3369918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2798AAF-2F02-43D2-BE4D-09037458DEF1}"/>
              </a:ext>
            </a:extLst>
          </p:cNvPr>
          <p:cNvSpPr/>
          <p:nvPr/>
        </p:nvSpPr>
        <p:spPr>
          <a:xfrm>
            <a:off x="5426712" y="5765572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3813F3CB-0A3B-4440-B157-232E3D0E1994}"/>
              </a:ext>
            </a:extLst>
          </p:cNvPr>
          <p:cNvCxnSpPr/>
          <p:nvPr/>
        </p:nvCxnSpPr>
        <p:spPr>
          <a:xfrm flipH="1">
            <a:off x="4496607" y="5788374"/>
            <a:ext cx="2780270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E3428A0-B3F6-4DA4-AD27-E16FC22986CF}"/>
              </a:ext>
            </a:extLst>
          </p:cNvPr>
          <p:cNvSpPr/>
          <p:nvPr/>
        </p:nvSpPr>
        <p:spPr>
          <a:xfrm>
            <a:off x="1152453" y="4369688"/>
            <a:ext cx="173637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8958D046-FA69-4622-ABCB-D2C79F9055B6}"/>
              </a:ext>
            </a:extLst>
          </p:cNvPr>
          <p:cNvCxnSpPr>
            <a:cxnSpLocks/>
          </p:cNvCxnSpPr>
          <p:nvPr/>
        </p:nvCxnSpPr>
        <p:spPr>
          <a:xfrm flipV="1">
            <a:off x="3441724" y="4714875"/>
            <a:ext cx="2168501" cy="38253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8A173189-9989-4B06-9334-B55DDB43BA16}"/>
              </a:ext>
            </a:extLst>
          </p:cNvPr>
          <p:cNvSpPr/>
          <p:nvPr/>
        </p:nvSpPr>
        <p:spPr>
          <a:xfrm>
            <a:off x="701683" y="3369918"/>
            <a:ext cx="259237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dưới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2DD70722-9FD4-4E78-B5E0-0D1C9576B65E}"/>
              </a:ext>
            </a:extLst>
          </p:cNvPr>
          <p:cNvCxnSpPr>
            <a:cxnSpLocks/>
          </p:cNvCxnSpPr>
          <p:nvPr/>
        </p:nvCxnSpPr>
        <p:spPr>
          <a:xfrm flipV="1">
            <a:off x="3387704" y="3105150"/>
            <a:ext cx="1450996" cy="73055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2116A540-AD46-4C47-8BA3-C008FDCB82D6}"/>
              </a:ext>
            </a:extLst>
          </p:cNvPr>
          <p:cNvSpPr/>
          <p:nvPr/>
        </p:nvSpPr>
        <p:spPr>
          <a:xfrm>
            <a:off x="8151864" y="4581966"/>
            <a:ext cx="2398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l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ượn ngang nối liền nhau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87689C62-F1C1-4FB0-A3C2-240EC40E93A1}"/>
              </a:ext>
            </a:extLst>
          </p:cNvPr>
          <p:cNvCxnSpPr>
            <a:cxnSpLocks/>
          </p:cNvCxnSpPr>
          <p:nvPr/>
        </p:nvCxnSpPr>
        <p:spPr>
          <a:xfrm flipH="1">
            <a:off x="6640286" y="5028509"/>
            <a:ext cx="1667776" cy="32726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761C718C-C5D3-4E7A-8750-C885474D0861}"/>
              </a:ext>
            </a:extLst>
          </p:cNvPr>
          <p:cNvCxnSpPr>
            <a:cxnSpLocks/>
          </p:cNvCxnSpPr>
          <p:nvPr/>
        </p:nvCxnSpPr>
        <p:spPr>
          <a:xfrm>
            <a:off x="7934102" y="2749899"/>
            <a:ext cx="0" cy="27174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58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6" grpId="0"/>
      <p:bldP spid="29" grpId="0"/>
      <p:bldP spid="31" grpId="0"/>
      <p:bldP spid="47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1541" y="163238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L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vừa</a:t>
            </a:r>
            <a:endParaRPr lang="en-US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84" y="1359244"/>
            <a:ext cx="9721913" cy="523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2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=""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3677" y="389878"/>
            <a:ext cx="9710530" cy="98639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L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nhỏ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81" y="1569308"/>
            <a:ext cx="9463803" cy="5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3EF706F-58AB-4706-A6EB-05E6F5C90FEA}"/>
              </a:ext>
            </a:extLst>
          </p:cNvPr>
          <p:cNvSpPr txBox="1"/>
          <p:nvPr/>
        </p:nvSpPr>
        <p:spPr>
          <a:xfrm>
            <a:off x="1100585" y="560957"/>
            <a:ext cx="96015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D0E24B-395C-468D-B65E-AEE7CF8CED0E}"/>
              </a:ext>
            </a:extLst>
          </p:cNvPr>
          <p:cNvSpPr txBox="1"/>
          <p:nvPr/>
        </p:nvSpPr>
        <p:spPr>
          <a:xfrm>
            <a:off x="815248" y="2922803"/>
            <a:ext cx="10950766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EA31B9C-3972-4645-80C2-0E97F63674B5}"/>
              </a:ext>
            </a:extLst>
          </p:cNvPr>
          <p:cNvGrpSpPr/>
          <p:nvPr/>
        </p:nvGrpSpPr>
        <p:grpSpPr>
          <a:xfrm>
            <a:off x="1386024" y="1531162"/>
            <a:ext cx="8445678" cy="1542544"/>
            <a:chOff x="418676" y="2043956"/>
            <a:chExt cx="6641988" cy="124980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675F3BD-4560-43F3-B348-B67173C8D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7D4AD91-F6BB-4630-AA00-C6789BC9C54E}"/>
                </a:ext>
              </a:extLst>
            </p:cNvPr>
            <p:cNvSpPr txBox="1"/>
            <p:nvPr/>
          </p:nvSpPr>
          <p:spPr>
            <a:xfrm>
              <a:off x="878749" y="2235606"/>
              <a:ext cx="6181915" cy="523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7DA2367-508F-4FF9-8D5B-49D6BAF221FC}"/>
              </a:ext>
            </a:extLst>
          </p:cNvPr>
          <p:cNvSpPr txBox="1"/>
          <p:nvPr/>
        </p:nvSpPr>
        <p:spPr>
          <a:xfrm>
            <a:off x="815248" y="4737578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FD94AF-8782-4BCC-AF57-61453BF3F8AD}"/>
              </a:ext>
            </a:extLst>
          </p:cNvPr>
          <p:cNvSpPr txBox="1"/>
          <p:nvPr/>
        </p:nvSpPr>
        <p:spPr>
          <a:xfrm>
            <a:off x="5340418" y="3087083"/>
            <a:ext cx="1900425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8D7699-2A77-48D9-AF89-54C87411CFB4}"/>
              </a:ext>
            </a:extLst>
          </p:cNvPr>
          <p:cNvSpPr txBox="1"/>
          <p:nvPr/>
        </p:nvSpPr>
        <p:spPr>
          <a:xfrm>
            <a:off x="5901369" y="5599814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L, h, b , g.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53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=""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596638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=""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=""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06264" y="350293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quê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mát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bóng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Làng tôi xanh bóng tre…">
            <a:extLst>
              <a:ext uri="{FF2B5EF4-FFF2-40B4-BE49-F238E27FC236}">
                <a16:creationId xmlns="" xmlns:a16="http://schemas.microsoft.com/office/drawing/2014/main" id="{1A949B55-4D75-B337-FC4E-24822E65E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167</Words>
  <Application>Microsoft Office PowerPoint</Application>
  <PresentationFormat>Widescreen</PresentationFormat>
  <Paragraphs>30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微软雅黑</vt:lpstr>
      <vt:lpstr>Aptos</vt:lpstr>
      <vt:lpstr>Aptos Display</vt:lpstr>
      <vt:lpstr>Arial</vt:lpstr>
      <vt:lpstr>Arial-Rounded</vt:lpstr>
      <vt:lpstr>Calibri</vt:lpstr>
      <vt:lpstr>HP001 4 hàng</vt:lpstr>
      <vt:lpstr>HP001 5 hàng</vt:lpstr>
      <vt:lpstr>Times New Roman</vt:lpstr>
      <vt:lpstr>Wingdings</vt:lpstr>
      <vt:lpstr>字魂70号-灵悦黑体</vt:lpstr>
      <vt:lpstr>字魂80号-萌趣小鱼体</vt:lpstr>
      <vt:lpstr>等线</vt:lpstr>
      <vt:lpstr>Office Theme</vt:lpstr>
      <vt:lpstr>HOC10 TEMPLATE</vt:lpstr>
      <vt:lpstr>千图网海量PPT模板www.58pic.com​​</vt:lpstr>
      <vt:lpstr>2_千图网海量PPT模板www.58pic.com​​</vt:lpstr>
      <vt:lpstr>Custom Design</vt:lpstr>
      <vt:lpstr>PowerPoint Presentation</vt:lpstr>
      <vt:lpstr>PowerPoint Presentation</vt:lpstr>
      <vt:lpstr>Viết bảng con chữ L hoa cỡ vừa</vt:lpstr>
      <vt:lpstr>Viết bảng con chữ L hoa cỡ nhỏ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62</cp:revision>
  <dcterms:created xsi:type="dcterms:W3CDTF">2021-07-20T01:55:21Z</dcterms:created>
  <dcterms:modified xsi:type="dcterms:W3CDTF">2025-11-16T15:57:35Z</dcterms:modified>
</cp:coreProperties>
</file>