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heme/themeOverride1.xml" ContentType="application/vnd.openxmlformats-officedocument.themeOverr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726" r:id="rId3"/>
    <p:sldMasterId id="2147483822" r:id="rId4"/>
    <p:sldMasterId id="2147483834" r:id="rId5"/>
  </p:sldMasterIdLst>
  <p:notesMasterIdLst>
    <p:notesMasterId r:id="rId12"/>
  </p:notesMasterIdLst>
  <p:sldIdLst>
    <p:sldId id="261" r:id="rId6"/>
    <p:sldId id="302" r:id="rId7"/>
    <p:sldId id="306" r:id="rId8"/>
    <p:sldId id="308" r:id="rId9"/>
    <p:sldId id="274" r:id="rId10"/>
    <p:sldId id="31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86518" autoAdjust="0"/>
  </p:normalViewPr>
  <p:slideViewPr>
    <p:cSldViewPr snapToGrid="0">
      <p:cViewPr varScale="1">
        <p:scale>
          <a:sx n="64" d="100"/>
          <a:sy n="64" d="100"/>
        </p:scale>
        <p:origin x="10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070E-29D3-4563-B7AE-8EC4743481AE}" type="datetimeFigureOut">
              <a:rPr lang="en-US" smtClean="0"/>
              <a:t>17/11/2025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7DF5B-1EFF-4999-B523-26D0CBEE023A}" type="slidenum">
              <a:rPr lang="en-US" smtClean="0"/>
              <a:t>‹#›</a:t>
            </a:fld>
            <a:endParaRPr lang="en-US"/>
          </a:p>
        </p:txBody>
      </p:sp>
    </p:spTree>
    <p:extLst>
      <p:ext uri="{BB962C8B-B14F-4D97-AF65-F5344CB8AC3E}">
        <p14:creationId xmlns:p14="http://schemas.microsoft.com/office/powerpoint/2010/main" val="257642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1344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6668064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85286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009824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100217"/>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911096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9520660"/>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129307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3819399"/>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219917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5419415"/>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26943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82764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7841918"/>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5758959"/>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44813"/>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5819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939945001"/>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638084"/>
      </p:ext>
    </p:extLst>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6582070"/>
      </p:ext>
    </p:extLst>
  </p:cSld>
  <p:clrMapOvr>
    <a:masterClrMapping/>
  </p:clrMapOvr>
  <p:transition spd="slow"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13707975"/>
      </p:ext>
    </p:extLst>
  </p:cSld>
  <p:clrMapOvr>
    <a:masterClrMapping/>
  </p:clrMapOvr>
  <p:transition spd="slow"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710558"/>
      </p:ext>
    </p:extLst>
  </p:cSld>
  <p:clrMapOvr>
    <a:masterClrMapping/>
  </p:clrMapOvr>
  <p:transition spd="slow"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9610042"/>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4686657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1478804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08303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5" name="Footer Placeholder 4">
            <a:extLst>
              <a:ext uri="{FF2B5EF4-FFF2-40B4-BE49-F238E27FC236}">
                <a16:creationId xmlns:a16="http://schemas.microsoft.com/office/drawing/2014/main" xmlns=""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3650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5" name="Footer Placeholder 4">
            <a:extLst>
              <a:ext uri="{FF2B5EF4-FFF2-40B4-BE49-F238E27FC236}">
                <a16:creationId xmlns:a16="http://schemas.microsoft.com/office/drawing/2014/main" xmlns=""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93048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5" name="Footer Placeholder 4">
            <a:extLst>
              <a:ext uri="{FF2B5EF4-FFF2-40B4-BE49-F238E27FC236}">
                <a16:creationId xmlns:a16="http://schemas.microsoft.com/office/drawing/2014/main" xmlns=""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25179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6" name="Footer Placeholder 5">
            <a:extLst>
              <a:ext uri="{FF2B5EF4-FFF2-40B4-BE49-F238E27FC236}">
                <a16:creationId xmlns:a16="http://schemas.microsoft.com/office/drawing/2014/main" xmlns=""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57879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8" name="Footer Placeholder 7">
            <a:extLst>
              <a:ext uri="{FF2B5EF4-FFF2-40B4-BE49-F238E27FC236}">
                <a16:creationId xmlns:a16="http://schemas.microsoft.com/office/drawing/2014/main" xmlns=""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36117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4" name="Footer Placeholder 3">
            <a:extLst>
              <a:ext uri="{FF2B5EF4-FFF2-40B4-BE49-F238E27FC236}">
                <a16:creationId xmlns:a16="http://schemas.microsoft.com/office/drawing/2014/main" xmlns=""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79536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3" name="Footer Placeholder 2">
            <a:extLst>
              <a:ext uri="{FF2B5EF4-FFF2-40B4-BE49-F238E27FC236}">
                <a16:creationId xmlns:a16="http://schemas.microsoft.com/office/drawing/2014/main" xmlns=""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537633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6" name="Footer Placeholder 5">
            <a:extLst>
              <a:ext uri="{FF2B5EF4-FFF2-40B4-BE49-F238E27FC236}">
                <a16:creationId xmlns:a16="http://schemas.microsoft.com/office/drawing/2014/main" xmlns=""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64627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631438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6" name="Footer Placeholder 5">
            <a:extLst>
              <a:ext uri="{FF2B5EF4-FFF2-40B4-BE49-F238E27FC236}">
                <a16:creationId xmlns:a16="http://schemas.microsoft.com/office/drawing/2014/main" xmlns=""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230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5" name="Footer Placeholder 4">
            <a:extLst>
              <a:ext uri="{FF2B5EF4-FFF2-40B4-BE49-F238E27FC236}">
                <a16:creationId xmlns:a16="http://schemas.microsoft.com/office/drawing/2014/main" xmlns=""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01421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17/11/2025</a:t>
            </a:fld>
            <a:endParaRPr lang="en-US"/>
          </a:p>
        </p:txBody>
      </p:sp>
      <p:sp>
        <p:nvSpPr>
          <p:cNvPr id="5" name="Footer Placeholder 4">
            <a:extLst>
              <a:ext uri="{FF2B5EF4-FFF2-40B4-BE49-F238E27FC236}">
                <a16:creationId xmlns:a16="http://schemas.microsoft.com/office/drawing/2014/main" xmlns=""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76055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ACC23-4726-BF7D-3B17-5BEF3475E0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720E5B4-0D2C-A334-1E94-A00116954C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2466EC-21C2-DBBA-2899-057587D804EA}"/>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5" name="Footer Placeholder 4">
            <a:extLst>
              <a:ext uri="{FF2B5EF4-FFF2-40B4-BE49-F238E27FC236}">
                <a16:creationId xmlns:a16="http://schemas.microsoft.com/office/drawing/2014/main" xmlns="" id="{0AD7CA1B-A476-DFDE-0A6C-B5587BB74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8855C7-1DA1-E459-B32E-06A39FD209A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049593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99404-E8D7-AC99-B9FD-78DE0E7D5A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23D1063-66B7-55F3-C9C0-D0DF0AE89FC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4C2F40-A355-A09C-FD59-720920AC5F7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5" name="Footer Placeholder 4">
            <a:extLst>
              <a:ext uri="{FF2B5EF4-FFF2-40B4-BE49-F238E27FC236}">
                <a16:creationId xmlns:a16="http://schemas.microsoft.com/office/drawing/2014/main" xmlns="" id="{52864B4B-66B7-6D56-86D4-517A88E429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A6BE9-1A69-036B-359F-D7B1CB65DDD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1560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AFCC39-9D9F-2624-DC47-5FCA910334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7D63B5-6D6B-E1E1-64A2-3030903FC0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0928908-347B-4340-5D50-74F54D4CF521}"/>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5" name="Footer Placeholder 4">
            <a:extLst>
              <a:ext uri="{FF2B5EF4-FFF2-40B4-BE49-F238E27FC236}">
                <a16:creationId xmlns:a16="http://schemas.microsoft.com/office/drawing/2014/main" xmlns="" id="{BC6627A6-A865-87B4-49D3-9B25DB347F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01EB12-9B91-09E5-3724-268CF377617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935871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632CB-DD42-CC74-371A-1D4470F0B7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0FCEA89-06FD-65DD-D09F-83D1D386D3E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53FF323-E8FA-3B6A-445E-95B7C107C1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1A2FD98-D77A-969D-E52C-A5FDD13436CF}"/>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6" name="Footer Placeholder 5">
            <a:extLst>
              <a:ext uri="{FF2B5EF4-FFF2-40B4-BE49-F238E27FC236}">
                <a16:creationId xmlns:a16="http://schemas.microsoft.com/office/drawing/2014/main" xmlns="" id="{75815F05-1381-1E3C-F93D-3219BA7B0B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7660BD6-A9FE-E058-14CF-EDEC1B2FF482}"/>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4116978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98D6A-DCA3-6B49-C710-8450EE44E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FF2DBE3-5549-D32E-99CE-523BCADE97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7125809-10B4-05D2-6E65-63AB536BA4B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5C17B6-1083-6CE9-1A36-5C8BAF8E8F4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E7470AA-BBF1-81D8-F310-9AC42FAE264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6292ED-25FD-FE52-DBC3-A99EE39D6A83}"/>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8" name="Footer Placeholder 7">
            <a:extLst>
              <a:ext uri="{FF2B5EF4-FFF2-40B4-BE49-F238E27FC236}">
                <a16:creationId xmlns:a16="http://schemas.microsoft.com/office/drawing/2014/main" xmlns="" id="{87F5D031-D65E-0E8E-7858-8227CA492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9B6308F-B112-886E-7EDD-088B235BE19E}"/>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655737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CA730E-2D32-CB63-13AE-BE7059820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4E8680-D8D7-CF14-686D-BC0BA89111E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4" name="Footer Placeholder 3">
            <a:extLst>
              <a:ext uri="{FF2B5EF4-FFF2-40B4-BE49-F238E27FC236}">
                <a16:creationId xmlns:a16="http://schemas.microsoft.com/office/drawing/2014/main" xmlns="" id="{52F26246-2D4D-F852-1211-B1420EC139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8E00ED5-30FF-9887-3D2E-50AC9FEF5CA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190159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CEA788-9A3D-41EF-13E4-8E7F02FC845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3" name="Footer Placeholder 2">
            <a:extLst>
              <a:ext uri="{FF2B5EF4-FFF2-40B4-BE49-F238E27FC236}">
                <a16:creationId xmlns:a16="http://schemas.microsoft.com/office/drawing/2014/main" xmlns="" id="{4243A3E5-DC30-47FA-3FE9-36477E95A0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5B083C6-15A0-D45C-FBBC-D1A8FC2E8D7F}"/>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85854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62215066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FDA2C-D4EE-160D-9880-F73A3F6795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C0AEF5-1CD6-6CBE-CD35-079EC914B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68F6F0-218A-1330-376D-08C9F338D3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95F158-9CA3-C38A-731F-4D7682A43DA5}"/>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6" name="Footer Placeholder 5">
            <a:extLst>
              <a:ext uri="{FF2B5EF4-FFF2-40B4-BE49-F238E27FC236}">
                <a16:creationId xmlns:a16="http://schemas.microsoft.com/office/drawing/2014/main" xmlns="" id="{2ED9F54C-E9C3-E91D-59A1-861963A82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6A72C4E-5E0F-5E5E-35D5-12A9FAF4218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572873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BDDDB-06C8-BA51-1C97-E1771D8F34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6D031B-26DF-F0E8-C615-1F7AC4222E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8D7A2E-E4C6-A920-1B3B-95EFA7FB2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34318B-9C92-025C-14C6-84C31100882B}"/>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6" name="Footer Placeholder 5">
            <a:extLst>
              <a:ext uri="{FF2B5EF4-FFF2-40B4-BE49-F238E27FC236}">
                <a16:creationId xmlns:a16="http://schemas.microsoft.com/office/drawing/2014/main" xmlns="" id="{34DD1926-34EE-3717-48A2-AB11C0523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71F75E7-5533-42ED-40C3-86D5E38FADE1}"/>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114853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5BFB0-D848-DB80-71BD-D761A65A8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350FE7-D247-3D77-B04C-55AC26552E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C1032-1289-CDE4-430A-C08367C6DEF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5" name="Footer Placeholder 4">
            <a:extLst>
              <a:ext uri="{FF2B5EF4-FFF2-40B4-BE49-F238E27FC236}">
                <a16:creationId xmlns:a16="http://schemas.microsoft.com/office/drawing/2014/main" xmlns="" id="{CBB2AFB1-5853-AACC-CF31-DC4F855AB9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6BC50BE-84DB-02F4-1AF8-83BEB5C8339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684679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0519A6-A042-D5F5-9AE7-54828DAC662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D90A1B4-87B4-CF82-F2C7-EF0825438B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3F5433-5F50-8B34-D314-A320BDC523C8}"/>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17/11/2025</a:t>
            </a:fld>
            <a:endParaRPr lang="en-US"/>
          </a:p>
        </p:txBody>
      </p:sp>
      <p:sp>
        <p:nvSpPr>
          <p:cNvPr id="5" name="Footer Placeholder 4">
            <a:extLst>
              <a:ext uri="{FF2B5EF4-FFF2-40B4-BE49-F238E27FC236}">
                <a16:creationId xmlns:a16="http://schemas.microsoft.com/office/drawing/2014/main" xmlns="" id="{6C058B86-431D-97F5-0581-0D3871636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8234853-0C32-EFF5-F6B7-0654AE5E77C5}"/>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42940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0736381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5107774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0511016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7722658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4.png"/><Relationship Id="rId4" Type="http://schemas.openxmlformats.org/officeDocument/2006/relationships/slideLayout" Target="../slideLayouts/slideLayout28.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3.gi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2025/11/17</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305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34002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243122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75399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B49469F-B9C7-9080-5AD5-C7452B9D2F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Freeform 2">
            <a:extLst>
              <a:ext uri="{FF2B5EF4-FFF2-40B4-BE49-F238E27FC236}">
                <a16:creationId xmlns:a16="http://schemas.microsoft.com/office/drawing/2014/main" xmlns="" id="{C8035DAA-37FB-C348-23D7-BDE95EE66109}"/>
              </a:ext>
            </a:extLst>
          </p:cNvPr>
          <p:cNvSpPr/>
          <p:nvPr userDrawn="1"/>
        </p:nvSpPr>
        <p:spPr>
          <a:xfrm>
            <a:off x="0" y="0"/>
            <a:ext cx="12192000" cy="682752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0" name="Freeform 4">
            <a:extLst>
              <a:ext uri="{FF2B5EF4-FFF2-40B4-BE49-F238E27FC236}">
                <a16:creationId xmlns:a16="http://schemas.microsoft.com/office/drawing/2014/main" xmlns="" id="{2CE445E5-CCCC-CDDA-770F-633B661F8C97}"/>
              </a:ext>
            </a:extLst>
          </p:cNvPr>
          <p:cNvSpPr/>
          <p:nvPr userDrawn="1"/>
        </p:nvSpPr>
        <p:spPr>
          <a:xfrm>
            <a:off x="-410297" y="962909"/>
            <a:ext cx="5555848" cy="5486400"/>
          </a:xfrm>
          <a:custGeom>
            <a:avLst/>
            <a:gdLst/>
            <a:ahLst/>
            <a:cxnLst/>
            <a:rect l="l" t="t" r="r" b="b"/>
            <a:pathLst>
              <a:path w="8333772" h="8229600">
                <a:moveTo>
                  <a:pt x="0" y="0"/>
                </a:moveTo>
                <a:lnTo>
                  <a:pt x="8333773" y="0"/>
                </a:lnTo>
                <a:lnTo>
                  <a:pt x="8333773" y="8229600"/>
                </a:lnTo>
                <a:lnTo>
                  <a:pt x="0" y="822960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2" name="Picture 5">
            <a:extLst>
              <a:ext uri="{FF2B5EF4-FFF2-40B4-BE49-F238E27FC236}">
                <a16:creationId xmlns:a16="http://schemas.microsoft.com/office/drawing/2014/main" xmlns="" id="{7CAA9663-718F-ACA7-6172-B065F0C27728}"/>
              </a:ext>
            </a:extLst>
          </p:cNvPr>
          <p:cNvPicPr>
            <a:picLocks noChangeAspect="1"/>
          </p:cNvPicPr>
          <p:nvPr userDrawn="1"/>
        </p:nvPicPr>
        <p:blipFill>
          <a:blip r:embed="rId15"/>
          <a:srcRect/>
          <a:stretch>
            <a:fillRect/>
          </a:stretch>
        </p:blipFill>
        <p:spPr>
          <a:xfrm>
            <a:off x="10110580" y="685800"/>
            <a:ext cx="1395620" cy="1388642"/>
          </a:xfrm>
          <a:prstGeom prst="rect">
            <a:avLst/>
          </a:prstGeom>
        </p:spPr>
      </p:pic>
    </p:spTree>
    <p:extLst>
      <p:ext uri="{BB962C8B-B14F-4D97-AF65-F5344CB8AC3E}">
        <p14:creationId xmlns:p14="http://schemas.microsoft.com/office/powerpoint/2010/main" val="148647457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253" y="157279"/>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7" y="74737"/>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286" y="4227012"/>
            <a:ext cx="5143500" cy="2536213"/>
          </a:xfrm>
          <a:prstGeom prst="rect">
            <a:avLst/>
          </a:prstGeom>
        </p:spPr>
      </p:pic>
      <p:pic>
        <p:nvPicPr>
          <p:cNvPr id="8" name="Picture 7">
            <a:extLst>
              <a:ext uri="{FF2B5EF4-FFF2-40B4-BE49-F238E27FC236}">
                <a16:creationId xmlns:a16="http://schemas.microsoft.com/office/drawing/2014/main" xmlns="" id="{00429403-BCFF-B64C-D038-3BC9AEE18978}"/>
              </a:ext>
            </a:extLst>
          </p:cNvPr>
          <p:cNvPicPr>
            <a:picLocks noChangeAspect="1"/>
          </p:cNvPicPr>
          <p:nvPr/>
        </p:nvPicPr>
        <p:blipFill>
          <a:blip r:embed="rId6"/>
          <a:stretch>
            <a:fillRect/>
          </a:stretch>
        </p:blipFill>
        <p:spPr>
          <a:xfrm>
            <a:off x="346144" y="1481552"/>
            <a:ext cx="2664183" cy="1603387"/>
          </a:xfrm>
          <a:prstGeom prst="rect">
            <a:avLst/>
          </a:prstGeom>
        </p:spPr>
      </p:pic>
      <p:pic>
        <p:nvPicPr>
          <p:cNvPr id="10" name="Picture 9">
            <a:extLst>
              <a:ext uri="{FF2B5EF4-FFF2-40B4-BE49-F238E27FC236}">
                <a16:creationId xmlns:a16="http://schemas.microsoft.com/office/drawing/2014/main" xmlns="" id="{5D5BFF47-AD74-0142-4302-32BBCAC6FD40}"/>
              </a:ext>
            </a:extLst>
          </p:cNvPr>
          <p:cNvPicPr>
            <a:picLocks noChangeAspect="1"/>
          </p:cNvPicPr>
          <p:nvPr/>
        </p:nvPicPr>
        <p:blipFill>
          <a:blip r:embed="rId7"/>
          <a:stretch>
            <a:fillRect/>
          </a:stretch>
        </p:blipFill>
        <p:spPr>
          <a:xfrm>
            <a:off x="2386631" y="1610811"/>
            <a:ext cx="7425572" cy="2139881"/>
          </a:xfrm>
          <a:prstGeom prst="rect">
            <a:avLst/>
          </a:prstGeom>
        </p:spPr>
      </p:pic>
      <p:sp>
        <p:nvSpPr>
          <p:cNvPr id="14" name="WordArt 9"/>
          <p:cNvSpPr>
            <a:spLocks noChangeArrowheads="1" noChangeShapeType="1" noTextEdit="1"/>
          </p:cNvSpPr>
          <p:nvPr/>
        </p:nvSpPr>
        <p:spPr bwMode="auto">
          <a:xfrm>
            <a:off x="3817913" y="699280"/>
            <a:ext cx="5008727" cy="858085"/>
          </a:xfrm>
          <a:prstGeom prst="rect">
            <a:avLst/>
          </a:prstGeom>
        </p:spPr>
        <p:txBody>
          <a:bodyPr wrap="none" fromWordArt="1">
            <a:prstTxWarp prst="textPlain">
              <a:avLst>
                <a:gd name="adj" fmla="val 50000"/>
              </a:avLst>
            </a:prstTxWarp>
          </a:bodyPr>
          <a:lstStyle/>
          <a:p>
            <a:pPr algn="ctr"/>
            <a:r>
              <a:rPr lang="en-US" sz="3600" kern="10" dirty="0">
                <a:ln w="9525">
                  <a:solidFill>
                    <a:srgbClr val="00FFFF"/>
                  </a:solidFill>
                  <a:round/>
                  <a:headEnd/>
                  <a:tailEnd/>
                </a:ln>
                <a:solidFill>
                  <a:srgbClr val="33CC33"/>
                </a:solidFill>
              </a:rPr>
              <a:t> </a:t>
            </a:r>
            <a:r>
              <a:rPr lang="en-US" sz="3600" b="1" kern="10" dirty="0" err="1" smtClean="0">
                <a:ln w="9525">
                  <a:solidFill>
                    <a:srgbClr val="00FFFF"/>
                  </a:solidFill>
                  <a:round/>
                  <a:headEnd/>
                  <a:tailEnd/>
                </a:ln>
                <a:solidFill>
                  <a:srgbClr val="C00000"/>
                </a:solidFill>
              </a:rPr>
              <a:t>Môn</a:t>
            </a:r>
            <a:r>
              <a:rPr lang="en-US" sz="3600" b="1" kern="10" dirty="0" smtClean="0">
                <a:ln w="9525">
                  <a:solidFill>
                    <a:srgbClr val="00FFFF"/>
                  </a:solidFill>
                  <a:round/>
                  <a:headEnd/>
                  <a:tailEnd/>
                </a:ln>
                <a:solidFill>
                  <a:srgbClr val="C00000"/>
                </a:solidFill>
              </a:rPr>
              <a:t> </a:t>
            </a:r>
            <a:r>
              <a:rPr lang="en-US" sz="3600" b="1" kern="10" dirty="0" err="1" smtClean="0">
                <a:ln w="9525">
                  <a:solidFill>
                    <a:srgbClr val="00FFFF"/>
                  </a:solidFill>
                  <a:round/>
                  <a:headEnd/>
                  <a:tailEnd/>
                </a:ln>
                <a:solidFill>
                  <a:srgbClr val="C00000"/>
                </a:solidFill>
              </a:rPr>
              <a:t>Tiếng</a:t>
            </a:r>
            <a:r>
              <a:rPr lang="en-US" sz="3600" b="1" kern="10" dirty="0" smtClean="0">
                <a:ln w="9525">
                  <a:solidFill>
                    <a:srgbClr val="00FFFF"/>
                  </a:solidFill>
                  <a:round/>
                  <a:headEnd/>
                  <a:tailEnd/>
                </a:ln>
                <a:solidFill>
                  <a:srgbClr val="C00000"/>
                </a:solidFill>
              </a:rPr>
              <a:t> </a:t>
            </a:r>
            <a:r>
              <a:rPr lang="en-US" sz="3600" b="1" kern="10" dirty="0" err="1" smtClean="0">
                <a:ln w="9525">
                  <a:solidFill>
                    <a:srgbClr val="00FFFF"/>
                  </a:solidFill>
                  <a:round/>
                  <a:headEnd/>
                  <a:tailEnd/>
                </a:ln>
                <a:solidFill>
                  <a:srgbClr val="C00000"/>
                </a:solidFill>
              </a:rPr>
              <a:t>Việt</a:t>
            </a:r>
            <a:r>
              <a:rPr lang="en-US" sz="3600" b="1" kern="10" dirty="0" smtClean="0">
                <a:ln w="9525">
                  <a:solidFill>
                    <a:srgbClr val="00FFFF"/>
                  </a:solidFill>
                  <a:round/>
                  <a:headEnd/>
                  <a:tailEnd/>
                </a:ln>
                <a:solidFill>
                  <a:srgbClr val="C00000"/>
                </a:solidFill>
              </a:rPr>
              <a:t> 2</a:t>
            </a:r>
            <a:endParaRPr lang="en-US" sz="3600" b="1" kern="10" dirty="0">
              <a:ln w="9525">
                <a:solidFill>
                  <a:srgbClr val="00FFFF"/>
                </a:solidFill>
                <a:round/>
                <a:headEnd/>
                <a:tailEnd/>
              </a:ln>
              <a:solidFill>
                <a:srgbClr val="C00000"/>
              </a:solidFill>
            </a:endParaRPr>
          </a:p>
        </p:txBody>
      </p:sp>
      <p:sp>
        <p:nvSpPr>
          <p:cNvPr id="15" name="WordArt 9"/>
          <p:cNvSpPr>
            <a:spLocks noChangeArrowheads="1" noChangeShapeType="1" noTextEdit="1"/>
          </p:cNvSpPr>
          <p:nvPr/>
        </p:nvSpPr>
        <p:spPr bwMode="auto">
          <a:xfrm>
            <a:off x="4182667" y="3321649"/>
            <a:ext cx="3368723" cy="858085"/>
          </a:xfrm>
          <a:prstGeom prst="rect">
            <a:avLst/>
          </a:prstGeom>
        </p:spPr>
        <p:txBody>
          <a:bodyPr wrap="none" fromWordArt="1">
            <a:prstTxWarp prst="textPlain">
              <a:avLst>
                <a:gd name="adj" fmla="val 50000"/>
              </a:avLst>
            </a:prstTxWarp>
          </a:bodyPr>
          <a:lstStyle/>
          <a:p>
            <a:pPr algn="ctr"/>
            <a:r>
              <a:rPr lang="en-US" sz="3600" b="1" kern="10" dirty="0" err="1" smtClean="0">
                <a:ln w="9525">
                  <a:solidFill>
                    <a:srgbClr val="00FFFF"/>
                  </a:solidFill>
                  <a:round/>
                  <a:headEnd/>
                  <a:tailEnd/>
                </a:ln>
                <a:solidFill>
                  <a:srgbClr val="C00000"/>
                </a:solidFill>
              </a:rPr>
              <a:t>Tiết</a:t>
            </a:r>
            <a:r>
              <a:rPr lang="en-US" sz="3600" b="1" kern="10" dirty="0" smtClean="0">
                <a:ln w="9525">
                  <a:solidFill>
                    <a:srgbClr val="00FFFF"/>
                  </a:solidFill>
                  <a:round/>
                  <a:headEnd/>
                  <a:tailEnd/>
                </a:ln>
                <a:solidFill>
                  <a:srgbClr val="C00000"/>
                </a:solidFill>
              </a:rPr>
              <a:t> 1</a:t>
            </a:r>
            <a:endParaRPr lang="en-US" sz="3600" b="1" kern="10" dirty="0">
              <a:ln w="9525">
                <a:solidFill>
                  <a:srgbClr val="00FFFF"/>
                </a:solidFill>
                <a:round/>
                <a:headEnd/>
                <a:tailEnd/>
              </a:ln>
              <a:solidFill>
                <a:srgbClr val="C00000"/>
              </a:solidFill>
            </a:endParaRPr>
          </a:p>
        </p:txBody>
      </p:sp>
      <p:sp>
        <p:nvSpPr>
          <p:cNvPr id="18" name="TextBox 17"/>
          <p:cNvSpPr txBox="1">
            <a:spLocks noChangeArrowheads="1"/>
          </p:cNvSpPr>
          <p:nvPr/>
        </p:nvSpPr>
        <p:spPr bwMode="auto">
          <a:xfrm>
            <a:off x="738360" y="4533194"/>
            <a:ext cx="769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err="1" smtClean="0">
                <a:solidFill>
                  <a:srgbClr val="0000CC"/>
                </a:solidFill>
                <a:latin typeface="Times New Roman" panose="02020603050405020304" pitchFamily="18" charset="0"/>
                <a:cs typeface="Times New Roman" panose="02020603050405020304" pitchFamily="18" charset="0"/>
              </a:rPr>
              <a:t>Giáo</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viên</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Trần</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Thị</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Thuỷ</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47" presetClass="entr" presetSubtype="0" repeatCount="indefinite"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0"/>
                                        <p:tgtEl>
                                          <p:spTgt spid="14"/>
                                        </p:tgtEl>
                                      </p:cBhvr>
                                    </p:animEffect>
                                    <p:anim calcmode="lin" valueType="num">
                                      <p:cBhvr>
                                        <p:cTn id="19" dur="5000" fill="hold"/>
                                        <p:tgtEl>
                                          <p:spTgt spid="14"/>
                                        </p:tgtEl>
                                        <p:attrNameLst>
                                          <p:attrName>ppt_x</p:attrName>
                                        </p:attrNameLst>
                                      </p:cBhvr>
                                      <p:tavLst>
                                        <p:tav tm="0">
                                          <p:val>
                                            <p:strVal val="#ppt_x"/>
                                          </p:val>
                                        </p:tav>
                                        <p:tav tm="100000">
                                          <p:val>
                                            <p:strVal val="#ppt_x"/>
                                          </p:val>
                                        </p:tav>
                                      </p:tavLst>
                                    </p:anim>
                                    <p:anim calcmode="lin" valueType="num">
                                      <p:cBhvr>
                                        <p:cTn id="20" dur="5000" fill="hold"/>
                                        <p:tgtEl>
                                          <p:spTgt spid="14"/>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4"/>
                                        </p:tgtEl>
                                        <p:attrNameLst>
                                          <p:attrName>ppt_c</p:attrName>
                                        </p:attrNameLst>
                                      </p:cBhvr>
                                      <p:to>
                                        <a:srgbClr val="00FF00"/>
                                      </p:to>
                                    </p:animClr>
                                  </p:subTnLst>
                                </p:cTn>
                              </p:par>
                              <p:par>
                                <p:cTn id="21" presetID="47" presetClass="entr" presetSubtype="0" repeatCount="indefinite"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0"/>
                                        <p:tgtEl>
                                          <p:spTgt spid="15"/>
                                        </p:tgtEl>
                                      </p:cBhvr>
                                    </p:animEffect>
                                    <p:anim calcmode="lin" valueType="num">
                                      <p:cBhvr>
                                        <p:cTn id="24" dur="5000" fill="hold"/>
                                        <p:tgtEl>
                                          <p:spTgt spid="15"/>
                                        </p:tgtEl>
                                        <p:attrNameLst>
                                          <p:attrName>ppt_x</p:attrName>
                                        </p:attrNameLst>
                                      </p:cBhvr>
                                      <p:tavLst>
                                        <p:tav tm="0">
                                          <p:val>
                                            <p:strVal val="#ppt_x"/>
                                          </p:val>
                                        </p:tav>
                                        <p:tav tm="100000">
                                          <p:val>
                                            <p:strVal val="#ppt_x"/>
                                          </p:val>
                                        </p:tav>
                                      </p:tavLst>
                                    </p:anim>
                                    <p:anim calcmode="lin" valueType="num">
                                      <p:cBhvr>
                                        <p:cTn id="25" dur="5000" fill="hold"/>
                                        <p:tgtEl>
                                          <p:spTgt spid="15"/>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
                                        </p:tgtEl>
                                        <p:attrNameLst>
                                          <p:attrName>ppt_c</p:attrName>
                                        </p:attrNameLst>
                                      </p:cBhvr>
                                      <p:to>
                                        <a:srgbClr val="00FF00"/>
                                      </p:to>
                                    </p:animClr>
                                  </p:subTnLst>
                                </p:cTn>
                              </p:par>
                              <p:par>
                                <p:cTn id="26" presetID="16" presetClass="entr" presetSubtype="21" fill="hold" grpId="0" nodeType="withEffect">
                                  <p:stCondLst>
                                    <p:cond delay="1500"/>
                                  </p:stCondLst>
                                  <p:iterate type="wd">
                                    <p:tmPct val="0"/>
                                  </p:iterate>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rot="16200000">
            <a:off x="-11613" y="93440"/>
            <a:ext cx="629993" cy="557225"/>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722995" y="2596054"/>
            <a:ext cx="3333750" cy="409643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4153763" y="102973"/>
            <a:ext cx="5566130" cy="1286367"/>
          </a:xfrm>
          <a:prstGeom prst="rect">
            <a:avLst/>
          </a:prstGeom>
        </p:spPr>
      </p:pic>
      <p:sp>
        <p:nvSpPr>
          <p:cNvPr id="14" name="Rectangle 13"/>
          <p:cNvSpPr/>
          <p:nvPr/>
        </p:nvSpPr>
        <p:spPr>
          <a:xfrm>
            <a:off x="283779" y="1217747"/>
            <a:ext cx="11486389" cy="51398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vi-VN"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vi-VN"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 châu)</a:t>
            </a:r>
            <a:endPar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11">
            <a:extLst>
              <a:ext uri="{FF2B5EF4-FFF2-40B4-BE49-F238E27FC236}">
                <a16:creationId xmlns:a16="http://schemas.microsoft.com/office/drawing/2014/main" xmlns="" id="{67D569E2-B05E-4314-BDF1-430930F0087D}"/>
              </a:ext>
            </a:extLst>
          </p:cNvPr>
          <p:cNvSpPr/>
          <p:nvPr/>
        </p:nvSpPr>
        <p:spPr>
          <a:xfrm>
            <a:off x="724290" y="6038270"/>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1D2C2E50-9E72-4E52-9F8F-DE4954DF4977}"/>
              </a:ext>
            </a:extLst>
          </p:cNvPr>
          <p:cNvGrpSpPr/>
          <p:nvPr/>
        </p:nvGrpSpPr>
        <p:grpSpPr>
          <a:xfrm>
            <a:off x="116734" y="820087"/>
            <a:ext cx="11737415" cy="1328202"/>
            <a:chOff x="961241" y="2446706"/>
            <a:chExt cx="2247473" cy="1144434"/>
          </a:xfrm>
        </p:grpSpPr>
        <p:sp>
          <p:nvSpPr>
            <p:cNvPr id="8" name="Rectangle 7">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9" name="Oval 8">
              <a:extLst>
                <a:ext uri="{FF2B5EF4-FFF2-40B4-BE49-F238E27FC236}">
                  <a16:creationId xmlns:a16="http://schemas.microsoft.com/office/drawing/2014/main" xmlns="" id="{FDC4759E-376B-45CA-84E0-3086B1629BDE}"/>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1" name="Group 10">
            <a:extLst>
              <a:ext uri="{FF2B5EF4-FFF2-40B4-BE49-F238E27FC236}">
                <a16:creationId xmlns:a16="http://schemas.microsoft.com/office/drawing/2014/main" xmlns="" id="{1D2C2E50-9E72-4E52-9F8F-DE4954DF4977}"/>
              </a:ext>
            </a:extLst>
          </p:cNvPr>
          <p:cNvGrpSpPr/>
          <p:nvPr/>
        </p:nvGrpSpPr>
        <p:grpSpPr>
          <a:xfrm>
            <a:off x="158265" y="2089046"/>
            <a:ext cx="11737415" cy="1404957"/>
            <a:chOff x="961241" y="2446706"/>
            <a:chExt cx="2247473" cy="1144434"/>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15" name="Oval 14">
              <a:extLst>
                <a:ext uri="{FF2B5EF4-FFF2-40B4-BE49-F238E27FC236}">
                  <a16:creationId xmlns:a16="http://schemas.microsoft.com/office/drawing/2014/main" xmlns="" id="{FDC4759E-376B-45CA-84E0-3086B1629BDE}"/>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7" name="Group 16">
            <a:extLst>
              <a:ext uri="{FF2B5EF4-FFF2-40B4-BE49-F238E27FC236}">
                <a16:creationId xmlns:a16="http://schemas.microsoft.com/office/drawing/2014/main" xmlns="" id="{1D2C2E50-9E72-4E52-9F8F-DE4954DF4977}"/>
              </a:ext>
            </a:extLst>
          </p:cNvPr>
          <p:cNvGrpSpPr/>
          <p:nvPr/>
        </p:nvGrpSpPr>
        <p:grpSpPr>
          <a:xfrm>
            <a:off x="158265" y="3403364"/>
            <a:ext cx="11737415" cy="1455075"/>
            <a:chOff x="961241" y="2446706"/>
            <a:chExt cx="2247473" cy="1144434"/>
          </a:xfrm>
        </p:grpSpPr>
        <p:sp>
          <p:nvSpPr>
            <p:cNvPr id="18" name="Rectangle 17">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19" name="Oval 18">
              <a:extLst>
                <a:ext uri="{FF2B5EF4-FFF2-40B4-BE49-F238E27FC236}">
                  <a16:creationId xmlns:a16="http://schemas.microsoft.com/office/drawing/2014/main" xmlns="" id="{FDC4759E-376B-45CA-84E0-3086B1629BDE}"/>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grpSp>
        <p:nvGrpSpPr>
          <p:cNvPr id="20" name="Group 19">
            <a:extLst>
              <a:ext uri="{FF2B5EF4-FFF2-40B4-BE49-F238E27FC236}">
                <a16:creationId xmlns:a16="http://schemas.microsoft.com/office/drawing/2014/main" xmlns="" id="{1D2C2E50-9E72-4E52-9F8F-DE4954DF4977}"/>
              </a:ext>
            </a:extLst>
          </p:cNvPr>
          <p:cNvGrpSpPr/>
          <p:nvPr/>
        </p:nvGrpSpPr>
        <p:grpSpPr>
          <a:xfrm>
            <a:off x="158265" y="4858439"/>
            <a:ext cx="11737415" cy="1002534"/>
            <a:chOff x="961241" y="2446706"/>
            <a:chExt cx="2247473" cy="1144434"/>
          </a:xfrm>
        </p:grpSpPr>
        <p:sp>
          <p:nvSpPr>
            <p:cNvPr id="21" name="Rectangle 20">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961241" y="2446706"/>
              <a:ext cx="66274" cy="4401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grpSp>
    </p:spTree>
    <p:extLst>
      <p:ext uri="{BB962C8B-B14F-4D97-AF65-F5344CB8AC3E}">
        <p14:creationId xmlns:p14="http://schemas.microsoft.com/office/powerpoint/2010/main" val="2076083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nhẫn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Rounded Rectangle 26">
            <a:extLst>
              <a:ext uri="{FF2B5EF4-FFF2-40B4-BE49-F238E27FC236}">
                <a16:creationId xmlns:a16="http://schemas.microsoft.com/office/drawing/2014/main" xmlns="" id="{FEC54667-18E6-4A5F-92F1-D6224F3D042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Rectangle 41">
            <a:extLst>
              <a:ext uri="{FF2B5EF4-FFF2-40B4-BE49-F238E27FC236}">
                <a16:creationId xmlns:a16="http://schemas.microsoft.com/office/drawing/2014/main" xmlns="" id="{48F0DB46-517C-4B7D-906B-D04D12D7E25F}"/>
              </a:ext>
            </a:extLst>
          </p:cNvPr>
          <p:cNvSpPr/>
          <p:nvPr/>
        </p:nvSpPr>
        <p:spPr>
          <a:xfrm>
            <a:off x="978943" y="1773946"/>
            <a:ext cx="10325990" cy="1754326"/>
          </a:xfrm>
          <a:prstGeom prst="rect">
            <a:avLst/>
          </a:prstGeom>
        </p:spPr>
        <p:txBody>
          <a:bodyPr wrap="square">
            <a:spAutoFit/>
          </a:bodyPr>
          <a:lstStyle/>
          <a:p>
            <a:pPr marL="44450" lvl="0" algn="just">
              <a:lnSpc>
                <a:spcPct val="150000"/>
              </a:lnSpc>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 tớ</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 các bạn có trí tưởng tượng phong phú, khả năng sáng tạo và tính kiên nhẫn.</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4" name="Straight Connector 43">
            <a:extLst>
              <a:ext uri="{FF2B5EF4-FFF2-40B4-BE49-F238E27FC236}">
                <a16:creationId xmlns:a16="http://schemas.microsoft.com/office/drawing/2014/main" xmlns="" id="{A3D2416C-959E-444C-8EDE-D2A290B4FF69}"/>
              </a:ext>
            </a:extLst>
          </p:cNvPr>
          <p:cNvCxnSpPr>
            <a:cxnSpLocks/>
          </p:cNvCxnSpPr>
          <p:nvPr/>
        </p:nvCxnSpPr>
        <p:spPr>
          <a:xfrm flipH="1">
            <a:off x="6862363" y="184692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C3DEC04-AF27-4F8E-9FBD-5A77942FC346}"/>
              </a:ext>
            </a:extLst>
          </p:cNvPr>
          <p:cNvCxnSpPr>
            <a:cxnSpLocks/>
          </p:cNvCxnSpPr>
          <p:nvPr/>
        </p:nvCxnSpPr>
        <p:spPr>
          <a:xfrm flipH="1">
            <a:off x="11138907" y="177394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DF5D56DC-B2CC-4487-B20B-51773A66D2BA}"/>
              </a:ext>
            </a:extLst>
          </p:cNvPr>
          <p:cNvCxnSpPr>
            <a:cxnSpLocks/>
          </p:cNvCxnSpPr>
          <p:nvPr/>
        </p:nvCxnSpPr>
        <p:spPr>
          <a:xfrm flipH="1">
            <a:off x="3836374" y="267118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269477" y="3427120"/>
            <a:ext cx="278585" cy="820844"/>
            <a:chOff x="8450520" y="2615893"/>
            <a:chExt cx="278585" cy="820844"/>
          </a:xfrm>
        </p:grpSpPr>
        <p:cxnSp>
          <p:nvCxnSpPr>
            <p:cNvPr id="47" name="Straight Connector 46">
              <a:extLst>
                <a:ext uri="{FF2B5EF4-FFF2-40B4-BE49-F238E27FC236}">
                  <a16:creationId xmlns:a16="http://schemas.microsoft.com/office/drawing/2014/main" xmlns="" id="{CDD5B9A1-94E8-4BD7-936C-3DD284050475}"/>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7C02AA8C-EB49-4987-AE62-991A1258D348}"/>
                </a:ext>
              </a:extLst>
            </p:cNvPr>
            <p:cNvCxnSpPr>
              <a:cxnSpLocks/>
            </p:cNvCxnSpPr>
            <p:nvPr/>
          </p:nvCxnSpPr>
          <p:spPr>
            <a:xfrm flipH="1">
              <a:off x="8538638" y="263772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7444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031261" y="681093"/>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621517" y="2309468"/>
            <a:ext cx="4687614" cy="2062103"/>
          </a:xfrm>
          <a:prstGeom prst="rect">
            <a:avLst/>
          </a:prstGeom>
        </p:spPr>
        <p:txBody>
          <a:bodyPr wrap="square">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L</a:t>
            </a:r>
            <a:r>
              <a:rPr lang="vi-VN" sz="3200" b="1" dirty="0">
                <a:latin typeface="Arial-Rounded" panose="020B0500000000000000" pitchFamily="34" charset="0"/>
                <a:ea typeface="Arial-Rounded" panose="020B0500000000000000" pitchFamily="34" charset="0"/>
                <a:cs typeface="Arial-Rounded" panose="020B0500000000000000" pitchFamily="34" charset="0"/>
              </a:rPr>
              <a:t>ắp các bộ phận vào với nhau cho đúng vị trí để tạo nên một vật hoàn chỉnh.</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62043" y="1454644"/>
            <a:ext cx="4109654" cy="5049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773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764540" y="681093"/>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367476" y="2340999"/>
            <a:ext cx="5013436" cy="2554545"/>
          </a:xfrm>
          <a:prstGeom prst="rect">
            <a:avLst/>
          </a:prstGeom>
        </p:spPr>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 diệu: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 cái gì vừa rất lạ lùng như không cắt nghĩa nổi, vừa làm cho người ta phải ca ngợi, phải khâm phục.</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21" y="1854410"/>
            <a:ext cx="4636407" cy="3253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378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87</TotalTime>
  <Words>297</Words>
  <Application>Microsoft Office PowerPoint</Application>
  <PresentationFormat>Widescreen</PresentationFormat>
  <Paragraphs>27</Paragraphs>
  <Slides>6</Slides>
  <Notes>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vt:i4>
      </vt:variant>
    </vt:vector>
  </HeadingPairs>
  <TitlesOfParts>
    <vt:vector size="23" baseType="lpstr">
      <vt:lpstr>Microsoft YaHei</vt:lpstr>
      <vt:lpstr>宋体</vt:lpstr>
      <vt:lpstr>Aptos</vt:lpstr>
      <vt:lpstr>Aptos Display</vt:lpstr>
      <vt:lpstr>Arial</vt:lpstr>
      <vt:lpstr>Arial-Rounded</vt:lpstr>
      <vt:lpstr>Calibri</vt:lpstr>
      <vt:lpstr>Calibri Light</vt:lpstr>
      <vt:lpstr>inpin heiti</vt:lpstr>
      <vt:lpstr>Times New Roman</vt:lpstr>
      <vt:lpstr>字魂52号-阿开漫画体</vt:lpstr>
      <vt:lpstr>等线</vt:lpstr>
      <vt:lpstr>Office 主题​​</vt:lpstr>
      <vt:lpstr>6_Office Theme</vt:lpstr>
      <vt:lpstr>1_第一PPT，www.1ppt.com</vt:lpstr>
      <vt:lpstr>7_Custom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2021-11-07T08:33:06Z</dcterms:created>
  <dcterms:modified xsi:type="dcterms:W3CDTF">2025-11-17T13:22:34Z</dcterms:modified>
</cp:coreProperties>
</file>