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22" r:id="rId2"/>
    <p:sldMasterId id="2147483834" r:id="rId3"/>
  </p:sldMasterIdLst>
  <p:notesMasterIdLst>
    <p:notesMasterId r:id="rId11"/>
  </p:notesMasterIdLst>
  <p:sldIdLst>
    <p:sldId id="2007577116" r:id="rId4"/>
    <p:sldId id="345" r:id="rId5"/>
    <p:sldId id="346" r:id="rId6"/>
    <p:sldId id="347" r:id="rId7"/>
    <p:sldId id="310" r:id="rId8"/>
    <p:sldId id="527" r:id="rId9"/>
    <p:sldId id="20075771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518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7070E-29D3-4563-B7AE-8EC4743481AE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7DF5B-1EFF-4999-B523-26D0CBEE0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2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48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0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8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9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9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17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6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33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0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1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55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93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5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1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78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7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5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4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1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73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53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79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78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75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B49469F-B9C7-9080-5AD5-C7452B9D2F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7CAA9663-718F-ACA7-6172-B065F0C277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110580" y="685800"/>
            <a:ext cx="1395620" cy="13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53" y="157279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" y="74737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86" y="4227012"/>
            <a:ext cx="5143500" cy="2536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29403-BCFF-B64C-D038-3BC9AEE18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44" y="1481552"/>
            <a:ext cx="2664183" cy="1603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5BFF47-AD74-0142-4302-32BBCAC6F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631" y="1610811"/>
            <a:ext cx="7425572" cy="2139881"/>
          </a:xfrm>
          <a:prstGeom prst="rect">
            <a:avLst/>
          </a:prstGeom>
        </p:spPr>
      </p:pic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>
            <a:off x="3817913" y="699280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Môn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Tiếng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Việt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2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  <p:sp>
        <p:nvSpPr>
          <p:cNvPr id="15" name="WordArt 9"/>
          <p:cNvSpPr>
            <a:spLocks noChangeArrowheads="1" noChangeShapeType="1" noTextEdit="1"/>
          </p:cNvSpPr>
          <p:nvPr/>
        </p:nvSpPr>
        <p:spPr bwMode="auto">
          <a:xfrm>
            <a:off x="4182667" y="3321649"/>
            <a:ext cx="3368723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2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8360" y="4533194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1476" y="34909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2074" y="3246077"/>
            <a:ext cx="8130363" cy="190723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 lê-gô còn được các bạn nhỏ gọi là đồ chơi lắp ráp.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Đồ chơi lê-gô còn được các bạn nhỏ gọi là gì?</a:t>
            </a:r>
          </a:p>
        </p:txBody>
      </p: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8551" y="2319362"/>
            <a:ext cx="8718698" cy="30377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khối lê-gô được lắp ráp thành các đồ vật rồi được tháo rời ra để ghép thành những đồ vật khác.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138575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Nêu cách chơi lê-gô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3445" y="2205320"/>
            <a:ext cx="9941441" cy="343545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 chơi lê - gô giúp các bạn nhỏ có trí tưởng tượng phong phú, khả năng sáng tạo và tính kiên nhẫn.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6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3: Theo em, vì sao phải tôn trọng tài sản của người khác?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3445" y="2205320"/>
            <a:ext cx="9941441" cy="450423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6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Chọn nội dung phù hợp với mỗi đoạn trong bài đọc.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  <p:sp>
        <p:nvSpPr>
          <p:cNvPr id="2" name="Rounded Rectangle 30">
            <a:extLst>
              <a:ext uri="{FF2B5EF4-FFF2-40B4-BE49-F238E27FC236}">
                <a16:creationId xmlns:a16="http://schemas.microsoft.com/office/drawing/2014/main" xmlns="" id="{C1BB5F7D-53E1-2D54-DBAF-FAB70FFCB1D2}"/>
              </a:ext>
            </a:extLst>
          </p:cNvPr>
          <p:cNvSpPr/>
          <p:nvPr/>
        </p:nvSpPr>
        <p:spPr>
          <a:xfrm>
            <a:off x="4669738" y="5362809"/>
            <a:ext cx="5641206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lê-gô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EAB9FC8A-1926-F92A-3A64-9B324E8ADFC1}"/>
              </a:ext>
            </a:extLst>
          </p:cNvPr>
          <p:cNvSpPr/>
          <p:nvPr/>
        </p:nvSpPr>
        <p:spPr>
          <a:xfrm>
            <a:off x="1521316" y="3501787"/>
            <a:ext cx="2279630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1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415A698E-DA55-8ABA-352A-18161F4B646F}"/>
              </a:ext>
            </a:extLst>
          </p:cNvPr>
          <p:cNvSpPr/>
          <p:nvPr/>
        </p:nvSpPr>
        <p:spPr>
          <a:xfrm>
            <a:off x="1521316" y="4135632"/>
            <a:ext cx="2279630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2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CD67EB41-7AD7-482E-D9F3-BC4518DF505B}"/>
              </a:ext>
            </a:extLst>
          </p:cNvPr>
          <p:cNvSpPr/>
          <p:nvPr/>
        </p:nvSpPr>
        <p:spPr>
          <a:xfrm>
            <a:off x="1521316" y="4769477"/>
            <a:ext cx="2279630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3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2573A20E-86CB-7653-2591-47F859D2D524}"/>
              </a:ext>
            </a:extLst>
          </p:cNvPr>
          <p:cNvSpPr/>
          <p:nvPr/>
        </p:nvSpPr>
        <p:spPr>
          <a:xfrm>
            <a:off x="4584799" y="3446878"/>
            <a:ext cx="5699078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dẫn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lê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gô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xmlns="" id="{2E6D856E-2E3B-98B9-1CBE-B7DFEF780114}"/>
              </a:ext>
            </a:extLst>
          </p:cNvPr>
          <p:cNvSpPr/>
          <p:nvPr/>
        </p:nvSpPr>
        <p:spPr>
          <a:xfrm>
            <a:off x="4584799" y="4080723"/>
            <a:ext cx="5699078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b.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Nói về lợi ích của việc chơi lê-gô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xmlns="" id="{3C24E156-855E-69EE-05DC-6819E3D4C6E6}"/>
              </a:ext>
            </a:extLst>
          </p:cNvPr>
          <p:cNvSpPr/>
          <p:nvPr/>
        </p:nvSpPr>
        <p:spPr>
          <a:xfrm>
            <a:off x="4584800" y="4714568"/>
            <a:ext cx="5699076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lê-gô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C6C6C2-84D1-16F2-BF7D-C9C7DB0DCF84}"/>
              </a:ext>
            </a:extLst>
          </p:cNvPr>
          <p:cNvSpPr txBox="1"/>
          <p:nvPr/>
        </p:nvSpPr>
        <p:spPr>
          <a:xfrm>
            <a:off x="2142280" y="3020149"/>
            <a:ext cx="7219235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solidFill>
                    <a:srgbClr val="FC7D77">
                      <a:lumMod val="50000"/>
                    </a:srgbClr>
                  </a:solidFill>
                </a:ln>
                <a:solidFill>
                  <a:srgbClr val="FC7D77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A                                B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0C4E2BD-7C2F-5219-C7A5-AF4828B5C142}"/>
              </a:ext>
            </a:extLst>
          </p:cNvPr>
          <p:cNvGrpSpPr/>
          <p:nvPr/>
        </p:nvGrpSpPr>
        <p:grpSpPr>
          <a:xfrm>
            <a:off x="3677233" y="3689598"/>
            <a:ext cx="1031279" cy="1303249"/>
            <a:chOff x="2016413" y="2423935"/>
            <a:chExt cx="676905" cy="1303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480E2E3-CEB1-94D7-C4E6-30D19AEF8DD8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414EAFF-467E-B1FF-91F9-A80B1049F527}"/>
                </a:ext>
              </a:extLst>
            </p:cNvPr>
            <p:cNvCxnSpPr>
              <a:stCxn id="14" idx="5"/>
              <a:endCxn id="16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710241D-C35E-8EC1-BB13-E2D09A8EDB8E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E322BD-C8BC-0751-7EF1-EF61405A7FCD}"/>
              </a:ext>
            </a:extLst>
          </p:cNvPr>
          <p:cNvGrpSpPr/>
          <p:nvPr/>
        </p:nvGrpSpPr>
        <p:grpSpPr>
          <a:xfrm flipV="1">
            <a:off x="3681098" y="4364082"/>
            <a:ext cx="1060217" cy="1298982"/>
            <a:chOff x="2016413" y="1788423"/>
            <a:chExt cx="688166" cy="6812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AD0A1BC-0A47-59F3-B26D-182E458701BE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0D729B56-0BFF-11BF-5D63-CF27F2D76419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AF93460-A015-D3DE-F485-EAA24F21736D}"/>
                </a:ext>
              </a:extLst>
            </p:cNvPr>
            <p:cNvCxnSpPr>
              <a:stCxn id="18" idx="7"/>
              <a:endCxn id="1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48DA785-71C5-3053-0870-673D04B568F5}"/>
              </a:ext>
            </a:extLst>
          </p:cNvPr>
          <p:cNvGrpSpPr/>
          <p:nvPr/>
        </p:nvGrpSpPr>
        <p:grpSpPr>
          <a:xfrm>
            <a:off x="3681098" y="3661424"/>
            <a:ext cx="1048435" cy="1332257"/>
            <a:chOff x="2016413" y="1788423"/>
            <a:chExt cx="688166" cy="6812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9D6CFCE-9CBE-B576-FCDD-5AAF06717262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A88E38-62BB-E9DB-2D92-CA93BF1667E8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FF1FB69B-2EA8-5B3B-B23B-8D04813EC5A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xmlns="" id="{D241A044-ABCB-F2FC-506D-536A445B8D4B}"/>
              </a:ext>
            </a:extLst>
          </p:cNvPr>
          <p:cNvSpPr/>
          <p:nvPr/>
        </p:nvSpPr>
        <p:spPr>
          <a:xfrm>
            <a:off x="1559301" y="5417722"/>
            <a:ext cx="2279630" cy="446740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4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79AE9D4-3B5D-5612-6F4B-D7799689CC35}"/>
              </a:ext>
            </a:extLst>
          </p:cNvPr>
          <p:cNvGrpSpPr/>
          <p:nvPr/>
        </p:nvGrpSpPr>
        <p:grpSpPr>
          <a:xfrm>
            <a:off x="3707824" y="4364082"/>
            <a:ext cx="1048435" cy="1332257"/>
            <a:chOff x="2016413" y="1788423"/>
            <a:chExt cx="688166" cy="68123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1CCC4D1-FB66-37E7-C6AB-24957F9A8DC0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9E7AE91-75E4-6396-AD19-93DE496F624D}"/>
                </a:ext>
              </a:extLst>
            </p:cNvPr>
            <p:cNvCxnSpPr>
              <a:stCxn id="27" idx="7"/>
              <a:endCxn id="2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5A06AFE8-DDFB-C095-55A5-3E2E42B38347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3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A321B2-0D47-B28E-704C-CB3F0639B708}"/>
              </a:ext>
            </a:extLst>
          </p:cNvPr>
          <p:cNvSpPr txBox="1"/>
          <p:nvPr/>
        </p:nvSpPr>
        <p:spPr>
          <a:xfrm>
            <a:off x="697060" y="259737"/>
            <a:ext cx="1066762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1 từ chỉ đặc điểm của những khối lê - gô.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867D2E-0431-6E49-B8D0-358EDBEA41B5}"/>
              </a:ext>
            </a:extLst>
          </p:cNvPr>
          <p:cNvSpPr txBox="1"/>
          <p:nvPr/>
        </p:nvSpPr>
        <p:spPr>
          <a:xfrm>
            <a:off x="717637" y="3255165"/>
            <a:ext cx="12083963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</a:t>
            </a: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 một câu với từ ngữ vừa tìm được.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8AB2FB-F134-BEA0-E916-5ECC998E5793}"/>
              </a:ext>
            </a:extLst>
          </p:cNvPr>
          <p:cNvSpPr txBox="1"/>
          <p:nvPr/>
        </p:nvSpPr>
        <p:spPr>
          <a:xfrm>
            <a:off x="744592" y="1370414"/>
            <a:ext cx="9836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khối nhỏ, đầy màu sắc, hình viên gạch, hình nhân vật tí hon, xinh xắn…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09063C-AF9A-2F47-1EA0-F952A5CE6586}"/>
              </a:ext>
            </a:extLst>
          </p:cNvPr>
          <p:cNvSpPr txBox="1"/>
          <p:nvPr/>
        </p:nvSpPr>
        <p:spPr>
          <a:xfrm>
            <a:off x="1397734" y="4671716"/>
            <a:ext cx="9111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VD: Em thích những quả bóng bay đầy màu sắc.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5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  <p:bldP spid="7" grpId="0"/>
      <p:bldP spid="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243</Words>
  <Application>Microsoft Office PowerPoint</Application>
  <PresentationFormat>Widescreen</PresentationFormat>
  <Paragraphs>32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Aptos</vt:lpstr>
      <vt:lpstr>Aptos Display</vt:lpstr>
      <vt:lpstr>Arial</vt:lpstr>
      <vt:lpstr>Arial-Rounded</vt:lpstr>
      <vt:lpstr>Calibri</vt:lpstr>
      <vt:lpstr>Times New Roman</vt:lpstr>
      <vt:lpstr>UTM Colossalis</vt:lpstr>
      <vt:lpstr>Wingdings</vt:lpstr>
      <vt:lpstr>字魂52号-阿开漫画体</vt:lpstr>
      <vt:lpstr>等线</vt:lpstr>
      <vt:lpstr>3_Office Theme</vt:lpstr>
      <vt:lpstr>7_Custom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45</cp:revision>
  <dcterms:created xsi:type="dcterms:W3CDTF">2021-11-07T08:33:06Z</dcterms:created>
  <dcterms:modified xsi:type="dcterms:W3CDTF">2025-11-17T13:30:43Z</dcterms:modified>
</cp:coreProperties>
</file>