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notesMasterIdLst>
    <p:notesMasterId r:id="rId8"/>
  </p:notesMasterIdLst>
  <p:sldIdLst>
    <p:sldId id="261" r:id="rId3"/>
    <p:sldId id="322" r:id="rId4"/>
    <p:sldId id="306" r:id="rId5"/>
    <p:sldId id="274" r:id="rId6"/>
    <p:sldId id="3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7070E-29D3-4563-B7AE-8EC4743481AE}" type="datetimeFigureOut">
              <a:rPr lang="en-US" smtClean="0"/>
              <a:t>24/11/2025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7DF5B-1EFF-4999-B523-26D0CBEE0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2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49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00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8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52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04C7D8-E59D-4AD0-88BD-0DE27979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BD456E4-C5A1-4446-9F28-B2ABA47CE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071E84B-DCC5-479C-B7CD-4269B31A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A05E5B4-A90B-4162-A9DA-278E7A0B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26FB36-540A-4D93-A579-DD1FA844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1187C-AE60-4996-81DC-C7E25A05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2EE01A5-8FE4-405B-A5E6-DA8EC006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B16795-8776-415B-B3A6-67AFCBA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469777-E33C-4FEB-895B-C0F2487B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1CCB0CA-BD01-4E4E-85A0-E9BF46F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2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3F4D32A-C49E-4263-91B9-320176F30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938467F-EE46-4E58-BAC2-B29DF0D5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43E2255-0E1B-43FA-8807-065C43DC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8A92251-66CF-4458-9062-1B4C492F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EE374F-76E2-46FD-8A5F-4F29D56B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0021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1096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52066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93074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1939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19917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19415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26943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91D6DB-B48C-41AF-9EA0-1E598B0E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94FB70-B608-4CB1-8659-153E0B61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3018095-DEAB-4C3D-B38C-F6B28E11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ACB7B2-1E20-4060-9AC8-8B101B20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CD810E-108E-422C-AA43-06CD870C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41918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58959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44813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58194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3994500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BFA3B1-C7C0-4201-9923-2B3BE125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0D525B-B321-46DA-99DB-0FAF2DA7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7FDFAD-CE43-4E00-881C-2F19B73C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B0C5CE9-8CC3-47B8-A47D-4B23E5BD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C3E3D81-B975-4CC7-9C94-A2D13412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8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2C19AB-6FE5-47F2-AFCD-400E3AE9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0B96CBC-67AC-412A-9927-B93ACE2C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CDF03FA-96FC-4C12-A32F-F049A478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FF2DFD9-9410-4027-81B2-E2216FDC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E9E7092-2070-4160-82FE-9F7E0CB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CC2229D-E284-47AB-B592-E64ACE3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70141E-E57A-46FF-802C-CFCF0DDC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0EE1394-C1A7-4E18-8DA4-2671B40D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5D73A5B-E846-4193-BA8D-71AFE189B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EAD0191-4329-4F0C-8199-00B61A6B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04C19F1-8A7F-4511-853D-2C68396D3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9B38879-CDDE-460C-92B1-1701ACC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0BB2402-4D0A-4A09-9500-2D11ECD3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3B04A97-AB7D-4767-88BD-4F9F1A5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1F65EC-5BB7-4E69-A94E-D8D359A4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A2DF3A-1366-4A70-8E6B-E621A109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88C1C0E-E9D9-40F1-AE5C-6DCF205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C5D2EB2-8368-465C-AF19-79DE3A33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6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1F7A4D2-5EEF-4C6F-A220-8446E7CF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A5FE026-004D-4AB0-BEAE-9CE433F2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10D8451-726C-49FD-9BDD-35C824A6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B40866-E60E-41A5-8EE4-0534395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794CF5F-A81D-4049-9F06-0591C149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0FC853D-467A-47A3-A887-E562C548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B61D2B1-4BCC-4FCC-AAD0-C611D9FE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C65F8E4-C432-4AD5-AA85-FE014242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FE67D27-7907-4A04-AC01-F6EE3EDB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1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CFF5D5-D3EE-44CF-8A37-4F1EDDAF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FB31554-FD50-4E35-BF07-FD5D51CEB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5188E01-ECD8-404C-BC9C-F41BFF49E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38239B8-61C2-40D0-8834-643832C7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C8A9BD3-45FE-4F10-B7A7-90A1E25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D5C2842-BF70-4A12-BC18-86D5E082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2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2E7B89B-9A3F-4DD2-85AB-FE1B8D4B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41BDCA-78D4-4C6F-84D0-8C14A533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CD16C55-6B68-411C-B155-D5945764C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3C6C5-9E25-4AA0-932E-9A15EDE195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7C3DA0-FC72-45F2-A13A-57F1D2D79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867D0C-2DF0-454C-BA3F-A563BA3B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8EAD6-95AE-4900-910D-3A821990CD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0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:a16="http://schemas.microsoft.com/office/drawing/2014/main" xmlns="">
      <p:transition spd="slow" advClick="0" advTm="1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40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gif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2DCC3D7-C75D-4737-B847-4FC01097D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81" y="0"/>
            <a:ext cx="739661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E3D0F54-1160-4661-A6C9-03CB4694D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6619" cy="6858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B1448EF-C174-4E5E-8041-B5CBD84954CC}"/>
              </a:ext>
            </a:extLst>
          </p:cNvPr>
          <p:cNvGrpSpPr/>
          <p:nvPr/>
        </p:nvGrpSpPr>
        <p:grpSpPr>
          <a:xfrm flipH="1">
            <a:off x="13437" y="3254829"/>
            <a:ext cx="4169230" cy="3603171"/>
            <a:chOff x="4444317" y="3254829"/>
            <a:chExt cx="4169230" cy="36031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AEB761C-016E-4D74-8475-C21B4D18C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32" r="6963" b="59365"/>
            <a:stretch/>
          </p:blipFill>
          <p:spPr>
            <a:xfrm>
              <a:off x="4444317" y="3907971"/>
              <a:ext cx="3156862" cy="295002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D0D4D510-30E9-4F4E-8073-949D24AFD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89" b="58730"/>
            <a:stretch/>
          </p:blipFill>
          <p:spPr>
            <a:xfrm flipH="1">
              <a:off x="5914404" y="3254829"/>
              <a:ext cx="2699143" cy="3603171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9B2E9D9-EF69-4864-B2D7-25CF14D9A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65" y="4164353"/>
            <a:ext cx="4320956" cy="253621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00689" y="1238250"/>
            <a:ext cx="8569420" cy="33984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309" y="531542"/>
            <a:ext cx="360554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A6A4A6-EC3C-259D-F68E-87A1EFC52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85708">
            <a:off x="356213" y="2047922"/>
            <a:ext cx="2200847" cy="1036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0D1883-F6BC-60B1-FF3C-554FE0D19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1627" y="1036649"/>
            <a:ext cx="7395089" cy="2353260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23330" y="4453085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3949808" y="3188307"/>
            <a:ext cx="3368723" cy="8580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Tiết</a:t>
            </a:r>
            <a:r>
              <a:rPr lang="en-US" sz="3600" b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1</a:t>
            </a:r>
            <a:endParaRPr lang="en-US" sz="3600" b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93" y="3578800"/>
            <a:ext cx="3333750" cy="195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362" y="57053"/>
            <a:ext cx="4584589" cy="1286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3109" y="453569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2951" y="1030512"/>
            <a:ext cx="41085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(Nguyễn Ngọc Ký)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xmlns="" id="{67D569E2-B05E-4314-BDF1-430930F0087D}"/>
              </a:ext>
            </a:extLst>
          </p:cNvPr>
          <p:cNvSpPr/>
          <p:nvPr/>
        </p:nvSpPr>
        <p:spPr>
          <a:xfrm>
            <a:off x="5267731" y="5997090"/>
            <a:ext cx="6306439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72354A3-EF12-41E3-93CD-A0EEDEB92899}"/>
              </a:ext>
            </a:extLst>
          </p:cNvPr>
          <p:cNvSpPr/>
          <p:nvPr/>
        </p:nvSpPr>
        <p:spPr>
          <a:xfrm>
            <a:off x="600244" y="598716"/>
            <a:ext cx="722865" cy="5658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72354A3-EF12-41E3-93CD-A0EEDEB92899}"/>
              </a:ext>
            </a:extLst>
          </p:cNvPr>
          <p:cNvSpPr/>
          <p:nvPr/>
        </p:nvSpPr>
        <p:spPr>
          <a:xfrm>
            <a:off x="599093" y="2815819"/>
            <a:ext cx="722865" cy="5658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72354A3-EF12-41E3-93CD-A0EEDEB92899}"/>
              </a:ext>
            </a:extLst>
          </p:cNvPr>
          <p:cNvSpPr/>
          <p:nvPr/>
        </p:nvSpPr>
        <p:spPr>
          <a:xfrm>
            <a:off x="599092" y="5072516"/>
            <a:ext cx="722865" cy="5658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72354A3-EF12-41E3-93CD-A0EEDEB92899}"/>
              </a:ext>
            </a:extLst>
          </p:cNvPr>
          <p:cNvSpPr/>
          <p:nvPr/>
        </p:nvSpPr>
        <p:spPr>
          <a:xfrm>
            <a:off x="4650086" y="1038041"/>
            <a:ext cx="722865" cy="5658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72354A3-EF12-41E3-93CD-A0EEDEB92899}"/>
              </a:ext>
            </a:extLst>
          </p:cNvPr>
          <p:cNvSpPr/>
          <p:nvPr/>
        </p:nvSpPr>
        <p:spPr>
          <a:xfrm>
            <a:off x="4739295" y="3327595"/>
            <a:ext cx="722865" cy="5658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55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63953" y="1148308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486" y="1738746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9641" y="2522224"/>
            <a:ext cx="43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2486" y="3379327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2486" y="4258710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6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546393" y="390609"/>
            <a:ext cx="3751868" cy="886120"/>
            <a:chOff x="7876269" y="104148"/>
            <a:chExt cx="3751868" cy="886120"/>
          </a:xfrm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xmlns="" id="{9D645240-D005-4810-AC9C-C05A048A4394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onnsiteX0" fmla="*/ 0 w 3751868"/>
                <a:gd name="connsiteY0" fmla="*/ 147690 h 886120"/>
                <a:gd name="connsiteX1" fmla="*/ 147690 w 3751868"/>
                <a:gd name="connsiteY1" fmla="*/ 0 h 886120"/>
                <a:gd name="connsiteX2" fmla="*/ 792901 w 3751868"/>
                <a:gd name="connsiteY2" fmla="*/ 0 h 886120"/>
                <a:gd name="connsiteX3" fmla="*/ 1368982 w 3751868"/>
                <a:gd name="connsiteY3" fmla="*/ 0 h 886120"/>
                <a:gd name="connsiteX4" fmla="*/ 1945064 w 3751868"/>
                <a:gd name="connsiteY4" fmla="*/ 0 h 886120"/>
                <a:gd name="connsiteX5" fmla="*/ 2417450 w 3751868"/>
                <a:gd name="connsiteY5" fmla="*/ 0 h 886120"/>
                <a:gd name="connsiteX6" fmla="*/ 2924402 w 3751868"/>
                <a:gd name="connsiteY6" fmla="*/ 0 h 886120"/>
                <a:gd name="connsiteX7" fmla="*/ 3604178 w 3751868"/>
                <a:gd name="connsiteY7" fmla="*/ 0 h 886120"/>
                <a:gd name="connsiteX8" fmla="*/ 3751868 w 3751868"/>
                <a:gd name="connsiteY8" fmla="*/ 147690 h 886120"/>
                <a:gd name="connsiteX9" fmla="*/ 3751868 w 3751868"/>
                <a:gd name="connsiteY9" fmla="*/ 738430 h 886120"/>
                <a:gd name="connsiteX10" fmla="*/ 3604178 w 3751868"/>
                <a:gd name="connsiteY10" fmla="*/ 886120 h 886120"/>
                <a:gd name="connsiteX11" fmla="*/ 3028097 w 3751868"/>
                <a:gd name="connsiteY11" fmla="*/ 886120 h 886120"/>
                <a:gd name="connsiteX12" fmla="*/ 2382886 w 3751868"/>
                <a:gd name="connsiteY12" fmla="*/ 886120 h 886120"/>
                <a:gd name="connsiteX13" fmla="*/ 1875934 w 3751868"/>
                <a:gd name="connsiteY13" fmla="*/ 886120 h 886120"/>
                <a:gd name="connsiteX14" fmla="*/ 1265288 w 3751868"/>
                <a:gd name="connsiteY14" fmla="*/ 886120 h 886120"/>
                <a:gd name="connsiteX15" fmla="*/ 758336 w 3751868"/>
                <a:gd name="connsiteY15" fmla="*/ 886120 h 886120"/>
                <a:gd name="connsiteX16" fmla="*/ 147690 w 3751868"/>
                <a:gd name="connsiteY16" fmla="*/ 886120 h 886120"/>
                <a:gd name="connsiteX17" fmla="*/ 0 w 3751868"/>
                <a:gd name="connsiteY17" fmla="*/ 738430 h 886120"/>
                <a:gd name="connsiteX18" fmla="*/ 0 w 3751868"/>
                <a:gd name="connsiteY18" fmla="*/ 147690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1868" h="886120" fill="none" extrusionOk="0">
                  <a:moveTo>
                    <a:pt x="0" y="147690"/>
                  </a:moveTo>
                  <a:cubicBezTo>
                    <a:pt x="8369" y="74642"/>
                    <a:pt x="71175" y="5191"/>
                    <a:pt x="147690" y="0"/>
                  </a:cubicBezTo>
                  <a:cubicBezTo>
                    <a:pt x="394474" y="-46531"/>
                    <a:pt x="527454" y="56745"/>
                    <a:pt x="792901" y="0"/>
                  </a:cubicBezTo>
                  <a:cubicBezTo>
                    <a:pt x="1058348" y="-56745"/>
                    <a:pt x="1183964" y="9033"/>
                    <a:pt x="1368982" y="0"/>
                  </a:cubicBezTo>
                  <a:cubicBezTo>
                    <a:pt x="1554000" y="-9033"/>
                    <a:pt x="1800299" y="32387"/>
                    <a:pt x="1945064" y="0"/>
                  </a:cubicBezTo>
                  <a:cubicBezTo>
                    <a:pt x="2089829" y="-32387"/>
                    <a:pt x="2251672" y="33920"/>
                    <a:pt x="2417450" y="0"/>
                  </a:cubicBezTo>
                  <a:cubicBezTo>
                    <a:pt x="2583228" y="-33920"/>
                    <a:pt x="2716496" y="2768"/>
                    <a:pt x="2924402" y="0"/>
                  </a:cubicBezTo>
                  <a:cubicBezTo>
                    <a:pt x="3132308" y="-2768"/>
                    <a:pt x="3356350" y="18058"/>
                    <a:pt x="3604178" y="0"/>
                  </a:cubicBezTo>
                  <a:cubicBezTo>
                    <a:pt x="3683540" y="3601"/>
                    <a:pt x="3762037" y="77147"/>
                    <a:pt x="3751868" y="147690"/>
                  </a:cubicBezTo>
                  <a:cubicBezTo>
                    <a:pt x="3785543" y="420750"/>
                    <a:pt x="3734680" y="594667"/>
                    <a:pt x="3751868" y="738430"/>
                  </a:cubicBezTo>
                  <a:cubicBezTo>
                    <a:pt x="3764548" y="810959"/>
                    <a:pt x="3696484" y="878796"/>
                    <a:pt x="3604178" y="886120"/>
                  </a:cubicBezTo>
                  <a:cubicBezTo>
                    <a:pt x="3388113" y="943135"/>
                    <a:pt x="3144454" y="862790"/>
                    <a:pt x="3028097" y="886120"/>
                  </a:cubicBezTo>
                  <a:cubicBezTo>
                    <a:pt x="2911740" y="909450"/>
                    <a:pt x="2692009" y="835423"/>
                    <a:pt x="2382886" y="886120"/>
                  </a:cubicBezTo>
                  <a:cubicBezTo>
                    <a:pt x="2073763" y="936817"/>
                    <a:pt x="2119772" y="870520"/>
                    <a:pt x="1875934" y="886120"/>
                  </a:cubicBezTo>
                  <a:cubicBezTo>
                    <a:pt x="1632096" y="901720"/>
                    <a:pt x="1539137" y="822826"/>
                    <a:pt x="1265288" y="886120"/>
                  </a:cubicBezTo>
                  <a:cubicBezTo>
                    <a:pt x="991439" y="949414"/>
                    <a:pt x="913717" y="869858"/>
                    <a:pt x="758336" y="886120"/>
                  </a:cubicBezTo>
                  <a:cubicBezTo>
                    <a:pt x="602955" y="902382"/>
                    <a:pt x="386938" y="851065"/>
                    <a:pt x="147690" y="886120"/>
                  </a:cubicBezTo>
                  <a:cubicBezTo>
                    <a:pt x="58991" y="887607"/>
                    <a:pt x="-128" y="825736"/>
                    <a:pt x="0" y="738430"/>
                  </a:cubicBezTo>
                  <a:cubicBezTo>
                    <a:pt x="-69733" y="488373"/>
                    <a:pt x="7926" y="326384"/>
                    <a:pt x="0" y="147690"/>
                  </a:cubicBezTo>
                  <a:close/>
                </a:path>
                <a:path w="3751868" h="886120" stroke="0" extrusionOk="0">
                  <a:moveTo>
                    <a:pt x="0" y="147690"/>
                  </a:moveTo>
                  <a:cubicBezTo>
                    <a:pt x="-5552" y="64483"/>
                    <a:pt x="84185" y="13750"/>
                    <a:pt x="147690" y="0"/>
                  </a:cubicBezTo>
                  <a:cubicBezTo>
                    <a:pt x="403051" y="-4297"/>
                    <a:pt x="547591" y="16715"/>
                    <a:pt x="758336" y="0"/>
                  </a:cubicBezTo>
                  <a:cubicBezTo>
                    <a:pt x="969081" y="-16715"/>
                    <a:pt x="1098640" y="56632"/>
                    <a:pt x="1368982" y="0"/>
                  </a:cubicBezTo>
                  <a:cubicBezTo>
                    <a:pt x="1639324" y="-56632"/>
                    <a:pt x="1772937" y="36372"/>
                    <a:pt x="1979629" y="0"/>
                  </a:cubicBezTo>
                  <a:cubicBezTo>
                    <a:pt x="2186321" y="-36372"/>
                    <a:pt x="2320468" y="57935"/>
                    <a:pt x="2624840" y="0"/>
                  </a:cubicBezTo>
                  <a:cubicBezTo>
                    <a:pt x="2929212" y="-57935"/>
                    <a:pt x="3181503" y="83757"/>
                    <a:pt x="3604178" y="0"/>
                  </a:cubicBezTo>
                  <a:cubicBezTo>
                    <a:pt x="3697697" y="6147"/>
                    <a:pt x="3747916" y="66828"/>
                    <a:pt x="3751868" y="147690"/>
                  </a:cubicBezTo>
                  <a:cubicBezTo>
                    <a:pt x="3818761" y="347539"/>
                    <a:pt x="3685444" y="463295"/>
                    <a:pt x="3751868" y="738430"/>
                  </a:cubicBezTo>
                  <a:cubicBezTo>
                    <a:pt x="3758432" y="800477"/>
                    <a:pt x="3672617" y="892570"/>
                    <a:pt x="3604178" y="886120"/>
                  </a:cubicBezTo>
                  <a:cubicBezTo>
                    <a:pt x="3431957" y="904469"/>
                    <a:pt x="3336414" y="832984"/>
                    <a:pt x="3131791" y="886120"/>
                  </a:cubicBezTo>
                  <a:cubicBezTo>
                    <a:pt x="2927168" y="939256"/>
                    <a:pt x="2715165" y="841608"/>
                    <a:pt x="2521145" y="886120"/>
                  </a:cubicBezTo>
                  <a:cubicBezTo>
                    <a:pt x="2327125" y="930632"/>
                    <a:pt x="2137257" y="858013"/>
                    <a:pt x="2014194" y="886120"/>
                  </a:cubicBezTo>
                  <a:cubicBezTo>
                    <a:pt x="1891131" y="914227"/>
                    <a:pt x="1634402" y="855897"/>
                    <a:pt x="1507242" y="886120"/>
                  </a:cubicBezTo>
                  <a:cubicBezTo>
                    <a:pt x="1380082" y="916343"/>
                    <a:pt x="1155589" y="852902"/>
                    <a:pt x="862031" y="886120"/>
                  </a:cubicBezTo>
                  <a:cubicBezTo>
                    <a:pt x="568473" y="919338"/>
                    <a:pt x="347300" y="848154"/>
                    <a:pt x="147690" y="886120"/>
                  </a:cubicBezTo>
                  <a:cubicBezTo>
                    <a:pt x="72271" y="898748"/>
                    <a:pt x="-10961" y="812431"/>
                    <a:pt x="0" y="738430"/>
                  </a:cubicBezTo>
                  <a:cubicBezTo>
                    <a:pt x="-18522" y="492053"/>
                    <a:pt x="32603" y="387694"/>
                    <a:pt x="0" y="147690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35833" y="157502"/>
              <a:ext cx="320632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Giải</a:t>
              </a: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nghĩa</a:t>
              </a: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từ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2" name="PA_库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1261" y="681093"/>
            <a:ext cx="6727927" cy="52384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621517" y="2309468"/>
            <a:ext cx="4687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2" descr="Những cổ vật của nền văn hóa Trầu cau - VietNamNet">
            <a:extLst>
              <a:ext uri="{FF2B5EF4-FFF2-40B4-BE49-F238E27FC236}">
                <a16:creationId xmlns:a16="http://schemas.microsoft.com/office/drawing/2014/main" xmlns="" id="{BAE3A0FD-A863-4379-9225-383E6226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74" y="2502586"/>
            <a:ext cx="2172458" cy="29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ối giã trầu bằng đồng vàng cao 5cm – Đồ Đồng Dung Quang Hà">
            <a:extLst>
              <a:ext uri="{FF2B5EF4-FFF2-40B4-BE49-F238E27FC236}">
                <a16:creationId xmlns:a16="http://schemas.microsoft.com/office/drawing/2014/main" xmlns="" id="{840D166C-E480-4D1F-A735-0F3405247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06" b="91992" l="22227" r="75625">
                        <a14:foregroundMark x1="24805" y1="88516" x2="24805" y2="88516"/>
                        <a14:foregroundMark x1="60000" y1="89258" x2="60195" y2="90547"/>
                        <a14:foregroundMark x1="22227" y1="85391" x2="22227" y2="85391"/>
                        <a14:foregroundMark x1="65742" y1="91289" x2="65742" y2="91289"/>
                        <a14:foregroundMark x1="67422" y1="91289" x2="64063" y2="90547"/>
                        <a14:foregroundMark x1="65000" y1="90742" x2="66680" y2="90938"/>
                        <a14:foregroundMark x1="56836" y1="90938" x2="49648" y2="91836"/>
                        <a14:foregroundMark x1="54063" y1="90547" x2="51680" y2="91094"/>
                        <a14:foregroundMark x1="26094" y1="91680" x2="27422" y2="92031"/>
                        <a14:foregroundMark x1="51680" y1="27031" x2="52578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9748" r="17777" b="6110"/>
          <a:stretch/>
        </p:blipFill>
        <p:spPr bwMode="auto">
          <a:xfrm>
            <a:off x="686609" y="2790582"/>
            <a:ext cx="1804106" cy="20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3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08685" y="281751"/>
            <a:ext cx="3751868" cy="886120"/>
            <a:chOff x="7876269" y="104148"/>
            <a:chExt cx="3751868" cy="886120"/>
          </a:xfrm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xmlns="" id="{9D645240-D005-4810-AC9C-C05A048A4394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onnsiteX0" fmla="*/ 0 w 3751868"/>
                <a:gd name="connsiteY0" fmla="*/ 147690 h 886120"/>
                <a:gd name="connsiteX1" fmla="*/ 147690 w 3751868"/>
                <a:gd name="connsiteY1" fmla="*/ 0 h 886120"/>
                <a:gd name="connsiteX2" fmla="*/ 792901 w 3751868"/>
                <a:gd name="connsiteY2" fmla="*/ 0 h 886120"/>
                <a:gd name="connsiteX3" fmla="*/ 1368982 w 3751868"/>
                <a:gd name="connsiteY3" fmla="*/ 0 h 886120"/>
                <a:gd name="connsiteX4" fmla="*/ 1945064 w 3751868"/>
                <a:gd name="connsiteY4" fmla="*/ 0 h 886120"/>
                <a:gd name="connsiteX5" fmla="*/ 2417450 w 3751868"/>
                <a:gd name="connsiteY5" fmla="*/ 0 h 886120"/>
                <a:gd name="connsiteX6" fmla="*/ 2924402 w 3751868"/>
                <a:gd name="connsiteY6" fmla="*/ 0 h 886120"/>
                <a:gd name="connsiteX7" fmla="*/ 3604178 w 3751868"/>
                <a:gd name="connsiteY7" fmla="*/ 0 h 886120"/>
                <a:gd name="connsiteX8" fmla="*/ 3751868 w 3751868"/>
                <a:gd name="connsiteY8" fmla="*/ 147690 h 886120"/>
                <a:gd name="connsiteX9" fmla="*/ 3751868 w 3751868"/>
                <a:gd name="connsiteY9" fmla="*/ 738430 h 886120"/>
                <a:gd name="connsiteX10" fmla="*/ 3604178 w 3751868"/>
                <a:gd name="connsiteY10" fmla="*/ 886120 h 886120"/>
                <a:gd name="connsiteX11" fmla="*/ 3028097 w 3751868"/>
                <a:gd name="connsiteY11" fmla="*/ 886120 h 886120"/>
                <a:gd name="connsiteX12" fmla="*/ 2382886 w 3751868"/>
                <a:gd name="connsiteY12" fmla="*/ 886120 h 886120"/>
                <a:gd name="connsiteX13" fmla="*/ 1875934 w 3751868"/>
                <a:gd name="connsiteY13" fmla="*/ 886120 h 886120"/>
                <a:gd name="connsiteX14" fmla="*/ 1265288 w 3751868"/>
                <a:gd name="connsiteY14" fmla="*/ 886120 h 886120"/>
                <a:gd name="connsiteX15" fmla="*/ 758336 w 3751868"/>
                <a:gd name="connsiteY15" fmla="*/ 886120 h 886120"/>
                <a:gd name="connsiteX16" fmla="*/ 147690 w 3751868"/>
                <a:gd name="connsiteY16" fmla="*/ 886120 h 886120"/>
                <a:gd name="connsiteX17" fmla="*/ 0 w 3751868"/>
                <a:gd name="connsiteY17" fmla="*/ 738430 h 886120"/>
                <a:gd name="connsiteX18" fmla="*/ 0 w 3751868"/>
                <a:gd name="connsiteY18" fmla="*/ 147690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1868" h="886120" fill="none" extrusionOk="0">
                  <a:moveTo>
                    <a:pt x="0" y="147690"/>
                  </a:moveTo>
                  <a:cubicBezTo>
                    <a:pt x="8369" y="74642"/>
                    <a:pt x="71175" y="5191"/>
                    <a:pt x="147690" y="0"/>
                  </a:cubicBezTo>
                  <a:cubicBezTo>
                    <a:pt x="394474" y="-46531"/>
                    <a:pt x="527454" y="56745"/>
                    <a:pt x="792901" y="0"/>
                  </a:cubicBezTo>
                  <a:cubicBezTo>
                    <a:pt x="1058348" y="-56745"/>
                    <a:pt x="1183964" y="9033"/>
                    <a:pt x="1368982" y="0"/>
                  </a:cubicBezTo>
                  <a:cubicBezTo>
                    <a:pt x="1554000" y="-9033"/>
                    <a:pt x="1800299" y="32387"/>
                    <a:pt x="1945064" y="0"/>
                  </a:cubicBezTo>
                  <a:cubicBezTo>
                    <a:pt x="2089829" y="-32387"/>
                    <a:pt x="2251672" y="33920"/>
                    <a:pt x="2417450" y="0"/>
                  </a:cubicBezTo>
                  <a:cubicBezTo>
                    <a:pt x="2583228" y="-33920"/>
                    <a:pt x="2716496" y="2768"/>
                    <a:pt x="2924402" y="0"/>
                  </a:cubicBezTo>
                  <a:cubicBezTo>
                    <a:pt x="3132308" y="-2768"/>
                    <a:pt x="3356350" y="18058"/>
                    <a:pt x="3604178" y="0"/>
                  </a:cubicBezTo>
                  <a:cubicBezTo>
                    <a:pt x="3683540" y="3601"/>
                    <a:pt x="3762037" y="77147"/>
                    <a:pt x="3751868" y="147690"/>
                  </a:cubicBezTo>
                  <a:cubicBezTo>
                    <a:pt x="3785543" y="420750"/>
                    <a:pt x="3734680" y="594667"/>
                    <a:pt x="3751868" y="738430"/>
                  </a:cubicBezTo>
                  <a:cubicBezTo>
                    <a:pt x="3764548" y="810959"/>
                    <a:pt x="3696484" y="878796"/>
                    <a:pt x="3604178" y="886120"/>
                  </a:cubicBezTo>
                  <a:cubicBezTo>
                    <a:pt x="3388113" y="943135"/>
                    <a:pt x="3144454" y="862790"/>
                    <a:pt x="3028097" y="886120"/>
                  </a:cubicBezTo>
                  <a:cubicBezTo>
                    <a:pt x="2911740" y="909450"/>
                    <a:pt x="2692009" y="835423"/>
                    <a:pt x="2382886" y="886120"/>
                  </a:cubicBezTo>
                  <a:cubicBezTo>
                    <a:pt x="2073763" y="936817"/>
                    <a:pt x="2119772" y="870520"/>
                    <a:pt x="1875934" y="886120"/>
                  </a:cubicBezTo>
                  <a:cubicBezTo>
                    <a:pt x="1632096" y="901720"/>
                    <a:pt x="1539137" y="822826"/>
                    <a:pt x="1265288" y="886120"/>
                  </a:cubicBezTo>
                  <a:cubicBezTo>
                    <a:pt x="991439" y="949414"/>
                    <a:pt x="913717" y="869858"/>
                    <a:pt x="758336" y="886120"/>
                  </a:cubicBezTo>
                  <a:cubicBezTo>
                    <a:pt x="602955" y="902382"/>
                    <a:pt x="386938" y="851065"/>
                    <a:pt x="147690" y="886120"/>
                  </a:cubicBezTo>
                  <a:cubicBezTo>
                    <a:pt x="58991" y="887607"/>
                    <a:pt x="-128" y="825736"/>
                    <a:pt x="0" y="738430"/>
                  </a:cubicBezTo>
                  <a:cubicBezTo>
                    <a:pt x="-69733" y="488373"/>
                    <a:pt x="7926" y="326384"/>
                    <a:pt x="0" y="147690"/>
                  </a:cubicBezTo>
                  <a:close/>
                </a:path>
                <a:path w="3751868" h="886120" stroke="0" extrusionOk="0">
                  <a:moveTo>
                    <a:pt x="0" y="147690"/>
                  </a:moveTo>
                  <a:cubicBezTo>
                    <a:pt x="-5552" y="64483"/>
                    <a:pt x="84185" y="13750"/>
                    <a:pt x="147690" y="0"/>
                  </a:cubicBezTo>
                  <a:cubicBezTo>
                    <a:pt x="403051" y="-4297"/>
                    <a:pt x="547591" y="16715"/>
                    <a:pt x="758336" y="0"/>
                  </a:cubicBezTo>
                  <a:cubicBezTo>
                    <a:pt x="969081" y="-16715"/>
                    <a:pt x="1098640" y="56632"/>
                    <a:pt x="1368982" y="0"/>
                  </a:cubicBezTo>
                  <a:cubicBezTo>
                    <a:pt x="1639324" y="-56632"/>
                    <a:pt x="1772937" y="36372"/>
                    <a:pt x="1979629" y="0"/>
                  </a:cubicBezTo>
                  <a:cubicBezTo>
                    <a:pt x="2186321" y="-36372"/>
                    <a:pt x="2320468" y="57935"/>
                    <a:pt x="2624840" y="0"/>
                  </a:cubicBezTo>
                  <a:cubicBezTo>
                    <a:pt x="2929212" y="-57935"/>
                    <a:pt x="3181503" y="83757"/>
                    <a:pt x="3604178" y="0"/>
                  </a:cubicBezTo>
                  <a:cubicBezTo>
                    <a:pt x="3697697" y="6147"/>
                    <a:pt x="3747916" y="66828"/>
                    <a:pt x="3751868" y="147690"/>
                  </a:cubicBezTo>
                  <a:cubicBezTo>
                    <a:pt x="3818761" y="347539"/>
                    <a:pt x="3685444" y="463295"/>
                    <a:pt x="3751868" y="738430"/>
                  </a:cubicBezTo>
                  <a:cubicBezTo>
                    <a:pt x="3758432" y="800477"/>
                    <a:pt x="3672617" y="892570"/>
                    <a:pt x="3604178" y="886120"/>
                  </a:cubicBezTo>
                  <a:cubicBezTo>
                    <a:pt x="3431957" y="904469"/>
                    <a:pt x="3336414" y="832984"/>
                    <a:pt x="3131791" y="886120"/>
                  </a:cubicBezTo>
                  <a:cubicBezTo>
                    <a:pt x="2927168" y="939256"/>
                    <a:pt x="2715165" y="841608"/>
                    <a:pt x="2521145" y="886120"/>
                  </a:cubicBezTo>
                  <a:cubicBezTo>
                    <a:pt x="2327125" y="930632"/>
                    <a:pt x="2137257" y="858013"/>
                    <a:pt x="2014194" y="886120"/>
                  </a:cubicBezTo>
                  <a:cubicBezTo>
                    <a:pt x="1891131" y="914227"/>
                    <a:pt x="1634402" y="855897"/>
                    <a:pt x="1507242" y="886120"/>
                  </a:cubicBezTo>
                  <a:cubicBezTo>
                    <a:pt x="1380082" y="916343"/>
                    <a:pt x="1155589" y="852902"/>
                    <a:pt x="862031" y="886120"/>
                  </a:cubicBezTo>
                  <a:cubicBezTo>
                    <a:pt x="568473" y="919338"/>
                    <a:pt x="347300" y="848154"/>
                    <a:pt x="147690" y="886120"/>
                  </a:cubicBezTo>
                  <a:cubicBezTo>
                    <a:pt x="72271" y="898748"/>
                    <a:pt x="-10961" y="812431"/>
                    <a:pt x="0" y="738430"/>
                  </a:cubicBezTo>
                  <a:cubicBezTo>
                    <a:pt x="-18522" y="492053"/>
                    <a:pt x="32603" y="387694"/>
                    <a:pt x="0" y="147690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35833" y="157502"/>
              <a:ext cx="320632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Giải</a:t>
              </a: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nghĩa</a:t>
              </a: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</a:rPr>
                <a:t>từ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2" name="PA_库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540" y="681093"/>
            <a:ext cx="7343376" cy="543592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367476" y="2340999"/>
            <a:ext cx="5013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 ra bằng lòng, vui thích vì đúng ý muốn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8" descr="25 Gifs ideas | excited gif, cool gifs, happy gif">
            <a:extLst>
              <a:ext uri="{FF2B5EF4-FFF2-40B4-BE49-F238E27FC236}">
                <a16:creationId xmlns:a16="http://schemas.microsoft.com/office/drawing/2014/main" xmlns="" id="{73D5570B-C3C0-4886-AABB-22D8BB33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5" y="1833677"/>
            <a:ext cx="5083275" cy="285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8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FE0FF"/>
      </a:accent1>
      <a:accent2>
        <a:srgbClr val="5FE0FF"/>
      </a:accent2>
      <a:accent3>
        <a:srgbClr val="5FE0FF"/>
      </a:accent3>
      <a:accent4>
        <a:srgbClr val="5FE0FF"/>
      </a:accent4>
      <a:accent5>
        <a:srgbClr val="5FE0FF"/>
      </a:accent5>
      <a:accent6>
        <a:srgbClr val="5FE0FF"/>
      </a:accent6>
      <a:hlink>
        <a:srgbClr val="5FE0FF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75</Words>
  <Application>Microsoft Office PowerPoint</Application>
  <PresentationFormat>Widescreen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Calibri Light</vt:lpstr>
      <vt:lpstr>inpin heiti</vt:lpstr>
      <vt:lpstr>Times New Roman</vt:lpstr>
      <vt:lpstr>字魂52号-阿开漫画体</vt:lpstr>
      <vt:lpstr>等线</vt:lpstr>
      <vt:lpstr>Office 主题​​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69</cp:revision>
  <dcterms:created xsi:type="dcterms:W3CDTF">2021-11-07T08:33:06Z</dcterms:created>
  <dcterms:modified xsi:type="dcterms:W3CDTF">2025-11-24T15:39:27Z</dcterms:modified>
</cp:coreProperties>
</file>