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3" r:id="rId2"/>
    <p:sldMasterId id="2147483698" r:id="rId3"/>
    <p:sldMasterId id="2147483706" r:id="rId4"/>
    <p:sldMasterId id="2147483730" r:id="rId5"/>
    <p:sldMasterId id="2147483739" r:id="rId6"/>
    <p:sldMasterId id="2147483763" r:id="rId7"/>
    <p:sldMasterId id="2147483775" r:id="rId8"/>
    <p:sldMasterId id="2147483787" r:id="rId9"/>
    <p:sldMasterId id="2147483799" r:id="rId10"/>
  </p:sldMasterIdLst>
  <p:notesMasterIdLst>
    <p:notesMasterId r:id="rId38"/>
  </p:notesMasterIdLst>
  <p:sldIdLst>
    <p:sldId id="2942" r:id="rId11"/>
    <p:sldId id="468" r:id="rId12"/>
    <p:sldId id="444" r:id="rId13"/>
    <p:sldId id="459" r:id="rId14"/>
    <p:sldId id="345" r:id="rId15"/>
    <p:sldId id="2669" r:id="rId16"/>
    <p:sldId id="2668" r:id="rId17"/>
    <p:sldId id="371" r:id="rId18"/>
    <p:sldId id="465" r:id="rId19"/>
    <p:sldId id="470" r:id="rId20"/>
    <p:sldId id="2937" r:id="rId21"/>
    <p:sldId id="2930" r:id="rId22"/>
    <p:sldId id="2931" r:id="rId23"/>
    <p:sldId id="2932" r:id="rId24"/>
    <p:sldId id="281" r:id="rId25"/>
    <p:sldId id="257" r:id="rId26"/>
    <p:sldId id="305" r:id="rId27"/>
    <p:sldId id="2938" r:id="rId28"/>
    <p:sldId id="2940" r:id="rId29"/>
    <p:sldId id="2941" r:id="rId30"/>
    <p:sldId id="335" r:id="rId31"/>
    <p:sldId id="364" r:id="rId32"/>
    <p:sldId id="2934" r:id="rId33"/>
    <p:sldId id="2939" r:id="rId34"/>
    <p:sldId id="2933" r:id="rId35"/>
    <p:sldId id="2936" r:id="rId36"/>
    <p:sldId id="46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3447" autoAdjust="0"/>
  </p:normalViewPr>
  <p:slideViewPr>
    <p:cSldViewPr snapToGrid="0">
      <p:cViewPr varScale="1">
        <p:scale>
          <a:sx n="69" d="100"/>
          <a:sy n="69" d="100"/>
        </p:scale>
        <p:origin x="342" y="102"/>
      </p:cViewPr>
      <p:guideLst/>
    </p:cSldViewPr>
  </p:slideViewPr>
  <p:outlineViewPr>
    <p:cViewPr>
      <p:scale>
        <a:sx n="33" d="100"/>
        <a:sy n="33" d="100"/>
      </p:scale>
      <p:origin x="0" y="-8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01D41-958E-4158-8ADA-8B699B3CCF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7CFEF-0130-4589-BC9D-49BEF89F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48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0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75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9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6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00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7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718120169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23457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58673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36404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1678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34761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01883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16932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14384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9216674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4085169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23044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037000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5660068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1579019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556611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0468778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903547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54294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8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7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84639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4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39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9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32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3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1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0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172715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15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=""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=""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0613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88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81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88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73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07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3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76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296147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511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37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56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3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97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27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39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6/11/2025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=""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707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27831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874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70496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04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26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319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87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6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164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85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341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17930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2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01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13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288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836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15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943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162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43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318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3409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0458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435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3696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106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819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9579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200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4065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9423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303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61466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1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ransition spd="slow">
    <p:randomBar dir="vert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00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2AA971BC-BCEE-1E13-0D94-D053CBAC1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F0C2259-3253-25A5-E00F-BCC0D209012B}"/>
              </a:ext>
            </a:extLst>
          </p:cNvPr>
          <p:cNvSpPr/>
          <p:nvPr userDrawn="1"/>
        </p:nvSpPr>
        <p:spPr>
          <a:xfrm>
            <a:off x="407504" y="238539"/>
            <a:ext cx="11320670" cy="64008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1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ransition spd="slow">
    <p:randomBar dir="vert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7F7AC000-FAFB-2821-763F-23BC34C630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D78353F-1EC8-F6BF-B27E-89700C308876}"/>
              </a:ext>
            </a:extLst>
          </p:cNvPr>
          <p:cNvSpPr/>
          <p:nvPr userDrawn="1"/>
        </p:nvSpPr>
        <p:spPr>
          <a:xfrm>
            <a:off x="407504" y="238539"/>
            <a:ext cx="11320670" cy="64008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37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79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=""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09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32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9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9.jpeg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6.jp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6.jp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76.svg"/><Relationship Id="rId7" Type="http://schemas.openxmlformats.org/officeDocument/2006/relationships/image" Target="../media/image7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2.gi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75.jfi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20.xml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openxmlformats.org/officeDocument/2006/relationships/slide" Target="slide22.xml"/><Relationship Id="rId4" Type="http://schemas.openxmlformats.org/officeDocument/2006/relationships/slide" Target="slide18.xml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2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9.jpeg"/><Relationship Id="rId7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4.jpeg"/><Relationship Id="rId9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10358438" y="1976364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448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912110" y="380672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4114800" y="877618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1062747" y="17526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C47B4D-048B-4C8B-8507-14695E420BF8}"/>
              </a:ext>
            </a:extLst>
          </p:cNvPr>
          <p:cNvSpPr txBox="1"/>
          <p:nvPr/>
        </p:nvSpPr>
        <p:spPr>
          <a:xfrm>
            <a:off x="2227761" y="268018"/>
            <a:ext cx="7525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93C60D-3725-4218-B8A6-8F8DAC7B95BE}"/>
              </a:ext>
            </a:extLst>
          </p:cNvPr>
          <p:cNvSpPr txBox="1"/>
          <p:nvPr/>
        </p:nvSpPr>
        <p:spPr>
          <a:xfrm>
            <a:off x="2923783" y="852793"/>
            <a:ext cx="6344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81F9080-099C-4136-B1FF-E96A9C6D5FDF}"/>
              </a:ext>
            </a:extLst>
          </p:cNvPr>
          <p:cNvSpPr txBox="1"/>
          <p:nvPr/>
        </p:nvSpPr>
        <p:spPr>
          <a:xfrm>
            <a:off x="2072930" y="5292765"/>
            <a:ext cx="798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viên:TRẦN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THỊ THUỶ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ADE610-E1B2-F3B3-070D-1FF9A76F3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615" y="1837806"/>
            <a:ext cx="5480779" cy="3182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F580E8F-BC21-83BF-2DC7-6EFEDE8F71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22" y="2092036"/>
            <a:ext cx="2712868" cy="16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7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2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=""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E0184CB-7C39-3FCF-665B-12F97ACE7F62}"/>
              </a:ext>
            </a:extLst>
          </p:cNvPr>
          <p:cNvGrpSpPr/>
          <p:nvPr/>
        </p:nvGrpSpPr>
        <p:grpSpPr>
          <a:xfrm>
            <a:off x="401638" y="1235377"/>
            <a:ext cx="8154533" cy="1145424"/>
            <a:chOff x="421262" y="501210"/>
            <a:chExt cx="9585095" cy="134636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="" xmlns:a16="http://schemas.microsoft.com/office/drawing/2014/main" id="{6066F39B-7725-606A-0F1F-97C5CAA85737}"/>
                </a:ext>
              </a:extLst>
            </p:cNvPr>
            <p:cNvSpPr/>
            <p:nvPr/>
          </p:nvSpPr>
          <p:spPr>
            <a:xfrm>
              <a:off x="1257324" y="680692"/>
              <a:ext cx="8749033" cy="1012116"/>
            </a:xfrm>
            <a:custGeom>
              <a:avLst/>
              <a:gdLst>
                <a:gd name="connsiteX0" fmla="*/ 0 w 8749033"/>
                <a:gd name="connsiteY0" fmla="*/ 228688 h 1012116"/>
                <a:gd name="connsiteX1" fmla="*/ 228688 w 8749033"/>
                <a:gd name="connsiteY1" fmla="*/ 0 h 1012116"/>
                <a:gd name="connsiteX2" fmla="*/ 919659 w 8749033"/>
                <a:gd name="connsiteY2" fmla="*/ 0 h 1012116"/>
                <a:gd name="connsiteX3" fmla="*/ 1610631 w 8749033"/>
                <a:gd name="connsiteY3" fmla="*/ 0 h 1012116"/>
                <a:gd name="connsiteX4" fmla="*/ 2467435 w 8749033"/>
                <a:gd name="connsiteY4" fmla="*/ 0 h 1012116"/>
                <a:gd name="connsiteX5" fmla="*/ 2992574 w 8749033"/>
                <a:gd name="connsiteY5" fmla="*/ 0 h 1012116"/>
                <a:gd name="connsiteX6" fmla="*/ 3849378 w 8749033"/>
                <a:gd name="connsiteY6" fmla="*/ 0 h 1012116"/>
                <a:gd name="connsiteX7" fmla="*/ 4540350 w 8749033"/>
                <a:gd name="connsiteY7" fmla="*/ 0 h 1012116"/>
                <a:gd name="connsiteX8" fmla="*/ 5397154 w 8749033"/>
                <a:gd name="connsiteY8" fmla="*/ 0 h 1012116"/>
                <a:gd name="connsiteX9" fmla="*/ 5922292 w 8749033"/>
                <a:gd name="connsiteY9" fmla="*/ 0 h 1012116"/>
                <a:gd name="connsiteX10" fmla="*/ 6779097 w 8749033"/>
                <a:gd name="connsiteY10" fmla="*/ 0 h 1012116"/>
                <a:gd name="connsiteX11" fmla="*/ 7470068 w 8749033"/>
                <a:gd name="connsiteY11" fmla="*/ 0 h 1012116"/>
                <a:gd name="connsiteX12" fmla="*/ 8520345 w 8749033"/>
                <a:gd name="connsiteY12" fmla="*/ 0 h 1012116"/>
                <a:gd name="connsiteX13" fmla="*/ 8749033 w 8749033"/>
                <a:gd name="connsiteY13" fmla="*/ 228688 h 1012116"/>
                <a:gd name="connsiteX14" fmla="*/ 8749033 w 8749033"/>
                <a:gd name="connsiteY14" fmla="*/ 783428 h 1012116"/>
                <a:gd name="connsiteX15" fmla="*/ 8520345 w 8749033"/>
                <a:gd name="connsiteY15" fmla="*/ 1012116 h 1012116"/>
                <a:gd name="connsiteX16" fmla="*/ 7912290 w 8749033"/>
                <a:gd name="connsiteY16" fmla="*/ 1012116 h 1012116"/>
                <a:gd name="connsiteX17" fmla="*/ 7221319 w 8749033"/>
                <a:gd name="connsiteY17" fmla="*/ 1012116 h 1012116"/>
                <a:gd name="connsiteX18" fmla="*/ 6530347 w 8749033"/>
                <a:gd name="connsiteY18" fmla="*/ 1012116 h 1012116"/>
                <a:gd name="connsiteX19" fmla="*/ 5756459 w 8749033"/>
                <a:gd name="connsiteY19" fmla="*/ 1012116 h 1012116"/>
                <a:gd name="connsiteX20" fmla="*/ 5148404 w 8749033"/>
                <a:gd name="connsiteY20" fmla="*/ 1012116 h 1012116"/>
                <a:gd name="connsiteX21" fmla="*/ 4457433 w 8749033"/>
                <a:gd name="connsiteY21" fmla="*/ 1012116 h 1012116"/>
                <a:gd name="connsiteX22" fmla="*/ 3932295 w 8749033"/>
                <a:gd name="connsiteY22" fmla="*/ 1012116 h 1012116"/>
                <a:gd name="connsiteX23" fmla="*/ 3324240 w 8749033"/>
                <a:gd name="connsiteY23" fmla="*/ 1012116 h 1012116"/>
                <a:gd name="connsiteX24" fmla="*/ 2799102 w 8749033"/>
                <a:gd name="connsiteY24" fmla="*/ 1012116 h 1012116"/>
                <a:gd name="connsiteX25" fmla="*/ 2273963 w 8749033"/>
                <a:gd name="connsiteY25" fmla="*/ 1012116 h 1012116"/>
                <a:gd name="connsiteX26" fmla="*/ 1500075 w 8749033"/>
                <a:gd name="connsiteY26" fmla="*/ 1012116 h 1012116"/>
                <a:gd name="connsiteX27" fmla="*/ 228688 w 8749033"/>
                <a:gd name="connsiteY27" fmla="*/ 1012116 h 1012116"/>
                <a:gd name="connsiteX28" fmla="*/ 0 w 8749033"/>
                <a:gd name="connsiteY28" fmla="*/ 783428 h 1012116"/>
                <a:gd name="connsiteX29" fmla="*/ 0 w 8749033"/>
                <a:gd name="connsiteY29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49033" h="1012116" fill="none" extrusionOk="0">
                  <a:moveTo>
                    <a:pt x="0" y="228688"/>
                  </a:moveTo>
                  <a:cubicBezTo>
                    <a:pt x="-2200" y="114348"/>
                    <a:pt x="107389" y="1028"/>
                    <a:pt x="228688" y="0"/>
                  </a:cubicBezTo>
                  <a:cubicBezTo>
                    <a:pt x="535595" y="34478"/>
                    <a:pt x="748210" y="-30538"/>
                    <a:pt x="919659" y="0"/>
                  </a:cubicBezTo>
                  <a:cubicBezTo>
                    <a:pt x="1091108" y="30538"/>
                    <a:pt x="1368745" y="10192"/>
                    <a:pt x="1610631" y="0"/>
                  </a:cubicBezTo>
                  <a:cubicBezTo>
                    <a:pt x="1852517" y="-10192"/>
                    <a:pt x="2179023" y="3103"/>
                    <a:pt x="2467435" y="0"/>
                  </a:cubicBezTo>
                  <a:cubicBezTo>
                    <a:pt x="2755847" y="-3103"/>
                    <a:pt x="2864714" y="7902"/>
                    <a:pt x="2992574" y="0"/>
                  </a:cubicBezTo>
                  <a:cubicBezTo>
                    <a:pt x="3120434" y="-7902"/>
                    <a:pt x="3553698" y="26292"/>
                    <a:pt x="3849378" y="0"/>
                  </a:cubicBezTo>
                  <a:cubicBezTo>
                    <a:pt x="4145058" y="-26292"/>
                    <a:pt x="4353912" y="-18160"/>
                    <a:pt x="4540350" y="0"/>
                  </a:cubicBezTo>
                  <a:cubicBezTo>
                    <a:pt x="4726788" y="18160"/>
                    <a:pt x="5067935" y="446"/>
                    <a:pt x="5397154" y="0"/>
                  </a:cubicBezTo>
                  <a:cubicBezTo>
                    <a:pt x="5726373" y="-446"/>
                    <a:pt x="5770754" y="2116"/>
                    <a:pt x="5922292" y="0"/>
                  </a:cubicBezTo>
                  <a:cubicBezTo>
                    <a:pt x="6073830" y="-2116"/>
                    <a:pt x="6520320" y="-19727"/>
                    <a:pt x="6779097" y="0"/>
                  </a:cubicBezTo>
                  <a:cubicBezTo>
                    <a:pt x="7037875" y="19727"/>
                    <a:pt x="7176379" y="-15518"/>
                    <a:pt x="7470068" y="0"/>
                  </a:cubicBezTo>
                  <a:cubicBezTo>
                    <a:pt x="7763757" y="15518"/>
                    <a:pt x="8274633" y="-14523"/>
                    <a:pt x="8520345" y="0"/>
                  </a:cubicBezTo>
                  <a:cubicBezTo>
                    <a:pt x="8657746" y="-6609"/>
                    <a:pt x="8729584" y="112075"/>
                    <a:pt x="8749033" y="228688"/>
                  </a:cubicBezTo>
                  <a:cubicBezTo>
                    <a:pt x="8767693" y="459590"/>
                    <a:pt x="8739428" y="524441"/>
                    <a:pt x="8749033" y="783428"/>
                  </a:cubicBezTo>
                  <a:cubicBezTo>
                    <a:pt x="8754135" y="912092"/>
                    <a:pt x="8663215" y="1026327"/>
                    <a:pt x="8520345" y="1012116"/>
                  </a:cubicBezTo>
                  <a:cubicBezTo>
                    <a:pt x="8332396" y="1035721"/>
                    <a:pt x="8067533" y="1017995"/>
                    <a:pt x="7912290" y="1012116"/>
                  </a:cubicBezTo>
                  <a:cubicBezTo>
                    <a:pt x="7757048" y="1006237"/>
                    <a:pt x="7472206" y="1000688"/>
                    <a:pt x="7221319" y="1012116"/>
                  </a:cubicBezTo>
                  <a:cubicBezTo>
                    <a:pt x="6970432" y="1023544"/>
                    <a:pt x="6738196" y="981831"/>
                    <a:pt x="6530347" y="1012116"/>
                  </a:cubicBezTo>
                  <a:cubicBezTo>
                    <a:pt x="6322498" y="1042401"/>
                    <a:pt x="6116141" y="1023524"/>
                    <a:pt x="5756459" y="1012116"/>
                  </a:cubicBezTo>
                  <a:cubicBezTo>
                    <a:pt x="5396777" y="1000708"/>
                    <a:pt x="5372679" y="1008033"/>
                    <a:pt x="5148404" y="1012116"/>
                  </a:cubicBezTo>
                  <a:cubicBezTo>
                    <a:pt x="4924130" y="1016199"/>
                    <a:pt x="4723302" y="1027420"/>
                    <a:pt x="4457433" y="1012116"/>
                  </a:cubicBezTo>
                  <a:cubicBezTo>
                    <a:pt x="4191564" y="996812"/>
                    <a:pt x="4078088" y="997777"/>
                    <a:pt x="3932295" y="1012116"/>
                  </a:cubicBezTo>
                  <a:cubicBezTo>
                    <a:pt x="3786502" y="1026455"/>
                    <a:pt x="3455674" y="1007773"/>
                    <a:pt x="3324240" y="1012116"/>
                  </a:cubicBezTo>
                  <a:cubicBezTo>
                    <a:pt x="3192806" y="1016459"/>
                    <a:pt x="2909746" y="1032983"/>
                    <a:pt x="2799102" y="1012116"/>
                  </a:cubicBezTo>
                  <a:cubicBezTo>
                    <a:pt x="2688458" y="991249"/>
                    <a:pt x="2513585" y="1031188"/>
                    <a:pt x="2273963" y="1012116"/>
                  </a:cubicBezTo>
                  <a:cubicBezTo>
                    <a:pt x="2034341" y="993044"/>
                    <a:pt x="1862230" y="987831"/>
                    <a:pt x="1500075" y="1012116"/>
                  </a:cubicBezTo>
                  <a:cubicBezTo>
                    <a:pt x="1137920" y="1036401"/>
                    <a:pt x="490522" y="1030757"/>
                    <a:pt x="228688" y="1012116"/>
                  </a:cubicBezTo>
                  <a:cubicBezTo>
                    <a:pt x="76878" y="1029457"/>
                    <a:pt x="12229" y="906641"/>
                    <a:pt x="0" y="783428"/>
                  </a:cubicBezTo>
                  <a:cubicBezTo>
                    <a:pt x="-12282" y="599487"/>
                    <a:pt x="24509" y="463555"/>
                    <a:pt x="0" y="228688"/>
                  </a:cubicBezTo>
                  <a:close/>
                </a:path>
                <a:path w="8749033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6700" y="6868"/>
                    <a:pt x="532543" y="3170"/>
                    <a:pt x="753826" y="0"/>
                  </a:cubicBezTo>
                  <a:cubicBezTo>
                    <a:pt x="975109" y="-3170"/>
                    <a:pt x="1170982" y="-13357"/>
                    <a:pt x="1361881" y="0"/>
                  </a:cubicBezTo>
                  <a:cubicBezTo>
                    <a:pt x="1552781" y="13357"/>
                    <a:pt x="1712192" y="9336"/>
                    <a:pt x="1804103" y="0"/>
                  </a:cubicBezTo>
                  <a:cubicBezTo>
                    <a:pt x="1896014" y="-9336"/>
                    <a:pt x="2247230" y="-18695"/>
                    <a:pt x="2577991" y="0"/>
                  </a:cubicBezTo>
                  <a:cubicBezTo>
                    <a:pt x="2908752" y="18695"/>
                    <a:pt x="2892759" y="-8449"/>
                    <a:pt x="3020213" y="0"/>
                  </a:cubicBezTo>
                  <a:cubicBezTo>
                    <a:pt x="3147667" y="8449"/>
                    <a:pt x="3476686" y="-7865"/>
                    <a:pt x="3711184" y="0"/>
                  </a:cubicBezTo>
                  <a:cubicBezTo>
                    <a:pt x="3945682" y="7865"/>
                    <a:pt x="4072109" y="-24828"/>
                    <a:pt x="4236322" y="0"/>
                  </a:cubicBezTo>
                  <a:cubicBezTo>
                    <a:pt x="4400535" y="24828"/>
                    <a:pt x="4647661" y="-14327"/>
                    <a:pt x="4761460" y="0"/>
                  </a:cubicBezTo>
                  <a:cubicBezTo>
                    <a:pt x="4875259" y="14327"/>
                    <a:pt x="5060284" y="-501"/>
                    <a:pt x="5203682" y="0"/>
                  </a:cubicBezTo>
                  <a:cubicBezTo>
                    <a:pt x="5347080" y="501"/>
                    <a:pt x="5488564" y="-2367"/>
                    <a:pt x="5645904" y="0"/>
                  </a:cubicBezTo>
                  <a:cubicBezTo>
                    <a:pt x="5803244" y="2367"/>
                    <a:pt x="6028535" y="-18551"/>
                    <a:pt x="6171042" y="0"/>
                  </a:cubicBezTo>
                  <a:cubicBezTo>
                    <a:pt x="6313549" y="18551"/>
                    <a:pt x="6610800" y="14748"/>
                    <a:pt x="6779097" y="0"/>
                  </a:cubicBezTo>
                  <a:cubicBezTo>
                    <a:pt x="6947394" y="-14748"/>
                    <a:pt x="7340943" y="-33353"/>
                    <a:pt x="7552985" y="0"/>
                  </a:cubicBezTo>
                  <a:cubicBezTo>
                    <a:pt x="7765027" y="33353"/>
                    <a:pt x="8095853" y="-15817"/>
                    <a:pt x="8520345" y="0"/>
                  </a:cubicBezTo>
                  <a:cubicBezTo>
                    <a:pt x="8651229" y="-3004"/>
                    <a:pt x="8752224" y="103399"/>
                    <a:pt x="8749033" y="228688"/>
                  </a:cubicBezTo>
                  <a:cubicBezTo>
                    <a:pt x="8729593" y="441658"/>
                    <a:pt x="8725028" y="530127"/>
                    <a:pt x="8749033" y="783428"/>
                  </a:cubicBezTo>
                  <a:cubicBezTo>
                    <a:pt x="8725509" y="920939"/>
                    <a:pt x="8649475" y="993371"/>
                    <a:pt x="8520345" y="1012116"/>
                  </a:cubicBezTo>
                  <a:cubicBezTo>
                    <a:pt x="8317475" y="991576"/>
                    <a:pt x="8167269" y="1017686"/>
                    <a:pt x="8078123" y="1012116"/>
                  </a:cubicBezTo>
                  <a:cubicBezTo>
                    <a:pt x="7988977" y="1006546"/>
                    <a:pt x="7444013" y="1035996"/>
                    <a:pt x="7221319" y="1012116"/>
                  </a:cubicBezTo>
                  <a:cubicBezTo>
                    <a:pt x="6998625" y="988236"/>
                    <a:pt x="6866975" y="1037661"/>
                    <a:pt x="6530347" y="1012116"/>
                  </a:cubicBezTo>
                  <a:cubicBezTo>
                    <a:pt x="6193719" y="986571"/>
                    <a:pt x="6127159" y="990239"/>
                    <a:pt x="6005209" y="1012116"/>
                  </a:cubicBezTo>
                  <a:cubicBezTo>
                    <a:pt x="5883259" y="1033993"/>
                    <a:pt x="5488757" y="974834"/>
                    <a:pt x="5148404" y="1012116"/>
                  </a:cubicBezTo>
                  <a:cubicBezTo>
                    <a:pt x="4808052" y="1049398"/>
                    <a:pt x="4799198" y="1009426"/>
                    <a:pt x="4540350" y="1012116"/>
                  </a:cubicBezTo>
                  <a:cubicBezTo>
                    <a:pt x="4281502" y="1014806"/>
                    <a:pt x="4073063" y="1025520"/>
                    <a:pt x="3932295" y="1012116"/>
                  </a:cubicBezTo>
                  <a:cubicBezTo>
                    <a:pt x="3791527" y="998712"/>
                    <a:pt x="3458590" y="991378"/>
                    <a:pt x="3324240" y="1012116"/>
                  </a:cubicBezTo>
                  <a:cubicBezTo>
                    <a:pt x="3189890" y="1032854"/>
                    <a:pt x="2919236" y="1008965"/>
                    <a:pt x="2799102" y="1012116"/>
                  </a:cubicBezTo>
                  <a:cubicBezTo>
                    <a:pt x="2678968" y="1015267"/>
                    <a:pt x="2498363" y="1003310"/>
                    <a:pt x="2356880" y="1012116"/>
                  </a:cubicBezTo>
                  <a:cubicBezTo>
                    <a:pt x="2215397" y="1020922"/>
                    <a:pt x="2029171" y="1010250"/>
                    <a:pt x="1831742" y="1012116"/>
                  </a:cubicBezTo>
                  <a:cubicBezTo>
                    <a:pt x="1634313" y="1013982"/>
                    <a:pt x="1296340" y="1009884"/>
                    <a:pt x="1140770" y="1012116"/>
                  </a:cubicBezTo>
                  <a:cubicBezTo>
                    <a:pt x="985200" y="1014348"/>
                    <a:pt x="424136" y="1007802"/>
                    <a:pt x="228688" y="1012116"/>
                  </a:cubicBezTo>
                  <a:cubicBezTo>
                    <a:pt x="127887" y="1014282"/>
                    <a:pt x="-14982" y="905485"/>
                    <a:pt x="0" y="783428"/>
                  </a:cubicBezTo>
                  <a:cubicBezTo>
                    <a:pt x="-9754" y="666751"/>
                    <a:pt x="6871" y="419243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677D17C8-5A56-ECD7-4672-9A2049BB852E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49" name="Oval 48">
                <a:extLst>
                  <a:ext uri="{FF2B5EF4-FFF2-40B4-BE49-F238E27FC236}">
                    <a16:creationId xmlns="" xmlns:a16="http://schemas.microsoft.com/office/drawing/2014/main" id="{548894A3-6DFE-9796-5F39-B5665F3F586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="" xmlns:a16="http://schemas.microsoft.com/office/drawing/2014/main" id="{292B1954-BDCD-5FDD-BE6C-97FDDEAF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0CB60AA0-7BDC-6239-3634-04546DECEEA9}"/>
              </a:ext>
            </a:extLst>
          </p:cNvPr>
          <p:cNvGrpSpPr/>
          <p:nvPr/>
        </p:nvGrpSpPr>
        <p:grpSpPr>
          <a:xfrm>
            <a:off x="401638" y="2896665"/>
            <a:ext cx="9825120" cy="1135405"/>
            <a:chOff x="1122551" y="2722972"/>
            <a:chExt cx="11548761" cy="1334591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C402D6BE-896D-1D0D-98B3-3769D02F5CFE}"/>
                </a:ext>
              </a:extLst>
            </p:cNvPr>
            <p:cNvGrpSpPr/>
            <p:nvPr/>
          </p:nvGrpSpPr>
          <p:grpSpPr>
            <a:xfrm>
              <a:off x="1122551" y="2800436"/>
              <a:ext cx="11548761" cy="1257127"/>
              <a:chOff x="5854002" y="1289951"/>
              <a:chExt cx="11548761" cy="125712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="" xmlns:a16="http://schemas.microsoft.com/office/drawing/2014/main" id="{A74A5CA7-1222-579A-384C-CDCD591B7F62}"/>
                  </a:ext>
                </a:extLst>
              </p:cNvPr>
              <p:cNvSpPr/>
              <p:nvPr/>
            </p:nvSpPr>
            <p:spPr>
              <a:xfrm>
                <a:off x="6941997" y="1412457"/>
                <a:ext cx="10460766" cy="1012116"/>
              </a:xfrm>
              <a:custGeom>
                <a:avLst/>
                <a:gdLst>
                  <a:gd name="connsiteX0" fmla="*/ 0 w 10460766"/>
                  <a:gd name="connsiteY0" fmla="*/ 228688 h 1012116"/>
                  <a:gd name="connsiteX1" fmla="*/ 228688 w 10460766"/>
                  <a:gd name="connsiteY1" fmla="*/ 0 h 1012116"/>
                  <a:gd name="connsiteX2" fmla="*/ 1095648 w 10460766"/>
                  <a:gd name="connsiteY2" fmla="*/ 0 h 1012116"/>
                  <a:gd name="connsiteX3" fmla="*/ 1662507 w 10460766"/>
                  <a:gd name="connsiteY3" fmla="*/ 0 h 1012116"/>
                  <a:gd name="connsiteX4" fmla="*/ 2529468 w 10460766"/>
                  <a:gd name="connsiteY4" fmla="*/ 0 h 1012116"/>
                  <a:gd name="connsiteX5" fmla="*/ 3296394 w 10460766"/>
                  <a:gd name="connsiteY5" fmla="*/ 0 h 1012116"/>
                  <a:gd name="connsiteX6" fmla="*/ 3963287 w 10460766"/>
                  <a:gd name="connsiteY6" fmla="*/ 0 h 1012116"/>
                  <a:gd name="connsiteX7" fmla="*/ 4330078 w 10460766"/>
                  <a:gd name="connsiteY7" fmla="*/ 0 h 1012116"/>
                  <a:gd name="connsiteX8" fmla="*/ 4996971 w 10460766"/>
                  <a:gd name="connsiteY8" fmla="*/ 0 h 1012116"/>
                  <a:gd name="connsiteX9" fmla="*/ 5663863 w 10460766"/>
                  <a:gd name="connsiteY9" fmla="*/ 0 h 1012116"/>
                  <a:gd name="connsiteX10" fmla="*/ 6330756 w 10460766"/>
                  <a:gd name="connsiteY10" fmla="*/ 0 h 1012116"/>
                  <a:gd name="connsiteX11" fmla="*/ 6997649 w 10460766"/>
                  <a:gd name="connsiteY11" fmla="*/ 0 h 1012116"/>
                  <a:gd name="connsiteX12" fmla="*/ 7764575 w 10460766"/>
                  <a:gd name="connsiteY12" fmla="*/ 0 h 1012116"/>
                  <a:gd name="connsiteX13" fmla="*/ 8331434 w 10460766"/>
                  <a:gd name="connsiteY13" fmla="*/ 0 h 1012116"/>
                  <a:gd name="connsiteX14" fmla="*/ 8998327 w 10460766"/>
                  <a:gd name="connsiteY14" fmla="*/ 0 h 1012116"/>
                  <a:gd name="connsiteX15" fmla="*/ 9465151 w 10460766"/>
                  <a:gd name="connsiteY15" fmla="*/ 0 h 1012116"/>
                  <a:gd name="connsiteX16" fmla="*/ 10232078 w 10460766"/>
                  <a:gd name="connsiteY16" fmla="*/ 0 h 1012116"/>
                  <a:gd name="connsiteX17" fmla="*/ 10460766 w 10460766"/>
                  <a:gd name="connsiteY17" fmla="*/ 228688 h 1012116"/>
                  <a:gd name="connsiteX18" fmla="*/ 10460766 w 10460766"/>
                  <a:gd name="connsiteY18" fmla="*/ 783428 h 1012116"/>
                  <a:gd name="connsiteX19" fmla="*/ 10232078 w 10460766"/>
                  <a:gd name="connsiteY19" fmla="*/ 1012116 h 1012116"/>
                  <a:gd name="connsiteX20" fmla="*/ 9465151 w 10460766"/>
                  <a:gd name="connsiteY20" fmla="*/ 1012116 h 1012116"/>
                  <a:gd name="connsiteX21" fmla="*/ 8798259 w 10460766"/>
                  <a:gd name="connsiteY21" fmla="*/ 1012116 h 1012116"/>
                  <a:gd name="connsiteX22" fmla="*/ 8231400 w 10460766"/>
                  <a:gd name="connsiteY22" fmla="*/ 1012116 h 1012116"/>
                  <a:gd name="connsiteX23" fmla="*/ 7464473 w 10460766"/>
                  <a:gd name="connsiteY23" fmla="*/ 1012116 h 1012116"/>
                  <a:gd name="connsiteX24" fmla="*/ 6597513 w 10460766"/>
                  <a:gd name="connsiteY24" fmla="*/ 1012116 h 1012116"/>
                  <a:gd name="connsiteX25" fmla="*/ 5730553 w 10460766"/>
                  <a:gd name="connsiteY25" fmla="*/ 1012116 h 1012116"/>
                  <a:gd name="connsiteX26" fmla="*/ 5063660 w 10460766"/>
                  <a:gd name="connsiteY26" fmla="*/ 1012116 h 1012116"/>
                  <a:gd name="connsiteX27" fmla="*/ 4396767 w 10460766"/>
                  <a:gd name="connsiteY27" fmla="*/ 1012116 h 1012116"/>
                  <a:gd name="connsiteX28" fmla="*/ 3529807 w 10460766"/>
                  <a:gd name="connsiteY28" fmla="*/ 1012116 h 1012116"/>
                  <a:gd name="connsiteX29" fmla="*/ 2862914 w 10460766"/>
                  <a:gd name="connsiteY29" fmla="*/ 1012116 h 1012116"/>
                  <a:gd name="connsiteX30" fmla="*/ 2196021 w 10460766"/>
                  <a:gd name="connsiteY30" fmla="*/ 1012116 h 1012116"/>
                  <a:gd name="connsiteX31" fmla="*/ 1629163 w 10460766"/>
                  <a:gd name="connsiteY31" fmla="*/ 1012116 h 1012116"/>
                  <a:gd name="connsiteX32" fmla="*/ 862236 w 10460766"/>
                  <a:gd name="connsiteY32" fmla="*/ 1012116 h 1012116"/>
                  <a:gd name="connsiteX33" fmla="*/ 228688 w 10460766"/>
                  <a:gd name="connsiteY33" fmla="*/ 1012116 h 1012116"/>
                  <a:gd name="connsiteX34" fmla="*/ 0 w 10460766"/>
                  <a:gd name="connsiteY34" fmla="*/ 783428 h 1012116"/>
                  <a:gd name="connsiteX35" fmla="*/ 0 w 10460766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6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3916" y="25391"/>
                      <a:pt x="812293" y="1560"/>
                      <a:pt x="1095648" y="0"/>
                    </a:cubicBezTo>
                    <a:cubicBezTo>
                      <a:pt x="1379003" y="-1560"/>
                      <a:pt x="1436675" y="25704"/>
                      <a:pt x="1662507" y="0"/>
                    </a:cubicBezTo>
                    <a:cubicBezTo>
                      <a:pt x="1888339" y="-25704"/>
                      <a:pt x="2315729" y="19736"/>
                      <a:pt x="2529468" y="0"/>
                    </a:cubicBezTo>
                    <a:cubicBezTo>
                      <a:pt x="2743207" y="-19736"/>
                      <a:pt x="2956593" y="-13859"/>
                      <a:pt x="3296394" y="0"/>
                    </a:cubicBezTo>
                    <a:cubicBezTo>
                      <a:pt x="3636195" y="13859"/>
                      <a:pt x="3761354" y="-10570"/>
                      <a:pt x="3963287" y="0"/>
                    </a:cubicBezTo>
                    <a:cubicBezTo>
                      <a:pt x="4165220" y="10570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5459" y="19068"/>
                      <a:pt x="5663863" y="0"/>
                    </a:cubicBezTo>
                    <a:cubicBezTo>
                      <a:pt x="5872267" y="-19068"/>
                      <a:pt x="6026829" y="25308"/>
                      <a:pt x="6330756" y="0"/>
                    </a:cubicBezTo>
                    <a:cubicBezTo>
                      <a:pt x="6634683" y="-25308"/>
                      <a:pt x="6766799" y="-190"/>
                      <a:pt x="6997649" y="0"/>
                    </a:cubicBezTo>
                    <a:cubicBezTo>
                      <a:pt x="7228499" y="190"/>
                      <a:pt x="7524888" y="-23479"/>
                      <a:pt x="7764575" y="0"/>
                    </a:cubicBezTo>
                    <a:cubicBezTo>
                      <a:pt x="8004262" y="23479"/>
                      <a:pt x="8077113" y="8168"/>
                      <a:pt x="8331434" y="0"/>
                    </a:cubicBezTo>
                    <a:cubicBezTo>
                      <a:pt x="8585755" y="-8168"/>
                      <a:pt x="8749354" y="29588"/>
                      <a:pt x="8998327" y="0"/>
                    </a:cubicBezTo>
                    <a:cubicBezTo>
                      <a:pt x="9247300" y="-29588"/>
                      <a:pt x="9319026" y="14028"/>
                      <a:pt x="9465151" y="0"/>
                    </a:cubicBezTo>
                    <a:cubicBezTo>
                      <a:pt x="9611276" y="-14028"/>
                      <a:pt x="10005962" y="-13974"/>
                      <a:pt x="10232078" y="0"/>
                    </a:cubicBezTo>
                    <a:cubicBezTo>
                      <a:pt x="10353207" y="6025"/>
                      <a:pt x="10481769" y="87238"/>
                      <a:pt x="10460766" y="228688"/>
                    </a:cubicBezTo>
                    <a:cubicBezTo>
                      <a:pt x="10482681" y="349355"/>
                      <a:pt x="10478932" y="587715"/>
                      <a:pt x="10460766" y="783428"/>
                    </a:cubicBezTo>
                    <a:cubicBezTo>
                      <a:pt x="10448013" y="915981"/>
                      <a:pt x="10361799" y="1009797"/>
                      <a:pt x="10232078" y="1012116"/>
                    </a:cubicBezTo>
                    <a:cubicBezTo>
                      <a:pt x="9869851" y="1038424"/>
                      <a:pt x="9846707" y="978962"/>
                      <a:pt x="9465151" y="1012116"/>
                    </a:cubicBezTo>
                    <a:cubicBezTo>
                      <a:pt x="9083595" y="1045270"/>
                      <a:pt x="9006312" y="1032254"/>
                      <a:pt x="8798259" y="1012116"/>
                    </a:cubicBezTo>
                    <a:cubicBezTo>
                      <a:pt x="8590206" y="991978"/>
                      <a:pt x="8386095" y="992900"/>
                      <a:pt x="8231400" y="1012116"/>
                    </a:cubicBezTo>
                    <a:cubicBezTo>
                      <a:pt x="8076705" y="1031332"/>
                      <a:pt x="7765158" y="1029827"/>
                      <a:pt x="7464473" y="1012116"/>
                    </a:cubicBezTo>
                    <a:cubicBezTo>
                      <a:pt x="7163788" y="994405"/>
                      <a:pt x="6942692" y="1027577"/>
                      <a:pt x="6597513" y="1012116"/>
                    </a:cubicBezTo>
                    <a:cubicBezTo>
                      <a:pt x="6252334" y="996655"/>
                      <a:pt x="6004402" y="974433"/>
                      <a:pt x="5730553" y="1012116"/>
                    </a:cubicBezTo>
                    <a:cubicBezTo>
                      <a:pt x="5456704" y="1049799"/>
                      <a:pt x="5265398" y="1001326"/>
                      <a:pt x="5063660" y="1012116"/>
                    </a:cubicBezTo>
                    <a:cubicBezTo>
                      <a:pt x="4861922" y="1022906"/>
                      <a:pt x="4641405" y="1028718"/>
                      <a:pt x="4396767" y="1012116"/>
                    </a:cubicBezTo>
                    <a:cubicBezTo>
                      <a:pt x="4152129" y="995514"/>
                      <a:pt x="3853829" y="988809"/>
                      <a:pt x="3529807" y="1012116"/>
                    </a:cubicBezTo>
                    <a:cubicBezTo>
                      <a:pt x="3205785" y="1035423"/>
                      <a:pt x="3182941" y="1014544"/>
                      <a:pt x="2862914" y="1012116"/>
                    </a:cubicBezTo>
                    <a:cubicBezTo>
                      <a:pt x="2542887" y="1009688"/>
                      <a:pt x="2403976" y="1029503"/>
                      <a:pt x="2196021" y="1012116"/>
                    </a:cubicBezTo>
                    <a:cubicBezTo>
                      <a:pt x="1988066" y="994729"/>
                      <a:pt x="1799856" y="1021388"/>
                      <a:pt x="1629163" y="1012116"/>
                    </a:cubicBezTo>
                    <a:cubicBezTo>
                      <a:pt x="1458470" y="1002844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6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5339" y="-15935"/>
                      <a:pt x="5097004" y="0"/>
                    </a:cubicBezTo>
                    <a:cubicBezTo>
                      <a:pt x="5238669" y="15935"/>
                      <a:pt x="5405577" y="-19671"/>
                      <a:pt x="5563829" y="0"/>
                    </a:cubicBezTo>
                    <a:cubicBezTo>
                      <a:pt x="5722081" y="19671"/>
                      <a:pt x="5989695" y="-23670"/>
                      <a:pt x="6130688" y="0"/>
                    </a:cubicBezTo>
                    <a:cubicBezTo>
                      <a:pt x="6271681" y="23670"/>
                      <a:pt x="6540665" y="-34209"/>
                      <a:pt x="6897615" y="0"/>
                    </a:cubicBezTo>
                    <a:cubicBezTo>
                      <a:pt x="7254565" y="34209"/>
                      <a:pt x="7250764" y="-8636"/>
                      <a:pt x="7564507" y="0"/>
                    </a:cubicBezTo>
                    <a:cubicBezTo>
                      <a:pt x="7878250" y="8636"/>
                      <a:pt x="7888093" y="-11178"/>
                      <a:pt x="8131366" y="0"/>
                    </a:cubicBezTo>
                    <a:cubicBezTo>
                      <a:pt x="8374639" y="11178"/>
                      <a:pt x="8421127" y="-17382"/>
                      <a:pt x="8698225" y="0"/>
                    </a:cubicBezTo>
                    <a:cubicBezTo>
                      <a:pt x="8975323" y="17382"/>
                      <a:pt x="9026834" y="-10358"/>
                      <a:pt x="9165050" y="0"/>
                    </a:cubicBezTo>
                    <a:cubicBezTo>
                      <a:pt x="9303266" y="10358"/>
                      <a:pt x="9963037" y="43398"/>
                      <a:pt x="10232078" y="0"/>
                    </a:cubicBezTo>
                    <a:cubicBezTo>
                      <a:pt x="10345934" y="6748"/>
                      <a:pt x="10481838" y="101043"/>
                      <a:pt x="10460766" y="228688"/>
                    </a:cubicBezTo>
                    <a:cubicBezTo>
                      <a:pt x="10466862" y="413701"/>
                      <a:pt x="10465167" y="641164"/>
                      <a:pt x="10460766" y="783428"/>
                    </a:cubicBezTo>
                    <a:cubicBezTo>
                      <a:pt x="10447770" y="918269"/>
                      <a:pt x="10338736" y="1006151"/>
                      <a:pt x="10232078" y="1012116"/>
                    </a:cubicBezTo>
                    <a:cubicBezTo>
                      <a:pt x="10031759" y="1037312"/>
                      <a:pt x="9725019" y="1041316"/>
                      <a:pt x="9565185" y="1012116"/>
                    </a:cubicBezTo>
                    <a:cubicBezTo>
                      <a:pt x="9405351" y="982916"/>
                      <a:pt x="9154269" y="992002"/>
                      <a:pt x="8998327" y="1012116"/>
                    </a:cubicBezTo>
                    <a:cubicBezTo>
                      <a:pt x="8842385" y="1032230"/>
                      <a:pt x="8621364" y="987446"/>
                      <a:pt x="8431468" y="1012116"/>
                    </a:cubicBezTo>
                    <a:cubicBezTo>
                      <a:pt x="8241572" y="1036786"/>
                      <a:pt x="8135301" y="1013532"/>
                      <a:pt x="7864609" y="1012116"/>
                    </a:cubicBezTo>
                    <a:cubicBezTo>
                      <a:pt x="7593917" y="1010700"/>
                      <a:pt x="7585991" y="1020927"/>
                      <a:pt x="7397784" y="1012116"/>
                    </a:cubicBezTo>
                    <a:cubicBezTo>
                      <a:pt x="7209578" y="1003305"/>
                      <a:pt x="7125443" y="1011420"/>
                      <a:pt x="7030993" y="1012116"/>
                    </a:cubicBezTo>
                    <a:cubicBezTo>
                      <a:pt x="6936543" y="1012812"/>
                      <a:pt x="6683351" y="997341"/>
                      <a:pt x="6564168" y="1012116"/>
                    </a:cubicBezTo>
                    <a:cubicBezTo>
                      <a:pt x="6444985" y="1026891"/>
                      <a:pt x="6177149" y="1040283"/>
                      <a:pt x="5897276" y="1012116"/>
                    </a:cubicBezTo>
                    <a:cubicBezTo>
                      <a:pt x="5617403" y="983949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4104" y="983633"/>
                      <a:pt x="4029976" y="1012116"/>
                    </a:cubicBezTo>
                    <a:cubicBezTo>
                      <a:pt x="3885848" y="1040599"/>
                      <a:pt x="3646406" y="1014672"/>
                      <a:pt x="3463117" y="1012116"/>
                    </a:cubicBezTo>
                    <a:cubicBezTo>
                      <a:pt x="3279828" y="1009560"/>
                      <a:pt x="3174506" y="1032327"/>
                      <a:pt x="2896259" y="1012116"/>
                    </a:cubicBezTo>
                    <a:cubicBezTo>
                      <a:pt x="2618012" y="9919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xuất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bản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nơi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tạo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ra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cuốn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A69A9103-90E6-7CEF-E7A7-EF352182DC2B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=""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="" xmlns:a16="http://schemas.microsoft.com/office/drawing/2014/main" id="{DA54CA71-9F4C-F64A-52BF-0F9555DC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2A91B356-AEB3-566C-7326-1E4AADE4D39F}"/>
              </a:ext>
            </a:extLst>
          </p:cNvPr>
          <p:cNvGrpSpPr/>
          <p:nvPr/>
        </p:nvGrpSpPr>
        <p:grpSpPr>
          <a:xfrm>
            <a:off x="452229" y="4616803"/>
            <a:ext cx="11565085" cy="1307220"/>
            <a:chOff x="463305" y="4144564"/>
            <a:chExt cx="13593965" cy="1536547"/>
          </a:xfrm>
        </p:grpSpPr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D1CBC51D-760F-2F3D-A2D7-E0C6891DB21E}"/>
                </a:ext>
              </a:extLst>
            </p:cNvPr>
            <p:cNvGrpSpPr/>
            <p:nvPr/>
          </p:nvGrpSpPr>
          <p:grpSpPr>
            <a:xfrm>
              <a:off x="463305" y="4144564"/>
              <a:ext cx="13593965" cy="1536547"/>
              <a:chOff x="5911313" y="888028"/>
              <a:chExt cx="13593965" cy="153654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="" xmlns:a16="http://schemas.microsoft.com/office/drawing/2014/main" id="{C49E0123-1015-BC7E-E539-28E9F0325397}"/>
                  </a:ext>
                </a:extLst>
              </p:cNvPr>
              <p:cNvSpPr/>
              <p:nvPr/>
            </p:nvSpPr>
            <p:spPr>
              <a:xfrm>
                <a:off x="6915198" y="888028"/>
                <a:ext cx="12590080" cy="1536547"/>
              </a:xfrm>
              <a:custGeom>
                <a:avLst/>
                <a:gdLst>
                  <a:gd name="connsiteX0" fmla="*/ 0 w 12590080"/>
                  <a:gd name="connsiteY0" fmla="*/ 347182 h 1536547"/>
                  <a:gd name="connsiteX1" fmla="*/ 347182 w 12590080"/>
                  <a:gd name="connsiteY1" fmla="*/ 0 h 1536547"/>
                  <a:gd name="connsiteX2" fmla="*/ 902315 w 12590080"/>
                  <a:gd name="connsiteY2" fmla="*/ 0 h 1536547"/>
                  <a:gd name="connsiteX3" fmla="*/ 1933278 w 12590080"/>
                  <a:gd name="connsiteY3" fmla="*/ 0 h 1536547"/>
                  <a:gd name="connsiteX4" fmla="*/ 2845282 w 12590080"/>
                  <a:gd name="connsiteY4" fmla="*/ 0 h 1536547"/>
                  <a:gd name="connsiteX5" fmla="*/ 3638330 w 12590080"/>
                  <a:gd name="connsiteY5" fmla="*/ 0 h 1536547"/>
                  <a:gd name="connsiteX6" fmla="*/ 4074506 w 12590080"/>
                  <a:gd name="connsiteY6" fmla="*/ 0 h 1536547"/>
                  <a:gd name="connsiteX7" fmla="*/ 4867553 w 12590080"/>
                  <a:gd name="connsiteY7" fmla="*/ 0 h 1536547"/>
                  <a:gd name="connsiteX8" fmla="*/ 5660602 w 12590080"/>
                  <a:gd name="connsiteY8" fmla="*/ 0 h 1536547"/>
                  <a:gd name="connsiteX9" fmla="*/ 6453649 w 12590080"/>
                  <a:gd name="connsiteY9" fmla="*/ 0 h 1536547"/>
                  <a:gd name="connsiteX10" fmla="*/ 7246697 w 12590080"/>
                  <a:gd name="connsiteY10" fmla="*/ 0 h 1536547"/>
                  <a:gd name="connsiteX11" fmla="*/ 8158701 w 12590080"/>
                  <a:gd name="connsiteY11" fmla="*/ 0 h 1536547"/>
                  <a:gd name="connsiteX12" fmla="*/ 8832791 w 12590080"/>
                  <a:gd name="connsiteY12" fmla="*/ 0 h 1536547"/>
                  <a:gd name="connsiteX13" fmla="*/ 9625840 w 12590080"/>
                  <a:gd name="connsiteY13" fmla="*/ 0 h 1536547"/>
                  <a:gd name="connsiteX14" fmla="*/ 10180973 w 12590080"/>
                  <a:gd name="connsiteY14" fmla="*/ 0 h 1536547"/>
                  <a:gd name="connsiteX15" fmla="*/ 10855064 w 12590080"/>
                  <a:gd name="connsiteY15" fmla="*/ 0 h 1536547"/>
                  <a:gd name="connsiteX16" fmla="*/ 11410197 w 12590080"/>
                  <a:gd name="connsiteY16" fmla="*/ 0 h 1536547"/>
                  <a:gd name="connsiteX17" fmla="*/ 12242897 w 12590080"/>
                  <a:gd name="connsiteY17" fmla="*/ 0 h 1536547"/>
                  <a:gd name="connsiteX18" fmla="*/ 12590080 w 12590080"/>
                  <a:gd name="connsiteY18" fmla="*/ 347182 h 1536547"/>
                  <a:gd name="connsiteX19" fmla="*/ 12590080 w 12590080"/>
                  <a:gd name="connsiteY19" fmla="*/ 768273 h 1536547"/>
                  <a:gd name="connsiteX20" fmla="*/ 12590080 w 12590080"/>
                  <a:gd name="connsiteY20" fmla="*/ 1189364 h 1536547"/>
                  <a:gd name="connsiteX21" fmla="*/ 12242897 w 12590080"/>
                  <a:gd name="connsiteY21" fmla="*/ 1536547 h 1536547"/>
                  <a:gd name="connsiteX22" fmla="*/ 11568807 w 12590080"/>
                  <a:gd name="connsiteY22" fmla="*/ 1536547 h 1536547"/>
                  <a:gd name="connsiteX23" fmla="*/ 10537844 w 12590080"/>
                  <a:gd name="connsiteY23" fmla="*/ 1536547 h 1536547"/>
                  <a:gd name="connsiteX24" fmla="*/ 9506883 w 12590080"/>
                  <a:gd name="connsiteY24" fmla="*/ 1536547 h 1536547"/>
                  <a:gd name="connsiteX25" fmla="*/ 8713835 w 12590080"/>
                  <a:gd name="connsiteY25" fmla="*/ 1536547 h 1536547"/>
                  <a:gd name="connsiteX26" fmla="*/ 7920787 w 12590080"/>
                  <a:gd name="connsiteY26" fmla="*/ 1536547 h 1536547"/>
                  <a:gd name="connsiteX27" fmla="*/ 6889825 w 12590080"/>
                  <a:gd name="connsiteY27" fmla="*/ 1536547 h 1536547"/>
                  <a:gd name="connsiteX28" fmla="*/ 6096777 w 12590080"/>
                  <a:gd name="connsiteY28" fmla="*/ 1536547 h 1536547"/>
                  <a:gd name="connsiteX29" fmla="*/ 5303730 w 12590080"/>
                  <a:gd name="connsiteY29" fmla="*/ 1536547 h 1536547"/>
                  <a:gd name="connsiteX30" fmla="*/ 4629640 w 12590080"/>
                  <a:gd name="connsiteY30" fmla="*/ 1536547 h 1536547"/>
                  <a:gd name="connsiteX31" fmla="*/ 3717634 w 12590080"/>
                  <a:gd name="connsiteY31" fmla="*/ 1536547 h 1536547"/>
                  <a:gd name="connsiteX32" fmla="*/ 2805630 w 12590080"/>
                  <a:gd name="connsiteY32" fmla="*/ 1536547 h 1536547"/>
                  <a:gd name="connsiteX33" fmla="*/ 1893624 w 12590080"/>
                  <a:gd name="connsiteY33" fmla="*/ 1536547 h 1536547"/>
                  <a:gd name="connsiteX34" fmla="*/ 1457449 w 12590080"/>
                  <a:gd name="connsiteY34" fmla="*/ 1536547 h 1536547"/>
                  <a:gd name="connsiteX35" fmla="*/ 1021272 w 12590080"/>
                  <a:gd name="connsiteY35" fmla="*/ 1536547 h 1536547"/>
                  <a:gd name="connsiteX36" fmla="*/ 347182 w 12590080"/>
                  <a:gd name="connsiteY36" fmla="*/ 1536547 h 1536547"/>
                  <a:gd name="connsiteX37" fmla="*/ 0 w 12590080"/>
                  <a:gd name="connsiteY37" fmla="*/ 1189364 h 1536547"/>
                  <a:gd name="connsiteX38" fmla="*/ 0 w 12590080"/>
                  <a:gd name="connsiteY38" fmla="*/ 751429 h 1536547"/>
                  <a:gd name="connsiteX39" fmla="*/ 0 w 12590080"/>
                  <a:gd name="connsiteY39" fmla="*/ 347182 h 1536547"/>
                  <a:gd name="connsiteX0" fmla="*/ 0 w 12590080"/>
                  <a:gd name="connsiteY0" fmla="*/ 347182 h 1536547"/>
                  <a:gd name="connsiteX1" fmla="*/ 347182 w 12590080"/>
                  <a:gd name="connsiteY1" fmla="*/ 0 h 1536547"/>
                  <a:gd name="connsiteX2" fmla="*/ 902315 w 12590080"/>
                  <a:gd name="connsiteY2" fmla="*/ 0 h 1536547"/>
                  <a:gd name="connsiteX3" fmla="*/ 1576406 w 12590080"/>
                  <a:gd name="connsiteY3" fmla="*/ 0 h 1536547"/>
                  <a:gd name="connsiteX4" fmla="*/ 2012582 w 12590080"/>
                  <a:gd name="connsiteY4" fmla="*/ 0 h 1536547"/>
                  <a:gd name="connsiteX5" fmla="*/ 2924587 w 12590080"/>
                  <a:gd name="connsiteY5" fmla="*/ 0 h 1536547"/>
                  <a:gd name="connsiteX6" fmla="*/ 3360763 w 12590080"/>
                  <a:gd name="connsiteY6" fmla="*/ 0 h 1536547"/>
                  <a:gd name="connsiteX7" fmla="*/ 4153811 w 12590080"/>
                  <a:gd name="connsiteY7" fmla="*/ 0 h 1536547"/>
                  <a:gd name="connsiteX8" fmla="*/ 4708944 w 12590080"/>
                  <a:gd name="connsiteY8" fmla="*/ 0 h 1536547"/>
                  <a:gd name="connsiteX9" fmla="*/ 5264078 w 12590080"/>
                  <a:gd name="connsiteY9" fmla="*/ 0 h 1536547"/>
                  <a:gd name="connsiteX10" fmla="*/ 5700254 w 12590080"/>
                  <a:gd name="connsiteY10" fmla="*/ 0 h 1536547"/>
                  <a:gd name="connsiteX11" fmla="*/ 6136430 w 12590080"/>
                  <a:gd name="connsiteY11" fmla="*/ 0 h 1536547"/>
                  <a:gd name="connsiteX12" fmla="*/ 6691563 w 12590080"/>
                  <a:gd name="connsiteY12" fmla="*/ 0 h 1536547"/>
                  <a:gd name="connsiteX13" fmla="*/ 7365654 w 12590080"/>
                  <a:gd name="connsiteY13" fmla="*/ 0 h 1536547"/>
                  <a:gd name="connsiteX14" fmla="*/ 8277659 w 12590080"/>
                  <a:gd name="connsiteY14" fmla="*/ 0 h 1536547"/>
                  <a:gd name="connsiteX15" fmla="*/ 9070706 w 12590080"/>
                  <a:gd name="connsiteY15" fmla="*/ 0 h 1536547"/>
                  <a:gd name="connsiteX16" fmla="*/ 9744797 w 12590080"/>
                  <a:gd name="connsiteY16" fmla="*/ 0 h 1536547"/>
                  <a:gd name="connsiteX17" fmla="*/ 10418887 w 12590080"/>
                  <a:gd name="connsiteY17" fmla="*/ 0 h 1536547"/>
                  <a:gd name="connsiteX18" fmla="*/ 10974021 w 12590080"/>
                  <a:gd name="connsiteY18" fmla="*/ 0 h 1536547"/>
                  <a:gd name="connsiteX19" fmla="*/ 12242897 w 12590080"/>
                  <a:gd name="connsiteY19" fmla="*/ 0 h 1536547"/>
                  <a:gd name="connsiteX20" fmla="*/ 12590080 w 12590080"/>
                  <a:gd name="connsiteY20" fmla="*/ 347182 h 1536547"/>
                  <a:gd name="connsiteX21" fmla="*/ 12590080 w 12590080"/>
                  <a:gd name="connsiteY21" fmla="*/ 776695 h 1536547"/>
                  <a:gd name="connsiteX22" fmla="*/ 12590080 w 12590080"/>
                  <a:gd name="connsiteY22" fmla="*/ 1189364 h 1536547"/>
                  <a:gd name="connsiteX23" fmla="*/ 12242897 w 12590080"/>
                  <a:gd name="connsiteY23" fmla="*/ 1536547 h 1536547"/>
                  <a:gd name="connsiteX24" fmla="*/ 11211935 w 12590080"/>
                  <a:gd name="connsiteY24" fmla="*/ 1536547 h 1536547"/>
                  <a:gd name="connsiteX25" fmla="*/ 10537844 w 12590080"/>
                  <a:gd name="connsiteY25" fmla="*/ 1536547 h 1536547"/>
                  <a:gd name="connsiteX26" fmla="*/ 9863754 w 12590080"/>
                  <a:gd name="connsiteY26" fmla="*/ 1536547 h 1536547"/>
                  <a:gd name="connsiteX27" fmla="*/ 9308620 w 12590080"/>
                  <a:gd name="connsiteY27" fmla="*/ 1536547 h 1536547"/>
                  <a:gd name="connsiteX28" fmla="*/ 8872445 w 12590080"/>
                  <a:gd name="connsiteY28" fmla="*/ 1536547 h 1536547"/>
                  <a:gd name="connsiteX29" fmla="*/ 8317311 w 12590080"/>
                  <a:gd name="connsiteY29" fmla="*/ 1536547 h 1536547"/>
                  <a:gd name="connsiteX30" fmla="*/ 7524263 w 12590080"/>
                  <a:gd name="connsiteY30" fmla="*/ 1536547 h 1536547"/>
                  <a:gd name="connsiteX31" fmla="*/ 7088087 w 12590080"/>
                  <a:gd name="connsiteY31" fmla="*/ 1536547 h 1536547"/>
                  <a:gd name="connsiteX32" fmla="*/ 6651911 w 12590080"/>
                  <a:gd name="connsiteY32" fmla="*/ 1536547 h 1536547"/>
                  <a:gd name="connsiteX33" fmla="*/ 6096777 w 12590080"/>
                  <a:gd name="connsiteY33" fmla="*/ 1536547 h 1536547"/>
                  <a:gd name="connsiteX34" fmla="*/ 5303730 w 12590080"/>
                  <a:gd name="connsiteY34" fmla="*/ 1536547 h 1536547"/>
                  <a:gd name="connsiteX35" fmla="*/ 4629640 w 12590080"/>
                  <a:gd name="connsiteY35" fmla="*/ 1536547 h 1536547"/>
                  <a:gd name="connsiteX36" fmla="*/ 3955549 w 12590080"/>
                  <a:gd name="connsiteY36" fmla="*/ 1536547 h 1536547"/>
                  <a:gd name="connsiteX37" fmla="*/ 3281459 w 12590080"/>
                  <a:gd name="connsiteY37" fmla="*/ 1536547 h 1536547"/>
                  <a:gd name="connsiteX38" fmla="*/ 2488410 w 12590080"/>
                  <a:gd name="connsiteY38" fmla="*/ 1536547 h 1536547"/>
                  <a:gd name="connsiteX39" fmla="*/ 1457449 w 12590080"/>
                  <a:gd name="connsiteY39" fmla="*/ 1536547 h 1536547"/>
                  <a:gd name="connsiteX40" fmla="*/ 347182 w 12590080"/>
                  <a:gd name="connsiteY40" fmla="*/ 1536547 h 1536547"/>
                  <a:gd name="connsiteX41" fmla="*/ 0 w 12590080"/>
                  <a:gd name="connsiteY41" fmla="*/ 1189364 h 1536547"/>
                  <a:gd name="connsiteX42" fmla="*/ 0 w 12590080"/>
                  <a:gd name="connsiteY42" fmla="*/ 776695 h 1536547"/>
                  <a:gd name="connsiteX43" fmla="*/ 0 w 12590080"/>
                  <a:gd name="connsiteY43" fmla="*/ 347182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590080" h="1536547" fill="none" extrusionOk="0">
                    <a:moveTo>
                      <a:pt x="0" y="347182"/>
                    </a:moveTo>
                    <a:cubicBezTo>
                      <a:pt x="-19795" y="169173"/>
                      <a:pt x="129496" y="-22801"/>
                      <a:pt x="347182" y="0"/>
                    </a:cubicBezTo>
                    <a:cubicBezTo>
                      <a:pt x="464410" y="-9203"/>
                      <a:pt x="640955" y="-29504"/>
                      <a:pt x="902315" y="0"/>
                    </a:cubicBezTo>
                    <a:cubicBezTo>
                      <a:pt x="1162217" y="49335"/>
                      <a:pt x="1549605" y="38042"/>
                      <a:pt x="1933278" y="0"/>
                    </a:cubicBezTo>
                    <a:cubicBezTo>
                      <a:pt x="2288363" y="-34499"/>
                      <a:pt x="2411845" y="44634"/>
                      <a:pt x="2845282" y="0"/>
                    </a:cubicBezTo>
                    <a:cubicBezTo>
                      <a:pt x="3242255" y="-66754"/>
                      <a:pt x="3395734" y="-3468"/>
                      <a:pt x="3638330" y="0"/>
                    </a:cubicBezTo>
                    <a:cubicBezTo>
                      <a:pt x="3874645" y="-22024"/>
                      <a:pt x="3905112" y="-5107"/>
                      <a:pt x="4074506" y="0"/>
                    </a:cubicBezTo>
                    <a:cubicBezTo>
                      <a:pt x="4247011" y="19872"/>
                      <a:pt x="4545336" y="-1683"/>
                      <a:pt x="4867553" y="0"/>
                    </a:cubicBezTo>
                    <a:cubicBezTo>
                      <a:pt x="5237971" y="-17247"/>
                      <a:pt x="5274614" y="13688"/>
                      <a:pt x="5660602" y="0"/>
                    </a:cubicBezTo>
                    <a:cubicBezTo>
                      <a:pt x="6018052" y="-17522"/>
                      <a:pt x="6136264" y="14112"/>
                      <a:pt x="6453649" y="0"/>
                    </a:cubicBezTo>
                    <a:cubicBezTo>
                      <a:pt x="6752346" y="14517"/>
                      <a:pt x="6999124" y="9690"/>
                      <a:pt x="7246697" y="0"/>
                    </a:cubicBezTo>
                    <a:cubicBezTo>
                      <a:pt x="7460434" y="-15408"/>
                      <a:pt x="7917790" y="49506"/>
                      <a:pt x="8158701" y="0"/>
                    </a:cubicBezTo>
                    <a:cubicBezTo>
                      <a:pt x="8389500" y="-48162"/>
                      <a:pt x="8545737" y="56623"/>
                      <a:pt x="8832791" y="0"/>
                    </a:cubicBezTo>
                    <a:cubicBezTo>
                      <a:pt x="9097303" y="-46649"/>
                      <a:pt x="9362886" y="-23313"/>
                      <a:pt x="9625840" y="0"/>
                    </a:cubicBezTo>
                    <a:cubicBezTo>
                      <a:pt x="9930159" y="-3496"/>
                      <a:pt x="10033160" y="26230"/>
                      <a:pt x="10180973" y="0"/>
                    </a:cubicBezTo>
                    <a:cubicBezTo>
                      <a:pt x="10336772" y="-9203"/>
                      <a:pt x="10690539" y="29964"/>
                      <a:pt x="10855064" y="0"/>
                    </a:cubicBezTo>
                    <a:cubicBezTo>
                      <a:pt x="11059639" y="-47018"/>
                      <a:pt x="11287612" y="11320"/>
                      <a:pt x="11410197" y="0"/>
                    </a:cubicBezTo>
                    <a:cubicBezTo>
                      <a:pt x="11516498" y="-7095"/>
                      <a:pt x="12000215" y="15036"/>
                      <a:pt x="12242897" y="0"/>
                    </a:cubicBezTo>
                    <a:cubicBezTo>
                      <a:pt x="12418797" y="707"/>
                      <a:pt x="12584875" y="186871"/>
                      <a:pt x="12590080" y="347182"/>
                    </a:cubicBezTo>
                    <a:cubicBezTo>
                      <a:pt x="12593454" y="505559"/>
                      <a:pt x="12583936" y="652418"/>
                      <a:pt x="12590080" y="768273"/>
                    </a:cubicBezTo>
                    <a:cubicBezTo>
                      <a:pt x="12595690" y="887925"/>
                      <a:pt x="12592490" y="985406"/>
                      <a:pt x="12590080" y="1189364"/>
                    </a:cubicBezTo>
                    <a:cubicBezTo>
                      <a:pt x="12590032" y="1316927"/>
                      <a:pt x="12407952" y="1535465"/>
                      <a:pt x="12242897" y="1536547"/>
                    </a:cubicBezTo>
                    <a:cubicBezTo>
                      <a:pt x="11992212" y="1533595"/>
                      <a:pt x="11878518" y="1574627"/>
                      <a:pt x="11568807" y="1536547"/>
                    </a:cubicBezTo>
                    <a:cubicBezTo>
                      <a:pt x="11262580" y="1546223"/>
                      <a:pt x="10781544" y="1483830"/>
                      <a:pt x="10537844" y="1536547"/>
                    </a:cubicBezTo>
                    <a:cubicBezTo>
                      <a:pt x="10239744" y="1603519"/>
                      <a:pt x="9758934" y="1519649"/>
                      <a:pt x="9506883" y="1536547"/>
                    </a:cubicBezTo>
                    <a:cubicBezTo>
                      <a:pt x="9226178" y="1510443"/>
                      <a:pt x="8867978" y="1535882"/>
                      <a:pt x="8713835" y="1536547"/>
                    </a:cubicBezTo>
                    <a:cubicBezTo>
                      <a:pt x="8541233" y="1571841"/>
                      <a:pt x="8202021" y="1494792"/>
                      <a:pt x="7920787" y="1536547"/>
                    </a:cubicBezTo>
                    <a:cubicBezTo>
                      <a:pt x="7709045" y="1575242"/>
                      <a:pt x="7262993" y="1563049"/>
                      <a:pt x="6889825" y="1536547"/>
                    </a:cubicBezTo>
                    <a:cubicBezTo>
                      <a:pt x="6561926" y="1549313"/>
                      <a:pt x="6276485" y="1526488"/>
                      <a:pt x="6096777" y="1536547"/>
                    </a:cubicBezTo>
                    <a:cubicBezTo>
                      <a:pt x="5921449" y="1581710"/>
                      <a:pt x="5616447" y="1497686"/>
                      <a:pt x="5303730" y="1536547"/>
                    </a:cubicBezTo>
                    <a:cubicBezTo>
                      <a:pt x="5029777" y="1564161"/>
                      <a:pt x="4876253" y="1547014"/>
                      <a:pt x="4629640" y="1536547"/>
                    </a:cubicBezTo>
                    <a:cubicBezTo>
                      <a:pt x="4425909" y="1489761"/>
                      <a:pt x="4163708" y="1563553"/>
                      <a:pt x="3717634" y="1536547"/>
                    </a:cubicBezTo>
                    <a:cubicBezTo>
                      <a:pt x="3256594" y="1527909"/>
                      <a:pt x="3132604" y="1545363"/>
                      <a:pt x="2805630" y="1536547"/>
                    </a:cubicBezTo>
                    <a:cubicBezTo>
                      <a:pt x="2472398" y="1574071"/>
                      <a:pt x="2107706" y="1534572"/>
                      <a:pt x="1893624" y="1536547"/>
                    </a:cubicBezTo>
                    <a:cubicBezTo>
                      <a:pt x="1657727" y="1566799"/>
                      <a:pt x="1563091" y="1564583"/>
                      <a:pt x="1457449" y="1536547"/>
                    </a:cubicBezTo>
                    <a:cubicBezTo>
                      <a:pt x="1359515" y="1524411"/>
                      <a:pt x="1185173" y="1541311"/>
                      <a:pt x="1021272" y="1536547"/>
                    </a:cubicBezTo>
                    <a:cubicBezTo>
                      <a:pt x="808289" y="1530270"/>
                      <a:pt x="489302" y="1546044"/>
                      <a:pt x="347182" y="1536547"/>
                    </a:cubicBezTo>
                    <a:cubicBezTo>
                      <a:pt x="166430" y="1533107"/>
                      <a:pt x="55941" y="1394977"/>
                      <a:pt x="0" y="1189364"/>
                    </a:cubicBezTo>
                    <a:cubicBezTo>
                      <a:pt x="-5827" y="1090236"/>
                      <a:pt x="-21470" y="856303"/>
                      <a:pt x="0" y="751429"/>
                    </a:cubicBezTo>
                    <a:cubicBezTo>
                      <a:pt x="46204" y="652581"/>
                      <a:pt x="5031" y="470404"/>
                      <a:pt x="0" y="347182"/>
                    </a:cubicBezTo>
                    <a:close/>
                  </a:path>
                  <a:path w="12590080" h="1536547" stroke="0" extrusionOk="0">
                    <a:moveTo>
                      <a:pt x="0" y="347182"/>
                    </a:moveTo>
                    <a:cubicBezTo>
                      <a:pt x="-18961" y="212381"/>
                      <a:pt x="157709" y="4078"/>
                      <a:pt x="347182" y="0"/>
                    </a:cubicBezTo>
                    <a:cubicBezTo>
                      <a:pt x="464272" y="-2865"/>
                      <a:pt x="722034" y="17353"/>
                      <a:pt x="902315" y="0"/>
                    </a:cubicBezTo>
                    <a:cubicBezTo>
                      <a:pt x="1031881" y="-3183"/>
                      <a:pt x="1265117" y="-24749"/>
                      <a:pt x="1576406" y="0"/>
                    </a:cubicBezTo>
                    <a:cubicBezTo>
                      <a:pt x="1880742" y="21476"/>
                      <a:pt x="1872484" y="-12681"/>
                      <a:pt x="2012582" y="0"/>
                    </a:cubicBezTo>
                    <a:cubicBezTo>
                      <a:pt x="2147260" y="9895"/>
                      <a:pt x="2675434" y="22598"/>
                      <a:pt x="2924587" y="0"/>
                    </a:cubicBezTo>
                    <a:cubicBezTo>
                      <a:pt x="3143815" y="-42737"/>
                      <a:pt x="3206339" y="6941"/>
                      <a:pt x="3360763" y="0"/>
                    </a:cubicBezTo>
                    <a:cubicBezTo>
                      <a:pt x="3449566" y="21224"/>
                      <a:pt x="3912079" y="-74878"/>
                      <a:pt x="4153811" y="0"/>
                    </a:cubicBezTo>
                    <a:cubicBezTo>
                      <a:pt x="4410805" y="22946"/>
                      <a:pt x="4550440" y="-27877"/>
                      <a:pt x="4708944" y="0"/>
                    </a:cubicBezTo>
                    <a:cubicBezTo>
                      <a:pt x="4823087" y="38237"/>
                      <a:pt x="5013403" y="-18041"/>
                      <a:pt x="5264078" y="0"/>
                    </a:cubicBezTo>
                    <a:cubicBezTo>
                      <a:pt x="5492596" y="-2740"/>
                      <a:pt x="5560708" y="11669"/>
                      <a:pt x="5700254" y="0"/>
                    </a:cubicBezTo>
                    <a:cubicBezTo>
                      <a:pt x="5847100" y="12957"/>
                      <a:pt x="5967166" y="16989"/>
                      <a:pt x="6136430" y="0"/>
                    </a:cubicBezTo>
                    <a:cubicBezTo>
                      <a:pt x="6270837" y="-19927"/>
                      <a:pt x="6435944" y="32011"/>
                      <a:pt x="6691563" y="0"/>
                    </a:cubicBezTo>
                    <a:cubicBezTo>
                      <a:pt x="6975529" y="3935"/>
                      <a:pt x="7188544" y="-10673"/>
                      <a:pt x="7365654" y="0"/>
                    </a:cubicBezTo>
                    <a:cubicBezTo>
                      <a:pt x="7541190" y="43627"/>
                      <a:pt x="8051199" y="-22744"/>
                      <a:pt x="8277659" y="0"/>
                    </a:cubicBezTo>
                    <a:cubicBezTo>
                      <a:pt x="8581323" y="32833"/>
                      <a:pt x="8729927" y="-30691"/>
                      <a:pt x="9070706" y="0"/>
                    </a:cubicBezTo>
                    <a:cubicBezTo>
                      <a:pt x="9401668" y="42558"/>
                      <a:pt x="9602942" y="-3813"/>
                      <a:pt x="9744797" y="0"/>
                    </a:cubicBezTo>
                    <a:cubicBezTo>
                      <a:pt x="9891360" y="12871"/>
                      <a:pt x="10242606" y="14054"/>
                      <a:pt x="10418887" y="0"/>
                    </a:cubicBezTo>
                    <a:cubicBezTo>
                      <a:pt x="10581707" y="-16310"/>
                      <a:pt x="10711607" y="-9433"/>
                      <a:pt x="10974021" y="0"/>
                    </a:cubicBezTo>
                    <a:cubicBezTo>
                      <a:pt x="11215870" y="-57636"/>
                      <a:pt x="11886660" y="-32377"/>
                      <a:pt x="12242897" y="0"/>
                    </a:cubicBezTo>
                    <a:cubicBezTo>
                      <a:pt x="12407998" y="30804"/>
                      <a:pt x="12587465" y="171083"/>
                      <a:pt x="12590080" y="347182"/>
                    </a:cubicBezTo>
                    <a:cubicBezTo>
                      <a:pt x="12554410" y="528919"/>
                      <a:pt x="12620201" y="658383"/>
                      <a:pt x="12590080" y="776695"/>
                    </a:cubicBezTo>
                    <a:cubicBezTo>
                      <a:pt x="12590210" y="880751"/>
                      <a:pt x="12595672" y="1053962"/>
                      <a:pt x="12590080" y="1189364"/>
                    </a:cubicBezTo>
                    <a:cubicBezTo>
                      <a:pt x="12542632" y="1385937"/>
                      <a:pt x="12434798" y="1521712"/>
                      <a:pt x="12242897" y="1536547"/>
                    </a:cubicBezTo>
                    <a:cubicBezTo>
                      <a:pt x="11933925" y="1514367"/>
                      <a:pt x="11530017" y="1526752"/>
                      <a:pt x="11211935" y="1536547"/>
                    </a:cubicBezTo>
                    <a:cubicBezTo>
                      <a:pt x="10947130" y="1508017"/>
                      <a:pt x="10840705" y="1542226"/>
                      <a:pt x="10537844" y="1536547"/>
                    </a:cubicBezTo>
                    <a:cubicBezTo>
                      <a:pt x="10250362" y="1515976"/>
                      <a:pt x="10028098" y="1533806"/>
                      <a:pt x="9863754" y="1536547"/>
                    </a:cubicBezTo>
                    <a:cubicBezTo>
                      <a:pt x="9728646" y="1527208"/>
                      <a:pt x="9458620" y="1513796"/>
                      <a:pt x="9308620" y="1536547"/>
                    </a:cubicBezTo>
                    <a:cubicBezTo>
                      <a:pt x="9141134" y="1559796"/>
                      <a:pt x="9068972" y="1528467"/>
                      <a:pt x="8872445" y="1536547"/>
                    </a:cubicBezTo>
                    <a:cubicBezTo>
                      <a:pt x="8692590" y="1520611"/>
                      <a:pt x="8471243" y="1520416"/>
                      <a:pt x="8317311" y="1536547"/>
                    </a:cubicBezTo>
                    <a:cubicBezTo>
                      <a:pt x="8159684" y="1509961"/>
                      <a:pt x="7896431" y="1460219"/>
                      <a:pt x="7524263" y="1536547"/>
                    </a:cubicBezTo>
                    <a:cubicBezTo>
                      <a:pt x="7152077" y="1569388"/>
                      <a:pt x="7277339" y="1542461"/>
                      <a:pt x="7088087" y="1536547"/>
                    </a:cubicBezTo>
                    <a:cubicBezTo>
                      <a:pt x="6913154" y="1519277"/>
                      <a:pt x="6804958" y="1538384"/>
                      <a:pt x="6651911" y="1536547"/>
                    </a:cubicBezTo>
                    <a:cubicBezTo>
                      <a:pt x="6495488" y="1498520"/>
                      <a:pt x="6343512" y="1519210"/>
                      <a:pt x="6096777" y="1536547"/>
                    </a:cubicBezTo>
                    <a:cubicBezTo>
                      <a:pt x="5838965" y="1578386"/>
                      <a:pt x="5657811" y="1550200"/>
                      <a:pt x="5303730" y="1536547"/>
                    </a:cubicBezTo>
                    <a:cubicBezTo>
                      <a:pt x="4952363" y="1521822"/>
                      <a:pt x="4935388" y="1538963"/>
                      <a:pt x="4629640" y="1536547"/>
                    </a:cubicBezTo>
                    <a:cubicBezTo>
                      <a:pt x="4316831" y="1528861"/>
                      <a:pt x="4189815" y="1562629"/>
                      <a:pt x="3955549" y="1536547"/>
                    </a:cubicBezTo>
                    <a:cubicBezTo>
                      <a:pt x="3734370" y="1530559"/>
                      <a:pt x="3444124" y="1580204"/>
                      <a:pt x="3281459" y="1536547"/>
                    </a:cubicBezTo>
                    <a:cubicBezTo>
                      <a:pt x="3071744" y="1514891"/>
                      <a:pt x="2682479" y="1523926"/>
                      <a:pt x="2488410" y="1536547"/>
                    </a:cubicBezTo>
                    <a:cubicBezTo>
                      <a:pt x="2309367" y="1552571"/>
                      <a:pt x="1661061" y="1536107"/>
                      <a:pt x="1457449" y="1536547"/>
                    </a:cubicBezTo>
                    <a:cubicBezTo>
                      <a:pt x="1217536" y="1506269"/>
                      <a:pt x="754247" y="1522886"/>
                      <a:pt x="347182" y="1536547"/>
                    </a:cubicBezTo>
                    <a:cubicBezTo>
                      <a:pt x="84649" y="1527809"/>
                      <a:pt x="50865" y="1411204"/>
                      <a:pt x="0" y="1189364"/>
                    </a:cubicBezTo>
                    <a:cubicBezTo>
                      <a:pt x="13881" y="1062716"/>
                      <a:pt x="-36527" y="935175"/>
                      <a:pt x="0" y="776695"/>
                    </a:cubicBezTo>
                    <a:cubicBezTo>
                      <a:pt x="3015" y="638263"/>
                      <a:pt x="6380" y="549475"/>
                      <a:pt x="0" y="347182"/>
                    </a:cubicBezTo>
                    <a:close/>
                  </a:path>
                  <a:path w="12590080" h="1536547" fill="none" stroke="0" extrusionOk="0">
                    <a:moveTo>
                      <a:pt x="0" y="347182"/>
                    </a:moveTo>
                    <a:cubicBezTo>
                      <a:pt x="-4050" y="179616"/>
                      <a:pt x="162929" y="6030"/>
                      <a:pt x="347182" y="0"/>
                    </a:cubicBezTo>
                    <a:cubicBezTo>
                      <a:pt x="497956" y="4215"/>
                      <a:pt x="607741" y="-7553"/>
                      <a:pt x="902315" y="0"/>
                    </a:cubicBezTo>
                    <a:cubicBezTo>
                      <a:pt x="1126933" y="23529"/>
                      <a:pt x="1624244" y="-21704"/>
                      <a:pt x="1933278" y="0"/>
                    </a:cubicBezTo>
                    <a:cubicBezTo>
                      <a:pt x="2260664" y="-28239"/>
                      <a:pt x="2463172" y="25739"/>
                      <a:pt x="2845282" y="0"/>
                    </a:cubicBezTo>
                    <a:cubicBezTo>
                      <a:pt x="3250122" y="-45332"/>
                      <a:pt x="3402683" y="29018"/>
                      <a:pt x="3638330" y="0"/>
                    </a:cubicBezTo>
                    <a:cubicBezTo>
                      <a:pt x="3872191" y="-26235"/>
                      <a:pt x="3907877" y="365"/>
                      <a:pt x="4074506" y="0"/>
                    </a:cubicBezTo>
                    <a:cubicBezTo>
                      <a:pt x="4179969" y="-3355"/>
                      <a:pt x="4545307" y="66085"/>
                      <a:pt x="4867553" y="0"/>
                    </a:cubicBezTo>
                    <a:cubicBezTo>
                      <a:pt x="5233084" y="-18270"/>
                      <a:pt x="5275624" y="27171"/>
                      <a:pt x="5660602" y="0"/>
                    </a:cubicBezTo>
                    <a:cubicBezTo>
                      <a:pt x="6030609" y="-16027"/>
                      <a:pt x="6142501" y="34244"/>
                      <a:pt x="6453649" y="0"/>
                    </a:cubicBezTo>
                    <a:cubicBezTo>
                      <a:pt x="6757138" y="-21231"/>
                      <a:pt x="7034105" y="37803"/>
                      <a:pt x="7246697" y="0"/>
                    </a:cubicBezTo>
                    <a:cubicBezTo>
                      <a:pt x="7474329" y="-22637"/>
                      <a:pt x="7915884" y="39430"/>
                      <a:pt x="8158701" y="0"/>
                    </a:cubicBezTo>
                    <a:cubicBezTo>
                      <a:pt x="8378751" y="-33618"/>
                      <a:pt x="8613264" y="13668"/>
                      <a:pt x="8832791" y="0"/>
                    </a:cubicBezTo>
                    <a:cubicBezTo>
                      <a:pt x="9145505" y="-60615"/>
                      <a:pt x="9357899" y="3393"/>
                      <a:pt x="9625840" y="0"/>
                    </a:cubicBezTo>
                    <a:cubicBezTo>
                      <a:pt x="9911613" y="7792"/>
                      <a:pt x="10041993" y="3938"/>
                      <a:pt x="10180973" y="0"/>
                    </a:cubicBezTo>
                    <a:cubicBezTo>
                      <a:pt x="10327789" y="2395"/>
                      <a:pt x="10672203" y="27986"/>
                      <a:pt x="10855064" y="0"/>
                    </a:cubicBezTo>
                    <a:cubicBezTo>
                      <a:pt x="11022876" y="-25410"/>
                      <a:pt x="11299916" y="3338"/>
                      <a:pt x="11410197" y="0"/>
                    </a:cubicBezTo>
                    <a:cubicBezTo>
                      <a:pt x="11531827" y="-12738"/>
                      <a:pt x="11999401" y="30637"/>
                      <a:pt x="12242897" y="0"/>
                    </a:cubicBezTo>
                    <a:cubicBezTo>
                      <a:pt x="12424849" y="34923"/>
                      <a:pt x="12555865" y="201451"/>
                      <a:pt x="12590080" y="347182"/>
                    </a:cubicBezTo>
                    <a:cubicBezTo>
                      <a:pt x="12583553" y="493409"/>
                      <a:pt x="12613749" y="650822"/>
                      <a:pt x="12590080" y="768273"/>
                    </a:cubicBezTo>
                    <a:cubicBezTo>
                      <a:pt x="12597230" y="890764"/>
                      <a:pt x="12601350" y="969277"/>
                      <a:pt x="12590080" y="1189364"/>
                    </a:cubicBezTo>
                    <a:cubicBezTo>
                      <a:pt x="12636054" y="1304845"/>
                      <a:pt x="12440875" y="1562659"/>
                      <a:pt x="12242897" y="1536547"/>
                    </a:cubicBezTo>
                    <a:cubicBezTo>
                      <a:pt x="11963301" y="1534983"/>
                      <a:pt x="11867242" y="1542426"/>
                      <a:pt x="11568807" y="1536547"/>
                    </a:cubicBezTo>
                    <a:cubicBezTo>
                      <a:pt x="11226751" y="1533942"/>
                      <a:pt x="10740913" y="1505069"/>
                      <a:pt x="10537844" y="1536547"/>
                    </a:cubicBezTo>
                    <a:cubicBezTo>
                      <a:pt x="10281952" y="1525752"/>
                      <a:pt x="9778599" y="1578534"/>
                      <a:pt x="9506883" y="1536547"/>
                    </a:cubicBezTo>
                    <a:cubicBezTo>
                      <a:pt x="9234588" y="1555397"/>
                      <a:pt x="8926058" y="1487708"/>
                      <a:pt x="8713835" y="1536547"/>
                    </a:cubicBezTo>
                    <a:cubicBezTo>
                      <a:pt x="8518425" y="1560549"/>
                      <a:pt x="8253962" y="1504753"/>
                      <a:pt x="7920787" y="1536547"/>
                    </a:cubicBezTo>
                    <a:cubicBezTo>
                      <a:pt x="7640114" y="1571159"/>
                      <a:pt x="7254094" y="1586353"/>
                      <a:pt x="6889825" y="1536547"/>
                    </a:cubicBezTo>
                    <a:cubicBezTo>
                      <a:pt x="6581429" y="1522529"/>
                      <a:pt x="6262863" y="1536228"/>
                      <a:pt x="6096777" y="1536547"/>
                    </a:cubicBezTo>
                    <a:cubicBezTo>
                      <a:pt x="5878204" y="1561725"/>
                      <a:pt x="5650248" y="1514040"/>
                      <a:pt x="5303730" y="1536547"/>
                    </a:cubicBezTo>
                    <a:cubicBezTo>
                      <a:pt x="5000434" y="1540115"/>
                      <a:pt x="4866482" y="1532728"/>
                      <a:pt x="4629640" y="1536547"/>
                    </a:cubicBezTo>
                    <a:cubicBezTo>
                      <a:pt x="4400407" y="1486858"/>
                      <a:pt x="4135447" y="1503461"/>
                      <a:pt x="3717634" y="1536547"/>
                    </a:cubicBezTo>
                    <a:cubicBezTo>
                      <a:pt x="3312933" y="1524721"/>
                      <a:pt x="3085103" y="1529284"/>
                      <a:pt x="2805630" y="1536547"/>
                    </a:cubicBezTo>
                    <a:cubicBezTo>
                      <a:pt x="2471358" y="1544797"/>
                      <a:pt x="2152042" y="1517839"/>
                      <a:pt x="1893624" y="1536547"/>
                    </a:cubicBezTo>
                    <a:cubicBezTo>
                      <a:pt x="1649475" y="1564937"/>
                      <a:pt x="1554482" y="1541329"/>
                      <a:pt x="1457449" y="1536547"/>
                    </a:cubicBezTo>
                    <a:cubicBezTo>
                      <a:pt x="1333640" y="1494053"/>
                      <a:pt x="1208832" y="1546634"/>
                      <a:pt x="1021272" y="1536547"/>
                    </a:cubicBezTo>
                    <a:cubicBezTo>
                      <a:pt x="841847" y="1523151"/>
                      <a:pt x="481521" y="1537978"/>
                      <a:pt x="347182" y="1536547"/>
                    </a:cubicBezTo>
                    <a:cubicBezTo>
                      <a:pt x="162471" y="1510535"/>
                      <a:pt x="64577" y="1370869"/>
                      <a:pt x="0" y="1189364"/>
                    </a:cubicBezTo>
                    <a:cubicBezTo>
                      <a:pt x="8431" y="1080304"/>
                      <a:pt x="-16912" y="849816"/>
                      <a:pt x="0" y="751429"/>
                    </a:cubicBezTo>
                    <a:cubicBezTo>
                      <a:pt x="1766" y="660350"/>
                      <a:pt x="-12720" y="458435"/>
                      <a:pt x="0" y="347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475911327">
                      <a:custGeom>
                        <a:avLst/>
                        <a:gdLst>
                          <a:gd name="connsiteX0" fmla="*/ 0 w 10711028"/>
                          <a:gd name="connsiteY0" fmla="*/ 295366 h 1307220"/>
                          <a:gd name="connsiteX1" fmla="*/ 295366 w 10711028"/>
                          <a:gd name="connsiteY1" fmla="*/ 0 h 1307220"/>
                          <a:gd name="connsiteX2" fmla="*/ 767646 w 10711028"/>
                          <a:gd name="connsiteY2" fmla="*/ 0 h 1307220"/>
                          <a:gd name="connsiteX3" fmla="*/ 1644739 w 10711028"/>
                          <a:gd name="connsiteY3" fmla="*/ 0 h 1307220"/>
                          <a:gd name="connsiteX4" fmla="*/ 2420628 w 10711028"/>
                          <a:gd name="connsiteY4" fmla="*/ 0 h 1307220"/>
                          <a:gd name="connsiteX5" fmla="*/ 3095315 w 10711028"/>
                          <a:gd name="connsiteY5" fmla="*/ 0 h 1307220"/>
                          <a:gd name="connsiteX6" fmla="*/ 3466392 w 10711028"/>
                          <a:gd name="connsiteY6" fmla="*/ 0 h 1307220"/>
                          <a:gd name="connsiteX7" fmla="*/ 4141078 w 10711028"/>
                          <a:gd name="connsiteY7" fmla="*/ 0 h 1307220"/>
                          <a:gd name="connsiteX8" fmla="*/ 4815765 w 10711028"/>
                          <a:gd name="connsiteY8" fmla="*/ 0 h 1307220"/>
                          <a:gd name="connsiteX9" fmla="*/ 5490451 w 10711028"/>
                          <a:gd name="connsiteY9" fmla="*/ 0 h 1307220"/>
                          <a:gd name="connsiteX10" fmla="*/ 6165138 w 10711028"/>
                          <a:gd name="connsiteY10" fmla="*/ 0 h 1307220"/>
                          <a:gd name="connsiteX11" fmla="*/ 6941027 w 10711028"/>
                          <a:gd name="connsiteY11" fmla="*/ 0 h 1307220"/>
                          <a:gd name="connsiteX12" fmla="*/ 7514510 w 10711028"/>
                          <a:gd name="connsiteY12" fmla="*/ 0 h 1307220"/>
                          <a:gd name="connsiteX13" fmla="*/ 8189197 w 10711028"/>
                          <a:gd name="connsiteY13" fmla="*/ 0 h 1307220"/>
                          <a:gd name="connsiteX14" fmla="*/ 8661477 w 10711028"/>
                          <a:gd name="connsiteY14" fmla="*/ 0 h 1307220"/>
                          <a:gd name="connsiteX15" fmla="*/ 9234961 w 10711028"/>
                          <a:gd name="connsiteY15" fmla="*/ 0 h 1307220"/>
                          <a:gd name="connsiteX16" fmla="*/ 9707241 w 10711028"/>
                          <a:gd name="connsiteY16" fmla="*/ 0 h 1307220"/>
                          <a:gd name="connsiteX17" fmla="*/ 10415662 w 10711028"/>
                          <a:gd name="connsiteY17" fmla="*/ 0 h 1307220"/>
                          <a:gd name="connsiteX18" fmla="*/ 10711028 w 10711028"/>
                          <a:gd name="connsiteY18" fmla="*/ 295366 h 1307220"/>
                          <a:gd name="connsiteX19" fmla="*/ 10711028 w 10711028"/>
                          <a:gd name="connsiteY19" fmla="*/ 653610 h 1307220"/>
                          <a:gd name="connsiteX20" fmla="*/ 10711028 w 10711028"/>
                          <a:gd name="connsiteY20" fmla="*/ 1011854 h 1307220"/>
                          <a:gd name="connsiteX21" fmla="*/ 10415662 w 10711028"/>
                          <a:gd name="connsiteY21" fmla="*/ 1307220 h 1307220"/>
                          <a:gd name="connsiteX22" fmla="*/ 9842179 w 10711028"/>
                          <a:gd name="connsiteY22" fmla="*/ 1307220 h 1307220"/>
                          <a:gd name="connsiteX23" fmla="*/ 8965086 w 10711028"/>
                          <a:gd name="connsiteY23" fmla="*/ 1307220 h 1307220"/>
                          <a:gd name="connsiteX24" fmla="*/ 8087994 w 10711028"/>
                          <a:gd name="connsiteY24" fmla="*/ 1307220 h 1307220"/>
                          <a:gd name="connsiteX25" fmla="*/ 7413308 w 10711028"/>
                          <a:gd name="connsiteY25" fmla="*/ 1307220 h 1307220"/>
                          <a:gd name="connsiteX26" fmla="*/ 6738621 w 10711028"/>
                          <a:gd name="connsiteY26" fmla="*/ 1307220 h 1307220"/>
                          <a:gd name="connsiteX27" fmla="*/ 5861529 w 10711028"/>
                          <a:gd name="connsiteY27" fmla="*/ 1307220 h 1307220"/>
                          <a:gd name="connsiteX28" fmla="*/ 5186842 w 10711028"/>
                          <a:gd name="connsiteY28" fmla="*/ 1307220 h 1307220"/>
                          <a:gd name="connsiteX29" fmla="*/ 4512156 w 10711028"/>
                          <a:gd name="connsiteY29" fmla="*/ 1307220 h 1307220"/>
                          <a:gd name="connsiteX30" fmla="*/ 3938673 w 10711028"/>
                          <a:gd name="connsiteY30" fmla="*/ 1307220 h 1307220"/>
                          <a:gd name="connsiteX31" fmla="*/ 3162783 w 10711028"/>
                          <a:gd name="connsiteY31" fmla="*/ 1307220 h 1307220"/>
                          <a:gd name="connsiteX32" fmla="*/ 2386894 w 10711028"/>
                          <a:gd name="connsiteY32" fmla="*/ 1307220 h 1307220"/>
                          <a:gd name="connsiteX33" fmla="*/ 1611004 w 10711028"/>
                          <a:gd name="connsiteY33" fmla="*/ 1307220 h 1307220"/>
                          <a:gd name="connsiteX34" fmla="*/ 1239927 w 10711028"/>
                          <a:gd name="connsiteY34" fmla="*/ 1307220 h 1307220"/>
                          <a:gd name="connsiteX35" fmla="*/ 868849 w 10711028"/>
                          <a:gd name="connsiteY35" fmla="*/ 1307220 h 1307220"/>
                          <a:gd name="connsiteX36" fmla="*/ 295366 w 10711028"/>
                          <a:gd name="connsiteY36" fmla="*/ 1307220 h 1307220"/>
                          <a:gd name="connsiteX37" fmla="*/ 0 w 10711028"/>
                          <a:gd name="connsiteY37" fmla="*/ 1011854 h 1307220"/>
                          <a:gd name="connsiteX38" fmla="*/ 0 w 10711028"/>
                          <a:gd name="connsiteY38" fmla="*/ 639280 h 1307220"/>
                          <a:gd name="connsiteX39" fmla="*/ 0 w 10711028"/>
                          <a:gd name="connsiteY39" fmla="*/ 295366 h 13072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0711028" h="1307220" fill="none" extrusionOk="0">
                            <a:moveTo>
                              <a:pt x="0" y="295366"/>
                            </a:moveTo>
                            <a:cubicBezTo>
                              <a:pt x="4163" y="144823"/>
                              <a:pt x="136549" y="-3600"/>
                              <a:pt x="295366" y="0"/>
                            </a:cubicBezTo>
                            <a:cubicBezTo>
                              <a:pt x="407545" y="484"/>
                              <a:pt x="533572" y="-3970"/>
                              <a:pt x="767646" y="0"/>
                            </a:cubicBezTo>
                            <a:cubicBezTo>
                              <a:pt x="1001720" y="3970"/>
                              <a:pt x="1345500" y="19180"/>
                              <a:pt x="1644739" y="0"/>
                            </a:cubicBezTo>
                            <a:cubicBezTo>
                              <a:pt x="1943978" y="-19180"/>
                              <a:pt x="2065919" y="35776"/>
                              <a:pt x="2420628" y="0"/>
                            </a:cubicBezTo>
                            <a:cubicBezTo>
                              <a:pt x="2775337" y="-35776"/>
                              <a:pt x="2897416" y="22585"/>
                              <a:pt x="3095315" y="0"/>
                            </a:cubicBezTo>
                            <a:cubicBezTo>
                              <a:pt x="3293214" y="-22585"/>
                              <a:pt x="3323175" y="-3152"/>
                              <a:pt x="3466392" y="0"/>
                            </a:cubicBezTo>
                            <a:cubicBezTo>
                              <a:pt x="3609609" y="3152"/>
                              <a:pt x="3838749" y="22321"/>
                              <a:pt x="4141078" y="0"/>
                            </a:cubicBezTo>
                            <a:cubicBezTo>
                              <a:pt x="4443407" y="-22321"/>
                              <a:pt x="4491811" y="20959"/>
                              <a:pt x="4815765" y="0"/>
                            </a:cubicBezTo>
                            <a:cubicBezTo>
                              <a:pt x="5139719" y="-20959"/>
                              <a:pt x="5237092" y="14586"/>
                              <a:pt x="5490451" y="0"/>
                            </a:cubicBezTo>
                            <a:cubicBezTo>
                              <a:pt x="5743810" y="-14586"/>
                              <a:pt x="5976999" y="22984"/>
                              <a:pt x="6165138" y="0"/>
                            </a:cubicBezTo>
                            <a:cubicBezTo>
                              <a:pt x="6353277" y="-22984"/>
                              <a:pt x="6761052" y="29870"/>
                              <a:pt x="6941027" y="0"/>
                            </a:cubicBezTo>
                            <a:cubicBezTo>
                              <a:pt x="7121002" y="-29870"/>
                              <a:pt x="7288397" y="25391"/>
                              <a:pt x="7514510" y="0"/>
                            </a:cubicBezTo>
                            <a:cubicBezTo>
                              <a:pt x="7740623" y="-25391"/>
                              <a:pt x="7937521" y="-4639"/>
                              <a:pt x="8189197" y="0"/>
                            </a:cubicBezTo>
                            <a:cubicBezTo>
                              <a:pt x="8440873" y="4639"/>
                              <a:pt x="8541258" y="4607"/>
                              <a:pt x="8661477" y="0"/>
                            </a:cubicBezTo>
                            <a:cubicBezTo>
                              <a:pt x="8781696" y="-4607"/>
                              <a:pt x="9080765" y="27815"/>
                              <a:pt x="9234961" y="0"/>
                            </a:cubicBezTo>
                            <a:cubicBezTo>
                              <a:pt x="9389157" y="-27815"/>
                              <a:pt x="9584620" y="4677"/>
                              <a:pt x="9707241" y="0"/>
                            </a:cubicBezTo>
                            <a:cubicBezTo>
                              <a:pt x="9829862" y="-4677"/>
                              <a:pt x="10189213" y="-7429"/>
                              <a:pt x="10415662" y="0"/>
                            </a:cubicBezTo>
                            <a:cubicBezTo>
                              <a:pt x="10561107" y="17704"/>
                              <a:pt x="10686708" y="152300"/>
                              <a:pt x="10711028" y="295366"/>
                            </a:cubicBezTo>
                            <a:cubicBezTo>
                              <a:pt x="10710449" y="422110"/>
                              <a:pt x="10706944" y="548335"/>
                              <a:pt x="10711028" y="653610"/>
                            </a:cubicBezTo>
                            <a:cubicBezTo>
                              <a:pt x="10715112" y="758885"/>
                              <a:pt x="10710262" y="842045"/>
                              <a:pt x="10711028" y="1011854"/>
                            </a:cubicBezTo>
                            <a:cubicBezTo>
                              <a:pt x="10721697" y="1141388"/>
                              <a:pt x="10589586" y="1314476"/>
                              <a:pt x="10415662" y="1307220"/>
                            </a:cubicBezTo>
                            <a:cubicBezTo>
                              <a:pt x="10202454" y="1317187"/>
                              <a:pt x="10089840" y="1321904"/>
                              <a:pt x="9842179" y="1307220"/>
                            </a:cubicBezTo>
                            <a:cubicBezTo>
                              <a:pt x="9594518" y="1292536"/>
                              <a:pt x="9184355" y="1265699"/>
                              <a:pt x="8965086" y="1307220"/>
                            </a:cubicBezTo>
                            <a:cubicBezTo>
                              <a:pt x="8745817" y="1348741"/>
                              <a:pt x="8299141" y="1316686"/>
                              <a:pt x="8087994" y="1307220"/>
                            </a:cubicBezTo>
                            <a:cubicBezTo>
                              <a:pt x="7876847" y="1297754"/>
                              <a:pt x="7580798" y="1300494"/>
                              <a:pt x="7413308" y="1307220"/>
                            </a:cubicBezTo>
                            <a:cubicBezTo>
                              <a:pt x="7245818" y="1313946"/>
                              <a:pt x="6970362" y="1275778"/>
                              <a:pt x="6738621" y="1307220"/>
                            </a:cubicBezTo>
                            <a:cubicBezTo>
                              <a:pt x="6506880" y="1338662"/>
                              <a:pt x="6134080" y="1318813"/>
                              <a:pt x="5861529" y="1307220"/>
                            </a:cubicBezTo>
                            <a:cubicBezTo>
                              <a:pt x="5588978" y="1295627"/>
                              <a:pt x="5344278" y="1284242"/>
                              <a:pt x="5186842" y="1307220"/>
                            </a:cubicBezTo>
                            <a:cubicBezTo>
                              <a:pt x="5029406" y="1330198"/>
                              <a:pt x="4752768" y="1282519"/>
                              <a:pt x="4512156" y="1307220"/>
                            </a:cubicBezTo>
                            <a:cubicBezTo>
                              <a:pt x="4271544" y="1331921"/>
                              <a:pt x="4136635" y="1328310"/>
                              <a:pt x="3938673" y="1307220"/>
                            </a:cubicBezTo>
                            <a:cubicBezTo>
                              <a:pt x="3740711" y="1286130"/>
                              <a:pt x="3518079" y="1313741"/>
                              <a:pt x="3162783" y="1307220"/>
                            </a:cubicBezTo>
                            <a:cubicBezTo>
                              <a:pt x="2807487" y="1300700"/>
                              <a:pt x="2658637" y="1296163"/>
                              <a:pt x="2386894" y="1307220"/>
                            </a:cubicBezTo>
                            <a:cubicBezTo>
                              <a:pt x="2115151" y="1318277"/>
                              <a:pt x="1819582" y="1289972"/>
                              <a:pt x="1611004" y="1307220"/>
                            </a:cubicBezTo>
                            <a:cubicBezTo>
                              <a:pt x="1402426" y="1324469"/>
                              <a:pt x="1336826" y="1317623"/>
                              <a:pt x="1239927" y="1307220"/>
                            </a:cubicBezTo>
                            <a:cubicBezTo>
                              <a:pt x="1143028" y="1296817"/>
                              <a:pt x="1023989" y="1314541"/>
                              <a:pt x="868849" y="1307220"/>
                            </a:cubicBezTo>
                            <a:cubicBezTo>
                              <a:pt x="713709" y="1299899"/>
                              <a:pt x="410624" y="1318597"/>
                              <a:pt x="295366" y="1307220"/>
                            </a:cubicBezTo>
                            <a:cubicBezTo>
                              <a:pt x="150043" y="1297557"/>
                              <a:pt x="40200" y="1176132"/>
                              <a:pt x="0" y="1011854"/>
                            </a:cubicBezTo>
                            <a:cubicBezTo>
                              <a:pt x="-2775" y="914699"/>
                              <a:pt x="-16443" y="724207"/>
                              <a:pt x="0" y="639280"/>
                            </a:cubicBezTo>
                            <a:cubicBezTo>
                              <a:pt x="16443" y="554353"/>
                              <a:pt x="1701" y="393614"/>
                              <a:pt x="0" y="295366"/>
                            </a:cubicBezTo>
                            <a:close/>
                          </a:path>
                          <a:path w="10711028" h="1307220" stroke="0" extrusionOk="0">
                            <a:moveTo>
                              <a:pt x="0" y="295366"/>
                            </a:moveTo>
                            <a:cubicBezTo>
                              <a:pt x="-24046" y="157478"/>
                              <a:pt x="138261" y="25472"/>
                              <a:pt x="295366" y="0"/>
                            </a:cubicBezTo>
                            <a:cubicBezTo>
                              <a:pt x="406807" y="-3577"/>
                              <a:pt x="623917" y="10870"/>
                              <a:pt x="767646" y="0"/>
                            </a:cubicBezTo>
                            <a:cubicBezTo>
                              <a:pt x="911375" y="-10870"/>
                              <a:pt x="1080589" y="-16173"/>
                              <a:pt x="1341130" y="0"/>
                            </a:cubicBezTo>
                            <a:cubicBezTo>
                              <a:pt x="1601671" y="16173"/>
                              <a:pt x="1591218" y="-9991"/>
                              <a:pt x="1712207" y="0"/>
                            </a:cubicBezTo>
                            <a:cubicBezTo>
                              <a:pt x="1833196" y="9991"/>
                              <a:pt x="2297443" y="35788"/>
                              <a:pt x="2488097" y="0"/>
                            </a:cubicBezTo>
                            <a:cubicBezTo>
                              <a:pt x="2678751" y="-35788"/>
                              <a:pt x="2737656" y="4268"/>
                              <a:pt x="2859174" y="0"/>
                            </a:cubicBezTo>
                            <a:cubicBezTo>
                              <a:pt x="2980692" y="-4268"/>
                              <a:pt x="3310356" y="-21058"/>
                              <a:pt x="3533861" y="0"/>
                            </a:cubicBezTo>
                            <a:cubicBezTo>
                              <a:pt x="3757366" y="21058"/>
                              <a:pt x="3880960" y="-16751"/>
                              <a:pt x="4006141" y="0"/>
                            </a:cubicBezTo>
                            <a:cubicBezTo>
                              <a:pt x="4131322" y="16751"/>
                              <a:pt x="4288951" y="10235"/>
                              <a:pt x="4478422" y="0"/>
                            </a:cubicBezTo>
                            <a:cubicBezTo>
                              <a:pt x="4667893" y="-10235"/>
                              <a:pt x="4742998" y="10041"/>
                              <a:pt x="4849499" y="0"/>
                            </a:cubicBezTo>
                            <a:cubicBezTo>
                              <a:pt x="4956000" y="-10041"/>
                              <a:pt x="5097216" y="-2759"/>
                              <a:pt x="5220577" y="0"/>
                            </a:cubicBezTo>
                            <a:cubicBezTo>
                              <a:pt x="5343938" y="2759"/>
                              <a:pt x="5476618" y="16212"/>
                              <a:pt x="5692857" y="0"/>
                            </a:cubicBezTo>
                            <a:cubicBezTo>
                              <a:pt x="5909096" y="-16212"/>
                              <a:pt x="6116688" y="-23088"/>
                              <a:pt x="6266341" y="0"/>
                            </a:cubicBezTo>
                            <a:cubicBezTo>
                              <a:pt x="6415994" y="23088"/>
                              <a:pt x="6809868" y="273"/>
                              <a:pt x="7042230" y="0"/>
                            </a:cubicBezTo>
                            <a:cubicBezTo>
                              <a:pt x="7274592" y="-273"/>
                              <a:pt x="7430385" y="-27360"/>
                              <a:pt x="7716916" y="0"/>
                            </a:cubicBezTo>
                            <a:cubicBezTo>
                              <a:pt x="8003447" y="27360"/>
                              <a:pt x="8172350" y="-21863"/>
                              <a:pt x="8290400" y="0"/>
                            </a:cubicBezTo>
                            <a:cubicBezTo>
                              <a:pt x="8408450" y="21863"/>
                              <a:pt x="8720964" y="18762"/>
                              <a:pt x="8863883" y="0"/>
                            </a:cubicBezTo>
                            <a:cubicBezTo>
                              <a:pt x="9006802" y="-18762"/>
                              <a:pt x="9110448" y="-18095"/>
                              <a:pt x="9336164" y="0"/>
                            </a:cubicBezTo>
                            <a:cubicBezTo>
                              <a:pt x="9561880" y="18095"/>
                              <a:pt x="10088096" y="-18324"/>
                              <a:pt x="10415662" y="0"/>
                            </a:cubicBezTo>
                            <a:cubicBezTo>
                              <a:pt x="10544610" y="18532"/>
                              <a:pt x="10717643" y="131818"/>
                              <a:pt x="10711028" y="295366"/>
                            </a:cubicBezTo>
                            <a:cubicBezTo>
                              <a:pt x="10693073" y="444181"/>
                              <a:pt x="10715561" y="568582"/>
                              <a:pt x="10711028" y="660775"/>
                            </a:cubicBezTo>
                            <a:cubicBezTo>
                              <a:pt x="10706495" y="752968"/>
                              <a:pt x="10710384" y="917556"/>
                              <a:pt x="10711028" y="1011854"/>
                            </a:cubicBezTo>
                            <a:cubicBezTo>
                              <a:pt x="10684837" y="1162648"/>
                              <a:pt x="10610400" y="1314208"/>
                              <a:pt x="10415662" y="1307220"/>
                            </a:cubicBezTo>
                            <a:cubicBezTo>
                              <a:pt x="10147718" y="1272367"/>
                              <a:pt x="9779259" y="1325700"/>
                              <a:pt x="9538570" y="1307220"/>
                            </a:cubicBezTo>
                            <a:cubicBezTo>
                              <a:pt x="9297881" y="1288740"/>
                              <a:pt x="9213690" y="1317225"/>
                              <a:pt x="8965086" y="1307220"/>
                            </a:cubicBezTo>
                            <a:cubicBezTo>
                              <a:pt x="8716482" y="1297215"/>
                              <a:pt x="8533605" y="1309299"/>
                              <a:pt x="8391603" y="1307220"/>
                            </a:cubicBezTo>
                            <a:cubicBezTo>
                              <a:pt x="8249601" y="1305141"/>
                              <a:pt x="8060601" y="1300656"/>
                              <a:pt x="7919322" y="1307220"/>
                            </a:cubicBezTo>
                            <a:cubicBezTo>
                              <a:pt x="7778043" y="1313784"/>
                              <a:pt x="7715318" y="1298416"/>
                              <a:pt x="7548245" y="1307220"/>
                            </a:cubicBezTo>
                            <a:cubicBezTo>
                              <a:pt x="7381172" y="1316024"/>
                              <a:pt x="7198319" y="1313010"/>
                              <a:pt x="7075964" y="1307220"/>
                            </a:cubicBezTo>
                            <a:cubicBezTo>
                              <a:pt x="6953609" y="1301430"/>
                              <a:pt x="6729067" y="1292890"/>
                              <a:pt x="6401278" y="1307220"/>
                            </a:cubicBezTo>
                            <a:cubicBezTo>
                              <a:pt x="6073489" y="1321550"/>
                              <a:pt x="6194339" y="1318834"/>
                              <a:pt x="6030200" y="1307220"/>
                            </a:cubicBezTo>
                            <a:cubicBezTo>
                              <a:pt x="5866061" y="1295606"/>
                              <a:pt x="5785105" y="1305321"/>
                              <a:pt x="5659123" y="1307220"/>
                            </a:cubicBezTo>
                            <a:cubicBezTo>
                              <a:pt x="5533141" y="1309119"/>
                              <a:pt x="5390983" y="1291080"/>
                              <a:pt x="5186842" y="1307220"/>
                            </a:cubicBezTo>
                            <a:cubicBezTo>
                              <a:pt x="4982701" y="1323360"/>
                              <a:pt x="4811378" y="1322641"/>
                              <a:pt x="4512156" y="1307220"/>
                            </a:cubicBezTo>
                            <a:cubicBezTo>
                              <a:pt x="4212934" y="1291799"/>
                              <a:pt x="4200600" y="1311208"/>
                              <a:pt x="3938673" y="1307220"/>
                            </a:cubicBezTo>
                            <a:cubicBezTo>
                              <a:pt x="3676746" y="1303232"/>
                              <a:pt x="3562916" y="1326639"/>
                              <a:pt x="3365189" y="1307220"/>
                            </a:cubicBezTo>
                            <a:cubicBezTo>
                              <a:pt x="3167462" y="1287801"/>
                              <a:pt x="2966031" y="1335735"/>
                              <a:pt x="2791706" y="1307220"/>
                            </a:cubicBezTo>
                            <a:cubicBezTo>
                              <a:pt x="2617381" y="1278705"/>
                              <a:pt x="2285452" y="1286956"/>
                              <a:pt x="2117019" y="1307220"/>
                            </a:cubicBezTo>
                            <a:cubicBezTo>
                              <a:pt x="1948586" y="1327484"/>
                              <a:pt x="1450447" y="1319211"/>
                              <a:pt x="1239927" y="1307220"/>
                            </a:cubicBezTo>
                            <a:cubicBezTo>
                              <a:pt x="1029407" y="1295229"/>
                              <a:pt x="601776" y="1344356"/>
                              <a:pt x="295366" y="1307220"/>
                            </a:cubicBezTo>
                            <a:cubicBezTo>
                              <a:pt x="100265" y="1300090"/>
                              <a:pt x="24892" y="1200745"/>
                              <a:pt x="0" y="1011854"/>
                            </a:cubicBezTo>
                            <a:cubicBezTo>
                              <a:pt x="9263" y="900066"/>
                              <a:pt x="-11035" y="778087"/>
                              <a:pt x="0" y="660775"/>
                            </a:cubicBezTo>
                            <a:cubicBezTo>
                              <a:pt x="11035" y="543463"/>
                              <a:pt x="15928" y="473406"/>
                              <a:pt x="0" y="29536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mục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lục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danh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ý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chính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trang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trong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quyển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="" xmlns:a16="http://schemas.microsoft.com/office/drawing/2014/main" id="{F7613B92-8476-2D5E-0ACB-41DD62ADF559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=""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7" name="Picture 86" descr="A close-up of a logo&#10;&#10;Description automatically generated with low confidence">
              <a:extLst>
                <a:ext uri="{FF2B5EF4-FFF2-40B4-BE49-F238E27FC236}">
                  <a16:creationId xmlns="" xmlns:a16="http://schemas.microsoft.com/office/drawing/2014/main" id="{33EEE146-F8CC-31E0-E93A-7E0947F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  <p:pic>
        <p:nvPicPr>
          <p:cNvPr id="109" name="Picture 108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5F9994C7-B2BF-255D-1A65-D79ACEB50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56" y="1863362"/>
            <a:ext cx="1513671" cy="1320539"/>
          </a:xfrm>
          <a:prstGeom prst="rect">
            <a:avLst/>
          </a:prstGeom>
        </p:spPr>
      </p:pic>
      <p:pic>
        <p:nvPicPr>
          <p:cNvPr id="110" name="Picture 109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2FD2CBE0-212C-3ED6-8792-96982190D5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289" y="3127129"/>
            <a:ext cx="1748163" cy="1525112"/>
          </a:xfrm>
          <a:prstGeom prst="rect">
            <a:avLst/>
          </a:prstGeom>
        </p:spPr>
      </p:pic>
      <p:pic>
        <p:nvPicPr>
          <p:cNvPr id="111" name="Picture 2" descr="Happy Flower Power Sticker for iOS &amp; Android | GIPHY | Happy flowers, Love  heart gif, Happy stickers">
            <a:extLst>
              <a:ext uri="{FF2B5EF4-FFF2-40B4-BE49-F238E27FC236}">
                <a16:creationId xmlns=""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329" y="154490"/>
            <a:ext cx="1513671" cy="1513671"/>
          </a:xfrm>
          <a:prstGeom prst="rect">
            <a:avLst/>
          </a:prstGeom>
          <a:noFill/>
          <a:effectLst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7E4426-2B8A-862C-F47A-C43082C83B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930" y="179775"/>
            <a:ext cx="4621169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=""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A9062A-8D49-666D-BE8C-2C85ACD10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523" y="168889"/>
            <a:ext cx="7480440" cy="1316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164A93-09B1-DB71-A451-BFD620D615CF}"/>
              </a:ext>
            </a:extLst>
          </p:cNvPr>
          <p:cNvSpPr txBox="1"/>
          <p:nvPr/>
        </p:nvSpPr>
        <p:spPr>
          <a:xfrm>
            <a:off x="1561322" y="1882918"/>
            <a:ext cx="9069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8062EA7-A367-1BBB-31FE-155D8A7630EC}"/>
              </a:ext>
            </a:extLst>
          </p:cNvPr>
          <p:cNvCxnSpPr/>
          <p:nvPr/>
        </p:nvCxnSpPr>
        <p:spPr>
          <a:xfrm flipH="1">
            <a:off x="3667058" y="27201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10B0654D-7363-34F3-6913-8A513455B366}"/>
              </a:ext>
            </a:extLst>
          </p:cNvPr>
          <p:cNvCxnSpPr/>
          <p:nvPr/>
        </p:nvCxnSpPr>
        <p:spPr>
          <a:xfrm flipH="1">
            <a:off x="7231098" y="2058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D866604-609F-68C3-1E41-55568B32FCC6}"/>
              </a:ext>
            </a:extLst>
          </p:cNvPr>
          <p:cNvCxnSpPr/>
          <p:nvPr/>
        </p:nvCxnSpPr>
        <p:spPr>
          <a:xfrm flipH="1">
            <a:off x="3667058" y="2058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CDCFDE5-B9A9-EEF8-0E8E-6EDE1C0F98D7}"/>
              </a:ext>
            </a:extLst>
          </p:cNvPr>
          <p:cNvCxnSpPr/>
          <p:nvPr/>
        </p:nvCxnSpPr>
        <p:spPr>
          <a:xfrm flipH="1">
            <a:off x="3039445" y="3255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7F2C161-6D71-5D08-41FA-01470A31CD68}"/>
              </a:ext>
            </a:extLst>
          </p:cNvPr>
          <p:cNvCxnSpPr/>
          <p:nvPr/>
        </p:nvCxnSpPr>
        <p:spPr>
          <a:xfrm flipH="1">
            <a:off x="7983114" y="27268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1D766E2-51B6-37D7-5C28-5C7719CF3D70}"/>
              </a:ext>
            </a:extLst>
          </p:cNvPr>
          <p:cNvCxnSpPr/>
          <p:nvPr/>
        </p:nvCxnSpPr>
        <p:spPr>
          <a:xfrm flipH="1">
            <a:off x="3115645" y="3255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0B1BE02-E3C3-4F55-85B1-FAFA36220C00}"/>
              </a:ext>
            </a:extLst>
          </p:cNvPr>
          <p:cNvSpPr/>
          <p:nvPr/>
        </p:nvSpPr>
        <p:spPr>
          <a:xfrm>
            <a:off x="450342" y="1478705"/>
            <a:ext cx="11241550" cy="128225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AD3AF0A-2BDE-478F-AFED-697E3AE4F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01" y="1408413"/>
            <a:ext cx="498618" cy="47118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2B91DEB-87E8-46CF-8CEB-9A182653476D}"/>
              </a:ext>
            </a:extLst>
          </p:cNvPr>
          <p:cNvSpPr/>
          <p:nvPr/>
        </p:nvSpPr>
        <p:spPr>
          <a:xfrm>
            <a:off x="413865" y="2814795"/>
            <a:ext cx="11241550" cy="158227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B23B675-150C-407F-A25F-68E94804B2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" y="2740728"/>
            <a:ext cx="531208" cy="53120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9E04C59-15F7-4E61-AABB-CA9409432E41}"/>
              </a:ext>
            </a:extLst>
          </p:cNvPr>
          <p:cNvSpPr/>
          <p:nvPr/>
        </p:nvSpPr>
        <p:spPr>
          <a:xfrm>
            <a:off x="475225" y="4508417"/>
            <a:ext cx="11241550" cy="158227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46E76D0-2A41-49B6-ABF6-94B4269CB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" y="4391793"/>
            <a:ext cx="531208" cy="53120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67E9CFF-FC62-4704-A0CD-4FB3D82592AE}"/>
              </a:ext>
            </a:extLst>
          </p:cNvPr>
          <p:cNvSpPr/>
          <p:nvPr/>
        </p:nvSpPr>
        <p:spPr>
          <a:xfrm>
            <a:off x="789984" y="625771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2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11" grpId="0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404834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AD3AF0A-2BDE-478F-AFED-697E3AE4F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01" y="1408413"/>
            <a:ext cx="498618" cy="471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B23B675-150C-407F-A25F-68E94804B2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" y="2740728"/>
            <a:ext cx="531208" cy="531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46E76D0-2A41-49B6-ABF6-94B4269CB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" y="4391793"/>
            <a:ext cx="531208" cy="5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55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404834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12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2402519" y="1919173"/>
            <a:ext cx="738696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70A1B9-9E8D-A490-5F07-66CA89535923}"/>
              </a:ext>
            </a:extLst>
          </p:cNvPr>
          <p:cNvGrpSpPr/>
          <p:nvPr/>
        </p:nvGrpSpPr>
        <p:grpSpPr>
          <a:xfrm>
            <a:off x="228100" y="3941545"/>
            <a:ext cx="2435192" cy="1819175"/>
            <a:chOff x="228100" y="3941545"/>
            <a:chExt cx="2435192" cy="1819175"/>
          </a:xfrm>
        </p:grpSpPr>
        <p:sp>
          <p:nvSpPr>
            <p:cNvPr id="5" name="Speech Bubble: Oval 4">
              <a:extLst>
                <a:ext uri="{FF2B5EF4-FFF2-40B4-BE49-F238E27FC236}">
                  <a16:creationId xmlns="" xmlns:a16="http://schemas.microsoft.com/office/drawing/2014/main" id="{E6EF6B14-D5CD-9ABC-985A-758B5516EE9A}"/>
                </a:ext>
              </a:extLst>
            </p:cNvPr>
            <p:cNvSpPr/>
            <p:nvPr/>
          </p:nvSpPr>
          <p:spPr>
            <a:xfrm>
              <a:off x="228100" y="3941545"/>
              <a:ext cx="2435192" cy="1819175"/>
            </a:xfrm>
            <a:prstGeom prst="wedgeEllipseCallout">
              <a:avLst>
                <a:gd name="adj1" fmla="val 65333"/>
                <a:gd name="adj2" fmla="val -173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320725B-EA37-3AE5-EC56-95B5148B631C}"/>
                </a:ext>
              </a:extLst>
            </p:cNvPr>
            <p:cNvSpPr txBox="1"/>
            <p:nvPr/>
          </p:nvSpPr>
          <p:spPr>
            <a:xfrm>
              <a:off x="351085" y="4351063"/>
              <a:ext cx="21892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 thầm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đọc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8FBF5DF-B9BF-EEE7-E5D4-D3ED9DE11713}"/>
              </a:ext>
            </a:extLst>
          </p:cNvPr>
          <p:cNvGrpSpPr/>
          <p:nvPr/>
        </p:nvGrpSpPr>
        <p:grpSpPr>
          <a:xfrm>
            <a:off x="679030" y="2098307"/>
            <a:ext cx="2207958" cy="1635426"/>
            <a:chOff x="679030" y="2098307"/>
            <a:chExt cx="2207958" cy="1635426"/>
          </a:xfrm>
        </p:grpSpPr>
        <p:sp>
          <p:nvSpPr>
            <p:cNvPr id="6" name="Speech Bubble: Oval 5">
              <a:extLst>
                <a:ext uri="{FF2B5EF4-FFF2-40B4-BE49-F238E27FC236}">
                  <a16:creationId xmlns="" xmlns:a16="http://schemas.microsoft.com/office/drawing/2014/main" id="{8E4DF98E-1842-D450-D61A-C108CFC16348}"/>
                </a:ext>
              </a:extLst>
            </p:cNvPr>
            <p:cNvSpPr/>
            <p:nvPr/>
          </p:nvSpPr>
          <p:spPr>
            <a:xfrm>
              <a:off x="679030" y="2098307"/>
              <a:ext cx="2189221" cy="1635426"/>
            </a:xfrm>
            <a:prstGeom prst="wedgeEllipseCallout">
              <a:avLst>
                <a:gd name="adj1" fmla="val 61776"/>
                <a:gd name="adj2" fmla="val 3022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F58A0AC-241F-DED3-2965-854F15D20FA3}"/>
                </a:ext>
              </a:extLst>
            </p:cNvPr>
            <p:cNvSpPr txBox="1"/>
            <p:nvPr/>
          </p:nvSpPr>
          <p:spPr>
            <a:xfrm>
              <a:off x="697766" y="2377411"/>
              <a:ext cx="21892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đôi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CBC3060-2B38-5B1A-DDBC-80D0B4AA8E4F}"/>
              </a:ext>
            </a:extLst>
          </p:cNvPr>
          <p:cNvGrpSpPr/>
          <p:nvPr/>
        </p:nvGrpSpPr>
        <p:grpSpPr>
          <a:xfrm>
            <a:off x="9267346" y="2337201"/>
            <a:ext cx="2777798" cy="2513932"/>
            <a:chOff x="9267346" y="2337201"/>
            <a:chExt cx="2777798" cy="2513932"/>
          </a:xfrm>
        </p:grpSpPr>
        <p:sp>
          <p:nvSpPr>
            <p:cNvPr id="7" name="Speech Bubble: Oval 6">
              <a:extLst>
                <a:ext uri="{FF2B5EF4-FFF2-40B4-BE49-F238E27FC236}">
                  <a16:creationId xmlns="" xmlns:a16="http://schemas.microsoft.com/office/drawing/2014/main" id="{48EBFB77-9654-D49A-B137-B2733658E02D}"/>
                </a:ext>
              </a:extLst>
            </p:cNvPr>
            <p:cNvSpPr/>
            <p:nvPr/>
          </p:nvSpPr>
          <p:spPr>
            <a:xfrm>
              <a:off x="9267346" y="2337201"/>
              <a:ext cx="2777798" cy="2513932"/>
            </a:xfrm>
            <a:prstGeom prst="wedgeEllipseCallout">
              <a:avLst>
                <a:gd name="adj1" fmla="val -63926"/>
                <a:gd name="adj2" fmla="val 1882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86177E56-DE4A-2D0A-4C0A-A38B0DBE6722}"/>
                </a:ext>
              </a:extLst>
            </p:cNvPr>
            <p:cNvSpPr txBox="1"/>
            <p:nvPr/>
          </p:nvSpPr>
          <p:spPr>
            <a:xfrm>
              <a:off x="9438649" y="2818926"/>
              <a:ext cx="24351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Trả lời các câu hỏi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SHS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BFC69AD-4514-4A70-D600-DAE84B6A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302" y="-82292"/>
            <a:ext cx="965080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7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=""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=""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=""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=""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9572" y="-4784"/>
            <a:ext cx="9280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=""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=""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=""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=""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DC2BB78-56C0-BBC5-8544-5B7AE61CF310}"/>
              </a:ext>
            </a:extLst>
          </p:cNvPr>
          <p:cNvGrpSpPr/>
          <p:nvPr/>
        </p:nvGrpSpPr>
        <p:grpSpPr>
          <a:xfrm>
            <a:off x="619352" y="266549"/>
            <a:ext cx="10908619" cy="1246566"/>
            <a:chOff x="421262" y="501210"/>
            <a:chExt cx="12822334" cy="1797933"/>
          </a:xfrm>
        </p:grpSpPr>
        <p:sp>
          <p:nvSpPr>
            <p:cNvPr id="3" name="Rectangle: Rounded Corners 46">
              <a:extLst>
                <a:ext uri="{FF2B5EF4-FFF2-40B4-BE49-F238E27FC236}">
                  <a16:creationId xmlns="" xmlns:a16="http://schemas.microsoft.com/office/drawing/2014/main" id="{A3ACCAEA-07C6-02CF-AA72-BE759F9BBF66}"/>
                </a:ext>
              </a:extLst>
            </p:cNvPr>
            <p:cNvSpPr/>
            <p:nvPr/>
          </p:nvSpPr>
          <p:spPr>
            <a:xfrm>
              <a:off x="1257324" y="680692"/>
              <a:ext cx="11986272" cy="1618451"/>
            </a:xfrm>
            <a:custGeom>
              <a:avLst/>
              <a:gdLst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032749 w 11986272"/>
                <a:gd name="connsiteY2" fmla="*/ 0 h 1618451"/>
                <a:gd name="connsiteX3" fmla="*/ 1865791 w 11986272"/>
                <a:gd name="connsiteY3" fmla="*/ 0 h 1618451"/>
                <a:gd name="connsiteX4" fmla="*/ 2471640 w 11986272"/>
                <a:gd name="connsiteY4" fmla="*/ 0 h 1618451"/>
                <a:gd name="connsiteX5" fmla="*/ 3531875 w 11986272"/>
                <a:gd name="connsiteY5" fmla="*/ 0 h 1618451"/>
                <a:gd name="connsiteX6" fmla="*/ 4137724 w 11986272"/>
                <a:gd name="connsiteY6" fmla="*/ 0 h 1618451"/>
                <a:gd name="connsiteX7" fmla="*/ 5084362 w 11986272"/>
                <a:gd name="connsiteY7" fmla="*/ 0 h 1618451"/>
                <a:gd name="connsiteX8" fmla="*/ 5803806 w 11986272"/>
                <a:gd name="connsiteY8" fmla="*/ 0 h 1618451"/>
                <a:gd name="connsiteX9" fmla="*/ 6523252 w 11986272"/>
                <a:gd name="connsiteY9" fmla="*/ 0 h 1618451"/>
                <a:gd name="connsiteX10" fmla="*/ 7129101 w 11986272"/>
                <a:gd name="connsiteY10" fmla="*/ 0 h 1618451"/>
                <a:gd name="connsiteX11" fmla="*/ 7734950 w 11986272"/>
                <a:gd name="connsiteY11" fmla="*/ 0 h 1618451"/>
                <a:gd name="connsiteX12" fmla="*/ 8454395 w 11986272"/>
                <a:gd name="connsiteY12" fmla="*/ 0 h 1618451"/>
                <a:gd name="connsiteX13" fmla="*/ 9287437 w 11986272"/>
                <a:gd name="connsiteY13" fmla="*/ 0 h 1618451"/>
                <a:gd name="connsiteX14" fmla="*/ 10347672 w 11986272"/>
                <a:gd name="connsiteY14" fmla="*/ 0 h 1618451"/>
                <a:gd name="connsiteX15" fmla="*/ 11672966 w 11986272"/>
                <a:gd name="connsiteY15" fmla="*/ 0 h 1618451"/>
                <a:gd name="connsiteX16" fmla="*/ 11986272 w 11986272"/>
                <a:gd name="connsiteY16" fmla="*/ 365688 h 1618451"/>
                <a:gd name="connsiteX17" fmla="*/ 11986272 w 11986272"/>
                <a:gd name="connsiteY17" fmla="*/ 1252760 h 1618451"/>
                <a:gd name="connsiteX18" fmla="*/ 11672966 w 11986272"/>
                <a:gd name="connsiteY18" fmla="*/ 1618451 h 1618451"/>
                <a:gd name="connsiteX19" fmla="*/ 11067117 w 11986272"/>
                <a:gd name="connsiteY19" fmla="*/ 1618451 h 1618451"/>
                <a:gd name="connsiteX20" fmla="*/ 9893285 w 11986272"/>
                <a:gd name="connsiteY20" fmla="*/ 1618451 h 1618451"/>
                <a:gd name="connsiteX21" fmla="*/ 8946647 w 11986272"/>
                <a:gd name="connsiteY21" fmla="*/ 1618451 h 1618451"/>
                <a:gd name="connsiteX22" fmla="*/ 8227202 w 11986272"/>
                <a:gd name="connsiteY22" fmla="*/ 1618451 h 1618451"/>
                <a:gd name="connsiteX23" fmla="*/ 7053369 w 11986272"/>
                <a:gd name="connsiteY23" fmla="*/ 1618451 h 1618451"/>
                <a:gd name="connsiteX24" fmla="*/ 6220329 w 11986272"/>
                <a:gd name="connsiteY24" fmla="*/ 1618451 h 1618451"/>
                <a:gd name="connsiteX25" fmla="*/ 5387286 w 11986272"/>
                <a:gd name="connsiteY25" fmla="*/ 1618451 h 1618451"/>
                <a:gd name="connsiteX26" fmla="*/ 4554244 w 11986272"/>
                <a:gd name="connsiteY26" fmla="*/ 1618451 h 1618451"/>
                <a:gd name="connsiteX27" fmla="*/ 3834800 w 11986272"/>
                <a:gd name="connsiteY27" fmla="*/ 1618451 h 1618451"/>
                <a:gd name="connsiteX28" fmla="*/ 3228951 w 11986272"/>
                <a:gd name="connsiteY28" fmla="*/ 1618451 h 1618451"/>
                <a:gd name="connsiteX29" fmla="*/ 2509506 w 11986272"/>
                <a:gd name="connsiteY29" fmla="*/ 1618451 h 1618451"/>
                <a:gd name="connsiteX30" fmla="*/ 2045652 w 11986272"/>
                <a:gd name="connsiteY30" fmla="*/ 1618451 h 1618451"/>
                <a:gd name="connsiteX31" fmla="*/ 1562866 w 11986272"/>
                <a:gd name="connsiteY31" fmla="*/ 1618451 h 1618451"/>
                <a:gd name="connsiteX32" fmla="*/ 313304 w 11986272"/>
                <a:gd name="connsiteY32" fmla="*/ 1618451 h 1618451"/>
                <a:gd name="connsiteX33" fmla="*/ 0 w 11986272"/>
                <a:gd name="connsiteY33" fmla="*/ 1252760 h 1618451"/>
                <a:gd name="connsiteX34" fmla="*/ 0 w 11986272"/>
                <a:gd name="connsiteY34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86272" h="1618451" fill="none" extrusionOk="0">
                  <a:moveTo>
                    <a:pt x="0" y="365688"/>
                  </a:moveTo>
                  <a:cubicBezTo>
                    <a:pt x="-8386" y="168385"/>
                    <a:pt x="169254" y="-21453"/>
                    <a:pt x="313304" y="0"/>
                  </a:cubicBezTo>
                  <a:cubicBezTo>
                    <a:pt x="742679" y="39867"/>
                    <a:pt x="1007943" y="-120927"/>
                    <a:pt x="1259942" y="0"/>
                  </a:cubicBezTo>
                  <a:cubicBezTo>
                    <a:pt x="1561769" y="-40796"/>
                    <a:pt x="1882495" y="-29282"/>
                    <a:pt x="2206582" y="0"/>
                  </a:cubicBezTo>
                  <a:cubicBezTo>
                    <a:pt x="2408910" y="-54570"/>
                    <a:pt x="3037512" y="50735"/>
                    <a:pt x="3380412" y="0"/>
                  </a:cubicBezTo>
                  <a:cubicBezTo>
                    <a:pt x="3787291" y="-12108"/>
                    <a:pt x="3887020" y="-10411"/>
                    <a:pt x="4099859" y="0"/>
                  </a:cubicBezTo>
                  <a:cubicBezTo>
                    <a:pt x="4331874" y="-75946"/>
                    <a:pt x="4816222" y="30664"/>
                    <a:pt x="5273689" y="0"/>
                  </a:cubicBezTo>
                  <a:cubicBezTo>
                    <a:pt x="5711119" y="-25601"/>
                    <a:pt x="5965538" y="-89198"/>
                    <a:pt x="6220329" y="0"/>
                  </a:cubicBezTo>
                  <a:cubicBezTo>
                    <a:pt x="6479685" y="79741"/>
                    <a:pt x="6916017" y="-61050"/>
                    <a:pt x="7394159" y="0"/>
                  </a:cubicBezTo>
                  <a:cubicBezTo>
                    <a:pt x="7658082" y="-12904"/>
                    <a:pt x="7828106" y="-46356"/>
                    <a:pt x="8113604" y="0"/>
                  </a:cubicBezTo>
                  <a:cubicBezTo>
                    <a:pt x="8207643" y="-15510"/>
                    <a:pt x="8834486" y="-53440"/>
                    <a:pt x="9287437" y="0"/>
                  </a:cubicBezTo>
                  <a:cubicBezTo>
                    <a:pt x="9601166" y="20330"/>
                    <a:pt x="9779617" y="-59285"/>
                    <a:pt x="10234075" y="0"/>
                  </a:cubicBezTo>
                  <a:cubicBezTo>
                    <a:pt x="10639689" y="-20837"/>
                    <a:pt x="11344940" y="-4707"/>
                    <a:pt x="11672966" y="0"/>
                  </a:cubicBezTo>
                  <a:cubicBezTo>
                    <a:pt x="11812024" y="56171"/>
                    <a:pt x="11956952" y="161187"/>
                    <a:pt x="11986272" y="365688"/>
                  </a:cubicBezTo>
                  <a:cubicBezTo>
                    <a:pt x="11996393" y="720547"/>
                    <a:pt x="11954345" y="838780"/>
                    <a:pt x="11986272" y="1252760"/>
                  </a:cubicBezTo>
                  <a:cubicBezTo>
                    <a:pt x="11987868" y="1447323"/>
                    <a:pt x="11875112" y="1632258"/>
                    <a:pt x="11672966" y="1618451"/>
                  </a:cubicBezTo>
                  <a:cubicBezTo>
                    <a:pt x="11421004" y="1660353"/>
                    <a:pt x="11029131" y="1626356"/>
                    <a:pt x="10839924" y="1618451"/>
                  </a:cubicBezTo>
                  <a:cubicBezTo>
                    <a:pt x="10682997" y="1634571"/>
                    <a:pt x="10319845" y="1558668"/>
                    <a:pt x="9893285" y="1618451"/>
                  </a:cubicBezTo>
                  <a:cubicBezTo>
                    <a:pt x="9560923" y="1593515"/>
                    <a:pt x="9151422" y="1553411"/>
                    <a:pt x="8946647" y="1618451"/>
                  </a:cubicBezTo>
                  <a:cubicBezTo>
                    <a:pt x="8592915" y="1673218"/>
                    <a:pt x="8345039" y="1648824"/>
                    <a:pt x="7886411" y="1618451"/>
                  </a:cubicBezTo>
                  <a:cubicBezTo>
                    <a:pt x="7390347" y="1606996"/>
                    <a:pt x="7355756" y="1618022"/>
                    <a:pt x="7053369" y="1618451"/>
                  </a:cubicBezTo>
                  <a:cubicBezTo>
                    <a:pt x="6713567" y="1657651"/>
                    <a:pt x="6503593" y="1609409"/>
                    <a:pt x="6106732" y="1618451"/>
                  </a:cubicBezTo>
                  <a:cubicBezTo>
                    <a:pt x="5758435" y="1594345"/>
                    <a:pt x="5564892" y="1608793"/>
                    <a:pt x="5387286" y="1618451"/>
                  </a:cubicBezTo>
                  <a:cubicBezTo>
                    <a:pt x="5205552" y="1587328"/>
                    <a:pt x="4791316" y="1559130"/>
                    <a:pt x="4554244" y="1618451"/>
                  </a:cubicBezTo>
                  <a:cubicBezTo>
                    <a:pt x="4391221" y="1619412"/>
                    <a:pt x="4018779" y="1650877"/>
                    <a:pt x="3834800" y="1618451"/>
                  </a:cubicBezTo>
                  <a:cubicBezTo>
                    <a:pt x="3739139" y="1571183"/>
                    <a:pt x="3520235" y="1615441"/>
                    <a:pt x="3115354" y="1618451"/>
                  </a:cubicBezTo>
                  <a:cubicBezTo>
                    <a:pt x="2874074" y="1560037"/>
                    <a:pt x="2528046" y="1582406"/>
                    <a:pt x="2055118" y="1618451"/>
                  </a:cubicBezTo>
                  <a:cubicBezTo>
                    <a:pt x="1492468" y="1665440"/>
                    <a:pt x="710540" y="1599922"/>
                    <a:pt x="313304" y="1618451"/>
                  </a:cubicBezTo>
                  <a:cubicBezTo>
                    <a:pt x="131722" y="1610251"/>
                    <a:pt x="43428" y="1464506"/>
                    <a:pt x="0" y="1252760"/>
                  </a:cubicBezTo>
                  <a:cubicBezTo>
                    <a:pt x="6109" y="1064869"/>
                    <a:pt x="35911" y="725822"/>
                    <a:pt x="0" y="365688"/>
                  </a:cubicBezTo>
                  <a:close/>
                </a:path>
                <a:path w="11986272" h="1618451" stroke="0" extrusionOk="0">
                  <a:moveTo>
                    <a:pt x="0" y="365688"/>
                  </a:moveTo>
                  <a:cubicBezTo>
                    <a:pt x="27217" y="92759"/>
                    <a:pt x="152555" y="-11926"/>
                    <a:pt x="313304" y="0"/>
                  </a:cubicBezTo>
                  <a:cubicBezTo>
                    <a:pt x="497364" y="-28741"/>
                    <a:pt x="692987" y="-15102"/>
                    <a:pt x="1032749" y="0"/>
                  </a:cubicBezTo>
                  <a:cubicBezTo>
                    <a:pt x="1370261" y="35335"/>
                    <a:pt x="1587611" y="38497"/>
                    <a:pt x="1865791" y="0"/>
                  </a:cubicBezTo>
                  <a:cubicBezTo>
                    <a:pt x="2116661" y="24790"/>
                    <a:pt x="2327467" y="21129"/>
                    <a:pt x="2471640" y="0"/>
                  </a:cubicBezTo>
                  <a:cubicBezTo>
                    <a:pt x="2563282" y="-101348"/>
                    <a:pt x="2993115" y="-96826"/>
                    <a:pt x="3531875" y="0"/>
                  </a:cubicBezTo>
                  <a:cubicBezTo>
                    <a:pt x="3972340" y="30869"/>
                    <a:pt x="3967531" y="-5743"/>
                    <a:pt x="4137724" y="0"/>
                  </a:cubicBezTo>
                  <a:cubicBezTo>
                    <a:pt x="4363368" y="41153"/>
                    <a:pt x="4836926" y="-26188"/>
                    <a:pt x="5084362" y="0"/>
                  </a:cubicBezTo>
                  <a:cubicBezTo>
                    <a:pt x="5462635" y="21833"/>
                    <a:pt x="5594417" y="12223"/>
                    <a:pt x="5803806" y="0"/>
                  </a:cubicBezTo>
                  <a:cubicBezTo>
                    <a:pt x="6015428" y="88061"/>
                    <a:pt x="6365770" y="-6120"/>
                    <a:pt x="6523252" y="0"/>
                  </a:cubicBezTo>
                  <a:cubicBezTo>
                    <a:pt x="6729327" y="31174"/>
                    <a:pt x="6987965" y="-17375"/>
                    <a:pt x="7129101" y="0"/>
                  </a:cubicBezTo>
                  <a:cubicBezTo>
                    <a:pt x="7370897" y="-18386"/>
                    <a:pt x="7516982" y="-24667"/>
                    <a:pt x="7734950" y="0"/>
                  </a:cubicBezTo>
                  <a:cubicBezTo>
                    <a:pt x="7981536" y="-76979"/>
                    <a:pt x="8286787" y="50768"/>
                    <a:pt x="8454395" y="0"/>
                  </a:cubicBezTo>
                  <a:cubicBezTo>
                    <a:pt x="8567172" y="-19845"/>
                    <a:pt x="9064925" y="43964"/>
                    <a:pt x="9287437" y="0"/>
                  </a:cubicBezTo>
                  <a:cubicBezTo>
                    <a:pt x="9541152" y="-248"/>
                    <a:pt x="10022123" y="-86744"/>
                    <a:pt x="10347672" y="0"/>
                  </a:cubicBezTo>
                  <a:cubicBezTo>
                    <a:pt x="10695569" y="66717"/>
                    <a:pt x="11086463" y="70971"/>
                    <a:pt x="11672966" y="0"/>
                  </a:cubicBezTo>
                  <a:cubicBezTo>
                    <a:pt x="11888023" y="-6887"/>
                    <a:pt x="11947466" y="171862"/>
                    <a:pt x="11986272" y="365688"/>
                  </a:cubicBezTo>
                  <a:cubicBezTo>
                    <a:pt x="11942332" y="728693"/>
                    <a:pt x="11972789" y="831477"/>
                    <a:pt x="11986272" y="1252760"/>
                  </a:cubicBezTo>
                  <a:cubicBezTo>
                    <a:pt x="11941152" y="1464382"/>
                    <a:pt x="11868320" y="1609519"/>
                    <a:pt x="11672966" y="1618451"/>
                  </a:cubicBezTo>
                  <a:cubicBezTo>
                    <a:pt x="11388361" y="1606051"/>
                    <a:pt x="11184452" y="1631335"/>
                    <a:pt x="11067117" y="1618451"/>
                  </a:cubicBezTo>
                  <a:cubicBezTo>
                    <a:pt x="10909986" y="1575352"/>
                    <a:pt x="10157044" y="1714354"/>
                    <a:pt x="9893285" y="1618451"/>
                  </a:cubicBezTo>
                  <a:cubicBezTo>
                    <a:pt x="9628927" y="1669090"/>
                    <a:pt x="9415571" y="1650883"/>
                    <a:pt x="8946647" y="1618451"/>
                  </a:cubicBezTo>
                  <a:cubicBezTo>
                    <a:pt x="8466831" y="1581526"/>
                    <a:pt x="8372483" y="1603182"/>
                    <a:pt x="8227202" y="1618451"/>
                  </a:cubicBezTo>
                  <a:cubicBezTo>
                    <a:pt x="8018626" y="1629435"/>
                    <a:pt x="7517339" y="1607165"/>
                    <a:pt x="7053369" y="1618451"/>
                  </a:cubicBezTo>
                  <a:cubicBezTo>
                    <a:pt x="6586248" y="1691655"/>
                    <a:pt x="6597849" y="1603413"/>
                    <a:pt x="6220329" y="1618451"/>
                  </a:cubicBezTo>
                  <a:cubicBezTo>
                    <a:pt x="5853975" y="1621167"/>
                    <a:pt x="5548146" y="1609347"/>
                    <a:pt x="5387286" y="1618451"/>
                  </a:cubicBezTo>
                  <a:cubicBezTo>
                    <a:pt x="5178724" y="1594001"/>
                    <a:pt x="4728517" y="1592568"/>
                    <a:pt x="4554244" y="1618451"/>
                  </a:cubicBezTo>
                  <a:cubicBezTo>
                    <a:pt x="4369810" y="1617368"/>
                    <a:pt x="4021285" y="1561835"/>
                    <a:pt x="3834800" y="1618451"/>
                  </a:cubicBezTo>
                  <a:cubicBezTo>
                    <a:pt x="3666861" y="1655003"/>
                    <a:pt x="3355498" y="1546867"/>
                    <a:pt x="3228951" y="1618451"/>
                  </a:cubicBezTo>
                  <a:cubicBezTo>
                    <a:pt x="2995959" y="1674338"/>
                    <a:pt x="2731807" y="1567350"/>
                    <a:pt x="2509506" y="1618451"/>
                  </a:cubicBezTo>
                  <a:cubicBezTo>
                    <a:pt x="2312740" y="1611905"/>
                    <a:pt x="2164427" y="1599864"/>
                    <a:pt x="2045652" y="1618451"/>
                  </a:cubicBezTo>
                  <a:cubicBezTo>
                    <a:pt x="1945275" y="1661780"/>
                    <a:pt x="1687127" y="1628396"/>
                    <a:pt x="1562866" y="1618451"/>
                  </a:cubicBezTo>
                  <a:cubicBezTo>
                    <a:pt x="1318243" y="1565288"/>
                    <a:pt x="579288" y="1703267"/>
                    <a:pt x="313304" y="1618451"/>
                  </a:cubicBezTo>
                  <a:cubicBezTo>
                    <a:pt x="229722" y="1657076"/>
                    <a:pt x="16010" y="1480576"/>
                    <a:pt x="0" y="1252760"/>
                  </a:cubicBezTo>
                  <a:cubicBezTo>
                    <a:pt x="5593" y="1167208"/>
                    <a:pt x="55123" y="647785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1633" y="195706"/>
                    <a:pt x="125352" y="16289"/>
                    <a:pt x="313304" y="0"/>
                  </a:cubicBezTo>
                  <a:cubicBezTo>
                    <a:pt x="758946" y="119373"/>
                    <a:pt x="994555" y="-9399"/>
                    <a:pt x="1259942" y="0"/>
                  </a:cubicBezTo>
                  <a:cubicBezTo>
                    <a:pt x="1472565" y="54634"/>
                    <a:pt x="1844816" y="-62255"/>
                    <a:pt x="2206582" y="0"/>
                  </a:cubicBezTo>
                  <a:cubicBezTo>
                    <a:pt x="2432309" y="-26373"/>
                    <a:pt x="3003657" y="25593"/>
                    <a:pt x="3380412" y="0"/>
                  </a:cubicBezTo>
                  <a:cubicBezTo>
                    <a:pt x="3761533" y="-18884"/>
                    <a:pt x="3939131" y="14545"/>
                    <a:pt x="4099859" y="0"/>
                  </a:cubicBezTo>
                  <a:cubicBezTo>
                    <a:pt x="4413436" y="47975"/>
                    <a:pt x="4880314" y="182448"/>
                    <a:pt x="5273689" y="0"/>
                  </a:cubicBezTo>
                  <a:cubicBezTo>
                    <a:pt x="5581256" y="-29338"/>
                    <a:pt x="6030439" y="-22186"/>
                    <a:pt x="6220329" y="0"/>
                  </a:cubicBezTo>
                  <a:cubicBezTo>
                    <a:pt x="6597092" y="46755"/>
                    <a:pt x="6917767" y="-42829"/>
                    <a:pt x="7394159" y="0"/>
                  </a:cubicBezTo>
                  <a:cubicBezTo>
                    <a:pt x="7608534" y="66537"/>
                    <a:pt x="7831180" y="-25264"/>
                    <a:pt x="8113604" y="0"/>
                  </a:cubicBezTo>
                  <a:cubicBezTo>
                    <a:pt x="8296670" y="57509"/>
                    <a:pt x="8966662" y="-162019"/>
                    <a:pt x="9287437" y="0"/>
                  </a:cubicBezTo>
                  <a:cubicBezTo>
                    <a:pt x="9618859" y="10622"/>
                    <a:pt x="9825780" y="-22565"/>
                    <a:pt x="10234075" y="0"/>
                  </a:cubicBezTo>
                  <a:cubicBezTo>
                    <a:pt x="10689789" y="-53921"/>
                    <a:pt x="11316188" y="-75908"/>
                    <a:pt x="11672966" y="0"/>
                  </a:cubicBezTo>
                  <a:cubicBezTo>
                    <a:pt x="11879337" y="-18935"/>
                    <a:pt x="11911430" y="142512"/>
                    <a:pt x="11986272" y="365688"/>
                  </a:cubicBezTo>
                  <a:cubicBezTo>
                    <a:pt x="12015859" y="748153"/>
                    <a:pt x="11968872" y="841591"/>
                    <a:pt x="11986272" y="1252760"/>
                  </a:cubicBezTo>
                  <a:cubicBezTo>
                    <a:pt x="12002996" y="1437675"/>
                    <a:pt x="11882705" y="1583111"/>
                    <a:pt x="11672966" y="1618451"/>
                  </a:cubicBezTo>
                  <a:cubicBezTo>
                    <a:pt x="11380765" y="1632519"/>
                    <a:pt x="11092345" y="1611722"/>
                    <a:pt x="10839924" y="1618451"/>
                  </a:cubicBezTo>
                  <a:cubicBezTo>
                    <a:pt x="10659094" y="1721025"/>
                    <a:pt x="10195271" y="1625075"/>
                    <a:pt x="9893285" y="1618451"/>
                  </a:cubicBezTo>
                  <a:cubicBezTo>
                    <a:pt x="9561223" y="1641900"/>
                    <a:pt x="9204952" y="1564103"/>
                    <a:pt x="8946647" y="1618451"/>
                  </a:cubicBezTo>
                  <a:cubicBezTo>
                    <a:pt x="8629665" y="1631190"/>
                    <a:pt x="8368586" y="1693261"/>
                    <a:pt x="7886411" y="1618451"/>
                  </a:cubicBezTo>
                  <a:cubicBezTo>
                    <a:pt x="7391337" y="1609532"/>
                    <a:pt x="7364087" y="1610906"/>
                    <a:pt x="7053369" y="1618451"/>
                  </a:cubicBezTo>
                  <a:cubicBezTo>
                    <a:pt x="6732853" y="1674374"/>
                    <a:pt x="6438186" y="1629567"/>
                    <a:pt x="6106732" y="1618451"/>
                  </a:cubicBezTo>
                  <a:cubicBezTo>
                    <a:pt x="5743279" y="1593811"/>
                    <a:pt x="5585548" y="1612284"/>
                    <a:pt x="5387286" y="1618451"/>
                  </a:cubicBezTo>
                  <a:cubicBezTo>
                    <a:pt x="5224994" y="1654510"/>
                    <a:pt x="4702939" y="1593056"/>
                    <a:pt x="4554244" y="1618451"/>
                  </a:cubicBezTo>
                  <a:cubicBezTo>
                    <a:pt x="4357849" y="1693200"/>
                    <a:pt x="3992466" y="1681971"/>
                    <a:pt x="3834800" y="1618451"/>
                  </a:cubicBezTo>
                  <a:cubicBezTo>
                    <a:pt x="3710541" y="1516711"/>
                    <a:pt x="3403661" y="1707751"/>
                    <a:pt x="3115354" y="1618451"/>
                  </a:cubicBezTo>
                  <a:cubicBezTo>
                    <a:pt x="2817806" y="1565152"/>
                    <a:pt x="2566267" y="1617554"/>
                    <a:pt x="2055118" y="1618451"/>
                  </a:cubicBezTo>
                  <a:cubicBezTo>
                    <a:pt x="1483284" y="1620186"/>
                    <a:pt x="629742" y="1658721"/>
                    <a:pt x="313304" y="1618451"/>
                  </a:cubicBezTo>
                  <a:cubicBezTo>
                    <a:pt x="92749" y="1636187"/>
                    <a:pt x="3521" y="1496330"/>
                    <a:pt x="0" y="1252760"/>
                  </a:cubicBezTo>
                  <a:cubicBezTo>
                    <a:pt x="-34374" y="960837"/>
                    <a:pt x="5508" y="702967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-1718" y="191351"/>
                    <a:pt x="169608" y="6184"/>
                    <a:pt x="313304" y="0"/>
                  </a:cubicBezTo>
                  <a:cubicBezTo>
                    <a:pt x="772454" y="94606"/>
                    <a:pt x="984178" y="-97414"/>
                    <a:pt x="1259942" y="0"/>
                  </a:cubicBezTo>
                  <a:cubicBezTo>
                    <a:pt x="1479962" y="-11971"/>
                    <a:pt x="1950030" y="-85253"/>
                    <a:pt x="2206582" y="0"/>
                  </a:cubicBezTo>
                  <a:cubicBezTo>
                    <a:pt x="2423970" y="-45525"/>
                    <a:pt x="3077517" y="21526"/>
                    <a:pt x="3380412" y="0"/>
                  </a:cubicBezTo>
                  <a:cubicBezTo>
                    <a:pt x="3773351" y="-20045"/>
                    <a:pt x="3886330" y="16003"/>
                    <a:pt x="4099859" y="0"/>
                  </a:cubicBezTo>
                  <a:cubicBezTo>
                    <a:pt x="4437141" y="22799"/>
                    <a:pt x="4814008" y="82808"/>
                    <a:pt x="5273689" y="0"/>
                  </a:cubicBezTo>
                  <a:cubicBezTo>
                    <a:pt x="5669951" y="3615"/>
                    <a:pt x="5997837" y="-2349"/>
                    <a:pt x="6220329" y="0"/>
                  </a:cubicBezTo>
                  <a:cubicBezTo>
                    <a:pt x="6556182" y="148125"/>
                    <a:pt x="6864022" y="-28265"/>
                    <a:pt x="7394159" y="0"/>
                  </a:cubicBezTo>
                  <a:cubicBezTo>
                    <a:pt x="7600318" y="-9838"/>
                    <a:pt x="7782939" y="-4625"/>
                    <a:pt x="8113604" y="0"/>
                  </a:cubicBezTo>
                  <a:cubicBezTo>
                    <a:pt x="8284148" y="-63270"/>
                    <a:pt x="8928746" y="-3873"/>
                    <a:pt x="9287437" y="0"/>
                  </a:cubicBezTo>
                  <a:cubicBezTo>
                    <a:pt x="9633996" y="25348"/>
                    <a:pt x="9776653" y="-31402"/>
                    <a:pt x="10234075" y="0"/>
                  </a:cubicBezTo>
                  <a:cubicBezTo>
                    <a:pt x="10699391" y="-3782"/>
                    <a:pt x="11386292" y="20872"/>
                    <a:pt x="11672966" y="0"/>
                  </a:cubicBezTo>
                  <a:cubicBezTo>
                    <a:pt x="11866690" y="-16158"/>
                    <a:pt x="11997486" y="167916"/>
                    <a:pt x="11986272" y="365688"/>
                  </a:cubicBezTo>
                  <a:cubicBezTo>
                    <a:pt x="11984866" y="740356"/>
                    <a:pt x="11978069" y="831910"/>
                    <a:pt x="11986272" y="1252760"/>
                  </a:cubicBezTo>
                  <a:cubicBezTo>
                    <a:pt x="12008146" y="1475439"/>
                    <a:pt x="11877669" y="1640839"/>
                    <a:pt x="11672966" y="1618451"/>
                  </a:cubicBezTo>
                  <a:cubicBezTo>
                    <a:pt x="11395886" y="1653052"/>
                    <a:pt x="11080025" y="1668045"/>
                    <a:pt x="10839924" y="1618451"/>
                  </a:cubicBezTo>
                  <a:cubicBezTo>
                    <a:pt x="10655075" y="1565356"/>
                    <a:pt x="10283776" y="1663374"/>
                    <a:pt x="9893285" y="1618451"/>
                  </a:cubicBezTo>
                  <a:cubicBezTo>
                    <a:pt x="9543778" y="1596596"/>
                    <a:pt x="9162599" y="1623198"/>
                    <a:pt x="8946647" y="1618451"/>
                  </a:cubicBezTo>
                  <a:cubicBezTo>
                    <a:pt x="8589449" y="1641103"/>
                    <a:pt x="8388843" y="1656219"/>
                    <a:pt x="7886411" y="1618451"/>
                  </a:cubicBezTo>
                  <a:cubicBezTo>
                    <a:pt x="7393625" y="1595444"/>
                    <a:pt x="7359456" y="1614760"/>
                    <a:pt x="7053369" y="1618451"/>
                  </a:cubicBezTo>
                  <a:cubicBezTo>
                    <a:pt x="6759883" y="1600369"/>
                    <a:pt x="6517419" y="1613438"/>
                    <a:pt x="6106732" y="1618451"/>
                  </a:cubicBezTo>
                  <a:cubicBezTo>
                    <a:pt x="5717280" y="1608266"/>
                    <a:pt x="5593706" y="1570308"/>
                    <a:pt x="5387286" y="1618451"/>
                  </a:cubicBezTo>
                  <a:cubicBezTo>
                    <a:pt x="5193394" y="1631730"/>
                    <a:pt x="4741743" y="1581284"/>
                    <a:pt x="4554244" y="1618451"/>
                  </a:cubicBezTo>
                  <a:cubicBezTo>
                    <a:pt x="4371256" y="1601466"/>
                    <a:pt x="4045217" y="1670753"/>
                    <a:pt x="3834800" y="1618451"/>
                  </a:cubicBezTo>
                  <a:cubicBezTo>
                    <a:pt x="3682623" y="1598095"/>
                    <a:pt x="3489597" y="1594474"/>
                    <a:pt x="3115354" y="1618451"/>
                  </a:cubicBezTo>
                  <a:cubicBezTo>
                    <a:pt x="2818558" y="1646602"/>
                    <a:pt x="2569531" y="1582543"/>
                    <a:pt x="2055118" y="1618451"/>
                  </a:cubicBezTo>
                  <a:cubicBezTo>
                    <a:pt x="1524469" y="1656272"/>
                    <a:pt x="712764" y="1597255"/>
                    <a:pt x="313304" y="1618451"/>
                  </a:cubicBezTo>
                  <a:cubicBezTo>
                    <a:pt x="127628" y="1652549"/>
                    <a:pt x="7663" y="1472341"/>
                    <a:pt x="0" y="1252760"/>
                  </a:cubicBezTo>
                  <a:cubicBezTo>
                    <a:pt x="-43386" y="997650"/>
                    <a:pt x="59033" y="710461"/>
                    <a:pt x="0" y="365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475911327">
                    <a:custGeom>
                      <a:avLst/>
                      <a:gdLst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1071898 w 10197338"/>
                        <a:gd name="connsiteY2" fmla="*/ 0 h 1122125"/>
                        <a:gd name="connsiteX3" fmla="*/ 1877253 w 10197338"/>
                        <a:gd name="connsiteY3" fmla="*/ 0 h 1122125"/>
                        <a:gd name="connsiteX4" fmla="*/ 2875891 w 10197338"/>
                        <a:gd name="connsiteY4" fmla="*/ 0 h 1122125"/>
                        <a:gd name="connsiteX5" fmla="*/ 3487961 w 10197338"/>
                        <a:gd name="connsiteY5" fmla="*/ 0 h 1122125"/>
                        <a:gd name="connsiteX6" fmla="*/ 4486599 w 10197338"/>
                        <a:gd name="connsiteY6" fmla="*/ 0 h 1122125"/>
                        <a:gd name="connsiteX7" fmla="*/ 5291954 w 10197338"/>
                        <a:gd name="connsiteY7" fmla="*/ 0 h 1122125"/>
                        <a:gd name="connsiteX8" fmla="*/ 6290592 w 10197338"/>
                        <a:gd name="connsiteY8" fmla="*/ 0 h 1122125"/>
                        <a:gd name="connsiteX9" fmla="*/ 6902661 w 10197338"/>
                        <a:gd name="connsiteY9" fmla="*/ 0 h 1122125"/>
                        <a:gd name="connsiteX10" fmla="*/ 7901301 w 10197338"/>
                        <a:gd name="connsiteY10" fmla="*/ 0 h 1122125"/>
                        <a:gd name="connsiteX11" fmla="*/ 8706654 w 10197338"/>
                        <a:gd name="connsiteY11" fmla="*/ 0 h 1122125"/>
                        <a:gd name="connsiteX12" fmla="*/ 9930793 w 10197338"/>
                        <a:gd name="connsiteY12" fmla="*/ 0 h 1122125"/>
                        <a:gd name="connsiteX13" fmla="*/ 10197338 w 10197338"/>
                        <a:gd name="connsiteY13" fmla="*/ 253544 h 1122125"/>
                        <a:gd name="connsiteX14" fmla="*/ 10197338 w 10197338"/>
                        <a:gd name="connsiteY14" fmla="*/ 868580 h 1122125"/>
                        <a:gd name="connsiteX15" fmla="*/ 9930793 w 10197338"/>
                        <a:gd name="connsiteY15" fmla="*/ 1122125 h 1122125"/>
                        <a:gd name="connsiteX16" fmla="*/ 9222081 w 10197338"/>
                        <a:gd name="connsiteY16" fmla="*/ 1122125 h 1122125"/>
                        <a:gd name="connsiteX17" fmla="*/ 8416727 w 10197338"/>
                        <a:gd name="connsiteY17" fmla="*/ 1122125 h 1122125"/>
                        <a:gd name="connsiteX18" fmla="*/ 7611373 w 10197338"/>
                        <a:gd name="connsiteY18" fmla="*/ 1122125 h 1122125"/>
                        <a:gd name="connsiteX19" fmla="*/ 6709376 w 10197338"/>
                        <a:gd name="connsiteY19" fmla="*/ 1122125 h 1122125"/>
                        <a:gd name="connsiteX20" fmla="*/ 6000664 w 10197338"/>
                        <a:gd name="connsiteY20" fmla="*/ 1122125 h 1122125"/>
                        <a:gd name="connsiteX21" fmla="*/ 5195311 w 10197338"/>
                        <a:gd name="connsiteY21" fmla="*/ 1122125 h 1122125"/>
                        <a:gd name="connsiteX22" fmla="*/ 4583242 w 10197338"/>
                        <a:gd name="connsiteY22" fmla="*/ 1122125 h 1122125"/>
                        <a:gd name="connsiteX23" fmla="*/ 3874530 w 10197338"/>
                        <a:gd name="connsiteY23" fmla="*/ 1122125 h 1122125"/>
                        <a:gd name="connsiteX24" fmla="*/ 3262462 w 10197338"/>
                        <a:gd name="connsiteY24" fmla="*/ 1122125 h 1122125"/>
                        <a:gd name="connsiteX25" fmla="*/ 2650392 w 10197338"/>
                        <a:gd name="connsiteY25" fmla="*/ 1122125 h 1122125"/>
                        <a:gd name="connsiteX26" fmla="*/ 1748395 w 10197338"/>
                        <a:gd name="connsiteY26" fmla="*/ 1122125 h 1122125"/>
                        <a:gd name="connsiteX27" fmla="*/ 266544 w 10197338"/>
                        <a:gd name="connsiteY27" fmla="*/ 1122125 h 1122125"/>
                        <a:gd name="connsiteX28" fmla="*/ 0 w 10197338"/>
                        <a:gd name="connsiteY28" fmla="*/ 868580 h 1122125"/>
                        <a:gd name="connsiteX29" fmla="*/ 0 w 10197338"/>
                        <a:gd name="connsiteY29" fmla="*/ 253544 h 1122125"/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878613 w 10197338"/>
                        <a:gd name="connsiteY2" fmla="*/ 0 h 1122125"/>
                        <a:gd name="connsiteX3" fmla="*/ 1587325 w 10197338"/>
                        <a:gd name="connsiteY3" fmla="*/ 0 h 1122125"/>
                        <a:gd name="connsiteX4" fmla="*/ 2102752 w 10197338"/>
                        <a:gd name="connsiteY4" fmla="*/ 0 h 1122125"/>
                        <a:gd name="connsiteX5" fmla="*/ 3004748 w 10197338"/>
                        <a:gd name="connsiteY5" fmla="*/ 0 h 1122125"/>
                        <a:gd name="connsiteX6" fmla="*/ 3520175 w 10197338"/>
                        <a:gd name="connsiteY6" fmla="*/ 0 h 1122125"/>
                        <a:gd name="connsiteX7" fmla="*/ 4325529 w 10197338"/>
                        <a:gd name="connsiteY7" fmla="*/ 0 h 1122125"/>
                        <a:gd name="connsiteX8" fmla="*/ 4937597 w 10197338"/>
                        <a:gd name="connsiteY8" fmla="*/ 0 h 1122125"/>
                        <a:gd name="connsiteX9" fmla="*/ 5549666 w 10197338"/>
                        <a:gd name="connsiteY9" fmla="*/ 0 h 1122125"/>
                        <a:gd name="connsiteX10" fmla="*/ 6065093 w 10197338"/>
                        <a:gd name="connsiteY10" fmla="*/ 0 h 1122125"/>
                        <a:gd name="connsiteX11" fmla="*/ 6580520 w 10197338"/>
                        <a:gd name="connsiteY11" fmla="*/ 0 h 1122125"/>
                        <a:gd name="connsiteX12" fmla="*/ 7192589 w 10197338"/>
                        <a:gd name="connsiteY12" fmla="*/ 0 h 1122125"/>
                        <a:gd name="connsiteX13" fmla="*/ 7901301 w 10197338"/>
                        <a:gd name="connsiteY13" fmla="*/ 0 h 1122125"/>
                        <a:gd name="connsiteX14" fmla="*/ 8803297 w 10197338"/>
                        <a:gd name="connsiteY14" fmla="*/ 0 h 1122125"/>
                        <a:gd name="connsiteX15" fmla="*/ 9930793 w 10197338"/>
                        <a:gd name="connsiteY15" fmla="*/ 0 h 1122125"/>
                        <a:gd name="connsiteX16" fmla="*/ 10197338 w 10197338"/>
                        <a:gd name="connsiteY16" fmla="*/ 253544 h 1122125"/>
                        <a:gd name="connsiteX17" fmla="*/ 10197338 w 10197338"/>
                        <a:gd name="connsiteY17" fmla="*/ 868580 h 1122125"/>
                        <a:gd name="connsiteX18" fmla="*/ 9930793 w 10197338"/>
                        <a:gd name="connsiteY18" fmla="*/ 1122125 h 1122125"/>
                        <a:gd name="connsiteX19" fmla="*/ 9415366 w 10197338"/>
                        <a:gd name="connsiteY19" fmla="*/ 1122125 h 1122125"/>
                        <a:gd name="connsiteX20" fmla="*/ 8416727 w 10197338"/>
                        <a:gd name="connsiteY20" fmla="*/ 1122125 h 1122125"/>
                        <a:gd name="connsiteX21" fmla="*/ 7611373 w 10197338"/>
                        <a:gd name="connsiteY21" fmla="*/ 1122125 h 1122125"/>
                        <a:gd name="connsiteX22" fmla="*/ 6999304 w 10197338"/>
                        <a:gd name="connsiteY22" fmla="*/ 1122125 h 1122125"/>
                        <a:gd name="connsiteX23" fmla="*/ 6000664 w 10197338"/>
                        <a:gd name="connsiteY23" fmla="*/ 1122125 h 1122125"/>
                        <a:gd name="connsiteX24" fmla="*/ 5291954 w 10197338"/>
                        <a:gd name="connsiteY24" fmla="*/ 1122125 h 1122125"/>
                        <a:gd name="connsiteX25" fmla="*/ 4583242 w 10197338"/>
                        <a:gd name="connsiteY25" fmla="*/ 1122125 h 1122125"/>
                        <a:gd name="connsiteX26" fmla="*/ 3874530 w 10197338"/>
                        <a:gd name="connsiteY26" fmla="*/ 1122125 h 1122125"/>
                        <a:gd name="connsiteX27" fmla="*/ 3262462 w 10197338"/>
                        <a:gd name="connsiteY27" fmla="*/ 1122125 h 1122125"/>
                        <a:gd name="connsiteX28" fmla="*/ 2747035 w 10197338"/>
                        <a:gd name="connsiteY28" fmla="*/ 1122125 h 1122125"/>
                        <a:gd name="connsiteX29" fmla="*/ 2134966 w 10197338"/>
                        <a:gd name="connsiteY29" fmla="*/ 1122125 h 1122125"/>
                        <a:gd name="connsiteX30" fmla="*/ 1740342 w 10197338"/>
                        <a:gd name="connsiteY30" fmla="*/ 1122125 h 1122125"/>
                        <a:gd name="connsiteX31" fmla="*/ 1329611 w 10197338"/>
                        <a:gd name="connsiteY31" fmla="*/ 1122125 h 1122125"/>
                        <a:gd name="connsiteX32" fmla="*/ 266544 w 10197338"/>
                        <a:gd name="connsiteY32" fmla="*/ 1122125 h 1122125"/>
                        <a:gd name="connsiteX33" fmla="*/ 0 w 10197338"/>
                        <a:gd name="connsiteY33" fmla="*/ 868580 h 1122125"/>
                        <a:gd name="connsiteX34" fmla="*/ 0 w 10197338"/>
                        <a:gd name="connsiteY34" fmla="*/ 253544 h 1122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0197338" h="1122125" fill="none" extrusionOk="0">
                          <a:moveTo>
                            <a:pt x="0" y="253544"/>
                          </a:moveTo>
                          <a:cubicBezTo>
                            <a:pt x="3981" y="128015"/>
                            <a:pt x="141994" y="-3642"/>
                            <a:pt x="266544" y="0"/>
                          </a:cubicBezTo>
                          <a:cubicBezTo>
                            <a:pt x="626198" y="60727"/>
                            <a:pt x="857404" y="-65106"/>
                            <a:pt x="1071898" y="0"/>
                          </a:cubicBezTo>
                          <a:cubicBezTo>
                            <a:pt x="1300161" y="-20800"/>
                            <a:pt x="1614889" y="-21864"/>
                            <a:pt x="1877253" y="0"/>
                          </a:cubicBezTo>
                          <a:cubicBezTo>
                            <a:pt x="2104276" y="-23543"/>
                            <a:pt x="2568984" y="33714"/>
                            <a:pt x="2875891" y="0"/>
                          </a:cubicBezTo>
                          <a:cubicBezTo>
                            <a:pt x="3221583" y="-11379"/>
                            <a:pt x="3324388" y="-922"/>
                            <a:pt x="3487961" y="0"/>
                          </a:cubicBezTo>
                          <a:cubicBezTo>
                            <a:pt x="3707291" y="1954"/>
                            <a:pt x="4074057" y="15842"/>
                            <a:pt x="4486599" y="0"/>
                          </a:cubicBezTo>
                          <a:cubicBezTo>
                            <a:pt x="4842260" y="4203"/>
                            <a:pt x="5079590" y="-24258"/>
                            <a:pt x="5291954" y="0"/>
                          </a:cubicBezTo>
                          <a:cubicBezTo>
                            <a:pt x="5539073" y="78038"/>
                            <a:pt x="5866240" y="-32745"/>
                            <a:pt x="6290592" y="0"/>
                          </a:cubicBezTo>
                          <a:cubicBezTo>
                            <a:pt x="6485530" y="-19546"/>
                            <a:pt x="6639740" y="-22419"/>
                            <a:pt x="6902661" y="0"/>
                          </a:cubicBezTo>
                          <a:cubicBezTo>
                            <a:pt x="7010595" y="-22091"/>
                            <a:pt x="7576515" y="-22864"/>
                            <a:pt x="7901301" y="0"/>
                          </a:cubicBezTo>
                          <a:cubicBezTo>
                            <a:pt x="8191275" y="14900"/>
                            <a:pt x="8351738" y="-25626"/>
                            <a:pt x="8706654" y="0"/>
                          </a:cubicBezTo>
                          <a:cubicBezTo>
                            <a:pt x="9063089" y="-8265"/>
                            <a:pt x="9628278" y="31182"/>
                            <a:pt x="9930793" y="0"/>
                          </a:cubicBezTo>
                          <a:cubicBezTo>
                            <a:pt x="10062736" y="6358"/>
                            <a:pt x="10178892" y="109187"/>
                            <a:pt x="10197338" y="253544"/>
                          </a:cubicBezTo>
                          <a:cubicBezTo>
                            <a:pt x="10201580" y="512282"/>
                            <a:pt x="10184732" y="579698"/>
                            <a:pt x="10197338" y="868580"/>
                          </a:cubicBezTo>
                          <a:cubicBezTo>
                            <a:pt x="10201721" y="1006527"/>
                            <a:pt x="10113242" y="1157367"/>
                            <a:pt x="9930793" y="1122125"/>
                          </a:cubicBezTo>
                          <a:cubicBezTo>
                            <a:pt x="9706355" y="1141127"/>
                            <a:pt x="9410411" y="1157338"/>
                            <a:pt x="9222081" y="1122125"/>
                          </a:cubicBezTo>
                          <a:cubicBezTo>
                            <a:pt x="9074191" y="1087770"/>
                            <a:pt x="8724410" y="1118571"/>
                            <a:pt x="8416727" y="1122125"/>
                          </a:cubicBezTo>
                          <a:cubicBezTo>
                            <a:pt x="8102881" y="1089703"/>
                            <a:pt x="7801558" y="1104423"/>
                            <a:pt x="7611373" y="1122125"/>
                          </a:cubicBezTo>
                          <a:cubicBezTo>
                            <a:pt x="7343867" y="1151791"/>
                            <a:pt x="7128941" y="1146892"/>
                            <a:pt x="6709376" y="1122125"/>
                          </a:cubicBezTo>
                          <a:cubicBezTo>
                            <a:pt x="6287117" y="1107486"/>
                            <a:pt x="6258999" y="1122404"/>
                            <a:pt x="6000664" y="1122125"/>
                          </a:cubicBezTo>
                          <a:cubicBezTo>
                            <a:pt x="5723117" y="1134568"/>
                            <a:pt x="5548822" y="1109511"/>
                            <a:pt x="5195311" y="1122125"/>
                          </a:cubicBezTo>
                          <a:cubicBezTo>
                            <a:pt x="4874454" y="1118973"/>
                            <a:pt x="4752461" y="1096840"/>
                            <a:pt x="4583242" y="1122125"/>
                          </a:cubicBezTo>
                          <a:cubicBezTo>
                            <a:pt x="4431203" y="1128304"/>
                            <a:pt x="4052010" y="1091715"/>
                            <a:pt x="3874530" y="1122125"/>
                          </a:cubicBezTo>
                          <a:cubicBezTo>
                            <a:pt x="3717793" y="1138289"/>
                            <a:pt x="3421773" y="1137328"/>
                            <a:pt x="3262462" y="1122125"/>
                          </a:cubicBezTo>
                          <a:cubicBezTo>
                            <a:pt x="3143513" y="1097354"/>
                            <a:pt x="2959955" y="1124681"/>
                            <a:pt x="2650392" y="1122125"/>
                          </a:cubicBezTo>
                          <a:cubicBezTo>
                            <a:pt x="2394049" y="1107181"/>
                            <a:pt x="2135189" y="1093709"/>
                            <a:pt x="1748395" y="1122125"/>
                          </a:cubicBezTo>
                          <a:cubicBezTo>
                            <a:pt x="1334068" y="1156919"/>
                            <a:pt x="584089" y="1092455"/>
                            <a:pt x="266544" y="1122125"/>
                          </a:cubicBezTo>
                          <a:cubicBezTo>
                            <a:pt x="103179" y="1145910"/>
                            <a:pt x="16207" y="1009713"/>
                            <a:pt x="0" y="868580"/>
                          </a:cubicBezTo>
                          <a:cubicBezTo>
                            <a:pt x="-19056" y="692498"/>
                            <a:pt x="33075" y="491154"/>
                            <a:pt x="0" y="253544"/>
                          </a:cubicBezTo>
                          <a:close/>
                        </a:path>
                        <a:path w="10197338" h="1122125" stroke="0" extrusionOk="0">
                          <a:moveTo>
                            <a:pt x="0" y="253544"/>
                          </a:moveTo>
                          <a:cubicBezTo>
                            <a:pt x="16820" y="90405"/>
                            <a:pt x="115509" y="7052"/>
                            <a:pt x="266544" y="0"/>
                          </a:cubicBezTo>
                          <a:cubicBezTo>
                            <a:pt x="436395" y="1276"/>
                            <a:pt x="620659" y="-4286"/>
                            <a:pt x="878613" y="0"/>
                          </a:cubicBezTo>
                          <a:cubicBezTo>
                            <a:pt x="1165782" y="29228"/>
                            <a:pt x="1344624" y="21184"/>
                            <a:pt x="1587325" y="0"/>
                          </a:cubicBezTo>
                          <a:cubicBezTo>
                            <a:pt x="1803589" y="13070"/>
                            <a:pt x="1984068" y="15552"/>
                            <a:pt x="2102752" y="0"/>
                          </a:cubicBezTo>
                          <a:cubicBezTo>
                            <a:pt x="2220131" y="-84724"/>
                            <a:pt x="2544379" y="-55205"/>
                            <a:pt x="3004748" y="0"/>
                          </a:cubicBezTo>
                          <a:cubicBezTo>
                            <a:pt x="3381588" y="22196"/>
                            <a:pt x="3376286" y="-4106"/>
                            <a:pt x="3520175" y="0"/>
                          </a:cubicBezTo>
                          <a:cubicBezTo>
                            <a:pt x="3682924" y="1662"/>
                            <a:pt x="4091165" y="-7604"/>
                            <a:pt x="4325529" y="0"/>
                          </a:cubicBezTo>
                          <a:cubicBezTo>
                            <a:pt x="4622817" y="14565"/>
                            <a:pt x="4737188" y="4049"/>
                            <a:pt x="4937597" y="0"/>
                          </a:cubicBezTo>
                          <a:cubicBezTo>
                            <a:pt x="5125515" y="38556"/>
                            <a:pt x="5418867" y="-12454"/>
                            <a:pt x="5549666" y="0"/>
                          </a:cubicBezTo>
                          <a:cubicBezTo>
                            <a:pt x="5714303" y="5366"/>
                            <a:pt x="5908324" y="-2216"/>
                            <a:pt x="6065093" y="0"/>
                          </a:cubicBezTo>
                          <a:cubicBezTo>
                            <a:pt x="6267081" y="-12262"/>
                            <a:pt x="6382114" y="-6228"/>
                            <a:pt x="6580520" y="0"/>
                          </a:cubicBezTo>
                          <a:cubicBezTo>
                            <a:pt x="6759342" y="-34207"/>
                            <a:pt x="7021571" y="19449"/>
                            <a:pt x="7192589" y="0"/>
                          </a:cubicBezTo>
                          <a:cubicBezTo>
                            <a:pt x="7323279" y="-13124"/>
                            <a:pt x="7698204" y="-1959"/>
                            <a:pt x="7901301" y="0"/>
                          </a:cubicBezTo>
                          <a:cubicBezTo>
                            <a:pt x="8122449" y="-7840"/>
                            <a:pt x="8565532" y="-78945"/>
                            <a:pt x="8803297" y="0"/>
                          </a:cubicBezTo>
                          <a:cubicBezTo>
                            <a:pt x="9081700" y="30849"/>
                            <a:pt x="9453510" y="15368"/>
                            <a:pt x="9930793" y="0"/>
                          </a:cubicBezTo>
                          <a:cubicBezTo>
                            <a:pt x="10079845" y="-4935"/>
                            <a:pt x="10194070" y="124203"/>
                            <a:pt x="10197338" y="253544"/>
                          </a:cubicBezTo>
                          <a:cubicBezTo>
                            <a:pt x="10169261" y="504650"/>
                            <a:pt x="10167092" y="585418"/>
                            <a:pt x="10197338" y="868580"/>
                          </a:cubicBezTo>
                          <a:cubicBezTo>
                            <a:pt x="10183812" y="999156"/>
                            <a:pt x="10087260" y="1104509"/>
                            <a:pt x="9930793" y="1122125"/>
                          </a:cubicBezTo>
                          <a:cubicBezTo>
                            <a:pt x="9691216" y="1101311"/>
                            <a:pt x="9517985" y="1125687"/>
                            <a:pt x="9415366" y="1122125"/>
                          </a:cubicBezTo>
                          <a:cubicBezTo>
                            <a:pt x="9252101" y="1091366"/>
                            <a:pt x="8634110" y="1174037"/>
                            <a:pt x="8416727" y="1122125"/>
                          </a:cubicBezTo>
                          <a:cubicBezTo>
                            <a:pt x="8179308" y="1127332"/>
                            <a:pt x="8014416" y="1162609"/>
                            <a:pt x="7611373" y="1122125"/>
                          </a:cubicBezTo>
                          <a:cubicBezTo>
                            <a:pt x="7220114" y="1095192"/>
                            <a:pt x="7131339" y="1108763"/>
                            <a:pt x="6999304" y="1122125"/>
                          </a:cubicBezTo>
                          <a:cubicBezTo>
                            <a:pt x="6907700" y="1112696"/>
                            <a:pt x="6447232" y="1162399"/>
                            <a:pt x="6000664" y="1122125"/>
                          </a:cubicBezTo>
                          <a:cubicBezTo>
                            <a:pt x="5605117" y="1170929"/>
                            <a:pt x="5601439" y="1115915"/>
                            <a:pt x="5291954" y="1122125"/>
                          </a:cubicBezTo>
                          <a:cubicBezTo>
                            <a:pt x="4985091" y="1124970"/>
                            <a:pt x="4746903" y="1132792"/>
                            <a:pt x="4583242" y="1122125"/>
                          </a:cubicBezTo>
                          <a:cubicBezTo>
                            <a:pt x="4434235" y="1108361"/>
                            <a:pt x="4030452" y="1103143"/>
                            <a:pt x="3874530" y="1122125"/>
                          </a:cubicBezTo>
                          <a:cubicBezTo>
                            <a:pt x="3731958" y="1115701"/>
                            <a:pt x="3408302" y="1107815"/>
                            <a:pt x="3262462" y="1122125"/>
                          </a:cubicBezTo>
                          <a:cubicBezTo>
                            <a:pt x="3149033" y="1155043"/>
                            <a:pt x="2881358" y="1088152"/>
                            <a:pt x="2747035" y="1122125"/>
                          </a:cubicBezTo>
                          <a:cubicBezTo>
                            <a:pt x="2582159" y="1145601"/>
                            <a:pt x="2327758" y="1089911"/>
                            <a:pt x="2134966" y="1122125"/>
                          </a:cubicBezTo>
                          <a:cubicBezTo>
                            <a:pt x="1959096" y="1106543"/>
                            <a:pt x="1844177" y="1109259"/>
                            <a:pt x="1740342" y="1122125"/>
                          </a:cubicBezTo>
                          <a:cubicBezTo>
                            <a:pt x="1636507" y="1134991"/>
                            <a:pt x="1447991" y="1120413"/>
                            <a:pt x="1329611" y="1122125"/>
                          </a:cubicBezTo>
                          <a:cubicBezTo>
                            <a:pt x="1142888" y="1123386"/>
                            <a:pt x="498707" y="1137987"/>
                            <a:pt x="266544" y="1122125"/>
                          </a:cubicBezTo>
                          <a:cubicBezTo>
                            <a:pt x="174180" y="1135536"/>
                            <a:pt x="14845" y="1012877"/>
                            <a:pt x="0" y="868580"/>
                          </a:cubicBezTo>
                          <a:cubicBezTo>
                            <a:pt x="6192" y="757419"/>
                            <a:pt x="1130" y="467565"/>
                            <a:pt x="0" y="253544"/>
                          </a:cubicBezTo>
                          <a:close/>
                        </a:path>
                        <a:path w="10197338" h="1122125" fill="none" stroke="0" extrusionOk="0">
                          <a:moveTo>
                            <a:pt x="0" y="253544"/>
                          </a:moveTo>
                          <a:cubicBezTo>
                            <a:pt x="-5364" y="129714"/>
                            <a:pt x="126178" y="5421"/>
                            <a:pt x="266544" y="0"/>
                          </a:cubicBezTo>
                          <a:cubicBezTo>
                            <a:pt x="670237" y="47091"/>
                            <a:pt x="851396" y="-36928"/>
                            <a:pt x="1071898" y="0"/>
                          </a:cubicBezTo>
                          <a:cubicBezTo>
                            <a:pt x="1249632" y="42107"/>
                            <a:pt x="1614056" y="-8111"/>
                            <a:pt x="1877253" y="0"/>
                          </a:cubicBezTo>
                          <a:cubicBezTo>
                            <a:pt x="2081615" y="-29440"/>
                            <a:pt x="2549667" y="-1212"/>
                            <a:pt x="2875891" y="0"/>
                          </a:cubicBezTo>
                          <a:cubicBezTo>
                            <a:pt x="3202731" y="-5966"/>
                            <a:pt x="3328919" y="16926"/>
                            <a:pt x="3487961" y="0"/>
                          </a:cubicBezTo>
                          <a:cubicBezTo>
                            <a:pt x="3712194" y="10147"/>
                            <a:pt x="4172164" y="100886"/>
                            <a:pt x="4486599" y="0"/>
                          </a:cubicBezTo>
                          <a:cubicBezTo>
                            <a:pt x="4784979" y="-34342"/>
                            <a:pt x="5089670" y="-2066"/>
                            <a:pt x="5291954" y="0"/>
                          </a:cubicBezTo>
                          <a:cubicBezTo>
                            <a:pt x="5564401" y="63357"/>
                            <a:pt x="5868329" y="23818"/>
                            <a:pt x="6290592" y="0"/>
                          </a:cubicBezTo>
                          <a:cubicBezTo>
                            <a:pt x="6489785" y="30241"/>
                            <a:pt x="6675472" y="-10874"/>
                            <a:pt x="6902661" y="0"/>
                          </a:cubicBezTo>
                          <a:cubicBezTo>
                            <a:pt x="7050279" y="19061"/>
                            <a:pt x="7597355" y="-89659"/>
                            <a:pt x="7901301" y="0"/>
                          </a:cubicBezTo>
                          <a:cubicBezTo>
                            <a:pt x="8175902" y="9619"/>
                            <a:pt x="8354465" y="-13395"/>
                            <a:pt x="8706654" y="0"/>
                          </a:cubicBezTo>
                          <a:cubicBezTo>
                            <a:pt x="9063792" y="8957"/>
                            <a:pt x="9641609" y="-29047"/>
                            <a:pt x="9930793" y="0"/>
                          </a:cubicBezTo>
                          <a:cubicBezTo>
                            <a:pt x="10073770" y="-7370"/>
                            <a:pt x="10162875" y="121088"/>
                            <a:pt x="10197338" y="253544"/>
                          </a:cubicBezTo>
                          <a:cubicBezTo>
                            <a:pt x="10223517" y="509754"/>
                            <a:pt x="10181450" y="569528"/>
                            <a:pt x="10197338" y="868580"/>
                          </a:cubicBezTo>
                          <a:cubicBezTo>
                            <a:pt x="10198761" y="1013384"/>
                            <a:pt x="10101129" y="1112596"/>
                            <a:pt x="9930793" y="1122125"/>
                          </a:cubicBezTo>
                          <a:cubicBezTo>
                            <a:pt x="9699011" y="1151503"/>
                            <a:pt x="9444200" y="1144684"/>
                            <a:pt x="9222081" y="1122125"/>
                          </a:cubicBezTo>
                          <a:cubicBezTo>
                            <a:pt x="9031963" y="1157158"/>
                            <a:pt x="8677204" y="1132819"/>
                            <a:pt x="8416727" y="1122125"/>
                          </a:cubicBezTo>
                          <a:cubicBezTo>
                            <a:pt x="8113743" y="1141738"/>
                            <a:pt x="7823633" y="1079438"/>
                            <a:pt x="7611373" y="1122125"/>
                          </a:cubicBezTo>
                          <a:cubicBezTo>
                            <a:pt x="7351012" y="1167587"/>
                            <a:pt x="7111925" y="1172488"/>
                            <a:pt x="6709376" y="1122125"/>
                          </a:cubicBezTo>
                          <a:cubicBezTo>
                            <a:pt x="6289489" y="1114587"/>
                            <a:pt x="6262542" y="1120694"/>
                            <a:pt x="6000664" y="1122125"/>
                          </a:cubicBezTo>
                          <a:cubicBezTo>
                            <a:pt x="5723518" y="1125271"/>
                            <a:pt x="5500622" y="1150113"/>
                            <a:pt x="5195311" y="1122125"/>
                          </a:cubicBezTo>
                          <a:cubicBezTo>
                            <a:pt x="4893979" y="1108942"/>
                            <a:pt x="4744620" y="1107396"/>
                            <a:pt x="4583242" y="1122125"/>
                          </a:cubicBezTo>
                          <a:cubicBezTo>
                            <a:pt x="4429676" y="1128201"/>
                            <a:pt x="4029116" y="1099024"/>
                            <a:pt x="3874530" y="1122125"/>
                          </a:cubicBezTo>
                          <a:cubicBezTo>
                            <a:pt x="3716249" y="1156251"/>
                            <a:pt x="3404925" y="1146744"/>
                            <a:pt x="3262462" y="1122125"/>
                          </a:cubicBezTo>
                          <a:cubicBezTo>
                            <a:pt x="3117652" y="1064698"/>
                            <a:pt x="2934447" y="1194516"/>
                            <a:pt x="2650392" y="1122125"/>
                          </a:cubicBezTo>
                          <a:cubicBezTo>
                            <a:pt x="2378933" y="1117218"/>
                            <a:pt x="2164364" y="1140316"/>
                            <a:pt x="1748395" y="1122125"/>
                          </a:cubicBezTo>
                          <a:cubicBezTo>
                            <a:pt x="1311447" y="1123762"/>
                            <a:pt x="515239" y="1150191"/>
                            <a:pt x="266544" y="1122125"/>
                          </a:cubicBezTo>
                          <a:cubicBezTo>
                            <a:pt x="72254" y="1125815"/>
                            <a:pt x="9119" y="1033094"/>
                            <a:pt x="0" y="868580"/>
                          </a:cubicBezTo>
                          <a:cubicBezTo>
                            <a:pt x="-719" y="667441"/>
                            <a:pt x="9038" y="489396"/>
                            <a:pt x="0" y="25354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lnSpc>
                  <a:spcPct val="150000"/>
                </a:lnSpc>
                <a:buAutoNum type="arabicPeriod"/>
              </a:pP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20EF45FF-1956-7540-ADB7-7E592005AB4F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7668502E-ADA4-1159-8DD2-CB77F1D7664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="" xmlns:a16="http://schemas.microsoft.com/office/drawing/2014/main" id="{0E09B822-2BC1-69DE-3CE9-7E6417A14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5FD905E7-38E4-DF4C-2C61-5224226F46DB}"/>
              </a:ext>
            </a:extLst>
          </p:cNvPr>
          <p:cNvSpPr/>
          <p:nvPr/>
        </p:nvSpPr>
        <p:spPr>
          <a:xfrm>
            <a:off x="1023257" y="2177144"/>
            <a:ext cx="10439400" cy="40494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">
            <a:extLst>
              <a:ext uri="{FF2B5EF4-FFF2-40B4-BE49-F238E27FC236}">
                <a16:creationId xmlns="" xmlns:a16="http://schemas.microsoft.com/office/drawing/2014/main" id="{2EEABBA7-FF72-FFA9-705D-6136CBDA6C4D}"/>
              </a:ext>
            </a:extLst>
          </p:cNvPr>
          <p:cNvSpPr/>
          <p:nvPr/>
        </p:nvSpPr>
        <p:spPr>
          <a:xfrm>
            <a:off x="2015599" y="2695623"/>
            <a:ext cx="2097811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="" xmlns:a16="http://schemas.microsoft.com/office/drawing/2014/main" id="{8339C97B-DCAF-3E4B-D834-B79425673D37}"/>
              </a:ext>
            </a:extLst>
          </p:cNvPr>
          <p:cNvSpPr/>
          <p:nvPr/>
        </p:nvSpPr>
        <p:spPr>
          <a:xfrm>
            <a:off x="2015599" y="3226291"/>
            <a:ext cx="2097811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="" xmlns:a16="http://schemas.microsoft.com/office/drawing/2014/main" id="{8DF9DF57-6FE4-0B82-A40D-B2BA4D9E6E4F}"/>
              </a:ext>
            </a:extLst>
          </p:cNvPr>
          <p:cNvSpPr/>
          <p:nvPr/>
        </p:nvSpPr>
        <p:spPr>
          <a:xfrm>
            <a:off x="2015599" y="3756959"/>
            <a:ext cx="2097811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="" xmlns:a16="http://schemas.microsoft.com/office/drawing/2014/main" id="{DF88D0D1-FC57-9850-14EA-97890466E14F}"/>
              </a:ext>
            </a:extLst>
          </p:cNvPr>
          <p:cNvSpPr/>
          <p:nvPr/>
        </p:nvSpPr>
        <p:spPr>
          <a:xfrm>
            <a:off x="1911967" y="4287627"/>
            <a:ext cx="2201443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18">
            <a:extLst>
              <a:ext uri="{FF2B5EF4-FFF2-40B4-BE49-F238E27FC236}">
                <a16:creationId xmlns="" xmlns:a16="http://schemas.microsoft.com/office/drawing/2014/main" id="{BFA80C3C-5AA1-5AC9-44E9-74B4FCF18443}"/>
              </a:ext>
            </a:extLst>
          </p:cNvPr>
          <p:cNvSpPr/>
          <p:nvPr/>
        </p:nvSpPr>
        <p:spPr>
          <a:xfrm>
            <a:off x="4830394" y="2695623"/>
            <a:ext cx="5347749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="" xmlns:a16="http://schemas.microsoft.com/office/drawing/2014/main" id="{8D5B54D9-CA16-C01D-6D2C-B732FF7998DC}"/>
              </a:ext>
            </a:extLst>
          </p:cNvPr>
          <p:cNvSpPr/>
          <p:nvPr/>
        </p:nvSpPr>
        <p:spPr>
          <a:xfrm>
            <a:off x="4830394" y="3226291"/>
            <a:ext cx="5430045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0">
            <a:extLst>
              <a:ext uri="{FF2B5EF4-FFF2-40B4-BE49-F238E27FC236}">
                <a16:creationId xmlns="" xmlns:a16="http://schemas.microsoft.com/office/drawing/2014/main" id="{D249798C-D64E-B95B-DC98-DFD35A09D743}"/>
              </a:ext>
            </a:extLst>
          </p:cNvPr>
          <p:cNvSpPr/>
          <p:nvPr/>
        </p:nvSpPr>
        <p:spPr>
          <a:xfrm>
            <a:off x="4830394" y="3756959"/>
            <a:ext cx="5521485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="" xmlns:a16="http://schemas.microsoft.com/office/drawing/2014/main" id="{B938D350-31D8-C8FD-3919-A270D22C8A5D}"/>
              </a:ext>
            </a:extLst>
          </p:cNvPr>
          <p:cNvSpPr/>
          <p:nvPr/>
        </p:nvSpPr>
        <p:spPr>
          <a:xfrm>
            <a:off x="4830394" y="4287627"/>
            <a:ext cx="6463317" cy="623052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FA23D478-F479-0E13-F48B-3A6CA52398B8}"/>
              </a:ext>
            </a:extLst>
          </p:cNvPr>
          <p:cNvCxnSpPr>
            <a:cxnSpLocks/>
            <a:stCxn id="23" idx="3"/>
            <a:endCxn id="28" idx="1"/>
          </p:cNvCxnSpPr>
          <p:nvPr/>
        </p:nvCxnSpPr>
        <p:spPr>
          <a:xfrm>
            <a:off x="4113410" y="2892269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41F89E46-414A-C460-28EA-4C7484F253F6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>
          <a:xfrm>
            <a:off x="4113410" y="3422937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E3948941-DA2A-A7FF-B175-D0CD656C10C8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4113410" y="2892269"/>
            <a:ext cx="716984" cy="106133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6E6067BC-7173-6742-53F0-6D77894E2B75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>
            <a:off x="4113410" y="4484273"/>
            <a:ext cx="716984" cy="1148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4B0F23F-43D8-6AA8-797D-98A3E9FB6676}"/>
              </a:ext>
            </a:extLst>
          </p:cNvPr>
          <p:cNvSpPr/>
          <p:nvPr/>
        </p:nvSpPr>
        <p:spPr>
          <a:xfrm>
            <a:off x="497840" y="6309360"/>
            <a:ext cx="2672080" cy="5486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sang slide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15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=""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Đất rừng phương Nam – Wikipedia tiếng Việt">
            <a:extLst>
              <a:ext uri="{FF2B5EF4-FFF2-40B4-BE49-F238E27FC236}">
                <a16:creationId xmlns="" xmlns:a16="http://schemas.microsoft.com/office/drawing/2014/main" id="{AB96D3B2-D247-5D86-78EA-8296FB7E0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898843"/>
            <a:ext cx="333375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5CB522D-00F6-91B7-EE10-EB94803A17E4}"/>
              </a:ext>
            </a:extLst>
          </p:cNvPr>
          <p:cNvSpPr/>
          <p:nvPr/>
        </p:nvSpPr>
        <p:spPr>
          <a:xfrm>
            <a:off x="7416800" y="1016000"/>
            <a:ext cx="4490720" cy="500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Mục</a:t>
            </a:r>
            <a:r>
              <a:rPr lang="en-US" sz="1400" dirty="0"/>
              <a:t> </a:t>
            </a:r>
            <a:r>
              <a:rPr lang="en-US" sz="1400" dirty="0" err="1"/>
              <a:t>lục</a:t>
            </a:r>
            <a:r>
              <a:rPr lang="en-US" sz="1400" dirty="0"/>
              <a:t>:</a:t>
            </a:r>
          </a:p>
          <a:p>
            <a:pPr algn="just"/>
            <a:r>
              <a:rPr lang="vi-VN" sz="1400" dirty="0"/>
              <a:t>Chương 1: Xóm chợ nhỏ một vùng quê xa lạ</a:t>
            </a:r>
          </a:p>
          <a:p>
            <a:pPr algn="just"/>
            <a:r>
              <a:rPr lang="vi-VN" sz="1400" dirty="0"/>
              <a:t>Chương 2: Trong tửu quán</a:t>
            </a:r>
          </a:p>
          <a:p>
            <a:pPr algn="just"/>
            <a:r>
              <a:rPr lang="vi-VN" sz="1400" dirty="0"/>
              <a:t>Chương 3: Ông lão bán rắn</a:t>
            </a:r>
          </a:p>
          <a:p>
            <a:pPr algn="just"/>
            <a:r>
              <a:rPr lang="vi-VN" sz="1400" dirty="0"/>
              <a:t>Chương 4: Đêm kinh khủng</a:t>
            </a:r>
          </a:p>
          <a:p>
            <a:pPr algn="just"/>
            <a:r>
              <a:rPr lang="vi-VN" sz="1400" dirty="0"/>
              <a:t>Chương 5: Ôn lại ngày cũ</a:t>
            </a:r>
          </a:p>
          <a:p>
            <a:pPr algn="just"/>
            <a:r>
              <a:rPr lang="vi-VN" sz="1400" dirty="0"/>
              <a:t>Chương 6: Bước đầu cuộc sống lưu lạc</a:t>
            </a:r>
          </a:p>
          <a:p>
            <a:pPr algn="just"/>
            <a:r>
              <a:rPr lang="vi-VN" sz="1400" dirty="0"/>
              <a:t>Chương 7: Gia đình ba nuôi tôi</a:t>
            </a:r>
          </a:p>
          <a:p>
            <a:pPr algn="just"/>
            <a:r>
              <a:rPr lang="vi-VN" sz="1400" dirty="0"/>
              <a:t>Chương 8: Đi câu rắn</a:t>
            </a:r>
          </a:p>
          <a:p>
            <a:pPr algn="just"/>
            <a:r>
              <a:rPr lang="vi-VN" sz="1400" dirty="0"/>
              <a:t>Chương 9: Đi lấy mật [1]</a:t>
            </a:r>
          </a:p>
          <a:p>
            <a:pPr algn="just"/>
            <a:r>
              <a:rPr lang="vi-VN" sz="1400" dirty="0"/>
              <a:t>Chương 10: Trong lều người đàn ông cô độc giữa rừng [2]</a:t>
            </a:r>
          </a:p>
          <a:p>
            <a:pPr algn="just"/>
            <a:r>
              <a:rPr lang="vi-VN" sz="1400" dirty="0"/>
              <a:t>Chương 11: Rừng cháy</a:t>
            </a:r>
          </a:p>
          <a:p>
            <a:pPr algn="just"/>
            <a:r>
              <a:rPr lang="vi-VN" sz="1400" dirty="0"/>
              <a:t>Chương 12: Chạm trán với hổ</a:t>
            </a:r>
          </a:p>
          <a:p>
            <a:pPr algn="just"/>
            <a:r>
              <a:rPr lang="vi-VN" sz="1400" dirty="0"/>
              <a:t>Chương 13: Cái chết của Võ Tòng</a:t>
            </a:r>
          </a:p>
          <a:p>
            <a:pPr algn="just"/>
            <a:r>
              <a:rPr lang="vi-VN" sz="1400" dirty="0"/>
              <a:t>Chương 14: Mũi tên thù</a:t>
            </a:r>
          </a:p>
          <a:p>
            <a:pPr algn="just"/>
            <a:r>
              <a:rPr lang="vi-VN" sz="1400" dirty="0"/>
              <a:t>Chương 15: Phường săn cá sấu</a:t>
            </a:r>
          </a:p>
          <a:p>
            <a:pPr algn="just"/>
            <a:r>
              <a:rPr lang="vi-VN" sz="1400" dirty="0"/>
              <a:t>Chương 16: Qua Sóc Miên</a:t>
            </a:r>
          </a:p>
          <a:p>
            <a:pPr algn="just"/>
            <a:r>
              <a:rPr lang="vi-VN" sz="1400" dirty="0"/>
              <a:t>Chương 17: Sân chim</a:t>
            </a:r>
          </a:p>
          <a:p>
            <a:pPr algn="just"/>
            <a:r>
              <a:rPr lang="vi-VN" sz="1400" dirty="0"/>
              <a:t>Chương 18: Rừng đước Cà Mau</a:t>
            </a:r>
          </a:p>
          <a:p>
            <a:pPr algn="just"/>
            <a:r>
              <a:rPr lang="vi-VN" sz="1400" dirty="0"/>
              <a:t>Chương 19: Du kích trong rừng</a:t>
            </a:r>
          </a:p>
          <a:p>
            <a:pPr algn="just"/>
            <a:r>
              <a:rPr lang="vi-VN" sz="1400" dirty="0"/>
              <a:t>Chương 20: Lên đường chiến đấu </a:t>
            </a:r>
            <a:endParaRPr lang="en-US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60AEF85D-6EC7-6A9D-93BC-E0C8372A5FD1}"/>
              </a:ext>
            </a:extLst>
          </p:cNvPr>
          <p:cNvCxnSpPr>
            <a:cxnSpLocks/>
          </p:cNvCxnSpPr>
          <p:nvPr/>
        </p:nvCxnSpPr>
        <p:spPr>
          <a:xfrm flipH="1">
            <a:off x="3190240" y="1920240"/>
            <a:ext cx="1645920" cy="37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793B8F17-F008-3B2D-E64E-702D8BB41668}"/>
              </a:ext>
            </a:extLst>
          </p:cNvPr>
          <p:cNvSpPr/>
          <p:nvPr/>
        </p:nvSpPr>
        <p:spPr>
          <a:xfrm>
            <a:off x="4836160" y="1554480"/>
            <a:ext cx="17170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CA5B8F41-113F-D59E-6FB7-F0BDAA252616}"/>
              </a:ext>
            </a:extLst>
          </p:cNvPr>
          <p:cNvCxnSpPr>
            <a:cxnSpLocks/>
          </p:cNvCxnSpPr>
          <p:nvPr/>
        </p:nvCxnSpPr>
        <p:spPr>
          <a:xfrm flipH="1">
            <a:off x="3484880" y="843280"/>
            <a:ext cx="1645920" cy="37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E4C7450-10C9-E202-9EB0-715D709CEED1}"/>
              </a:ext>
            </a:extLst>
          </p:cNvPr>
          <p:cNvSpPr/>
          <p:nvPr/>
        </p:nvSpPr>
        <p:spPr>
          <a:xfrm>
            <a:off x="5130800" y="477520"/>
            <a:ext cx="17170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AA976D27-018A-71E5-3485-6CAE65BE73F7}"/>
              </a:ext>
            </a:extLst>
          </p:cNvPr>
          <p:cNvCxnSpPr>
            <a:cxnSpLocks/>
          </p:cNvCxnSpPr>
          <p:nvPr/>
        </p:nvCxnSpPr>
        <p:spPr>
          <a:xfrm flipH="1">
            <a:off x="2682240" y="5090160"/>
            <a:ext cx="1645920" cy="37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510EFEC-67A0-24BE-80F5-1EF21D81747B}"/>
              </a:ext>
            </a:extLst>
          </p:cNvPr>
          <p:cNvSpPr/>
          <p:nvPr/>
        </p:nvSpPr>
        <p:spPr>
          <a:xfrm>
            <a:off x="4328160" y="4724400"/>
            <a:ext cx="21742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CB6F91DE-FBDE-2928-03A7-C6C64A5C8DD0}"/>
              </a:ext>
            </a:extLst>
          </p:cNvPr>
          <p:cNvCxnSpPr>
            <a:cxnSpLocks/>
          </p:cNvCxnSpPr>
          <p:nvPr/>
        </p:nvCxnSpPr>
        <p:spPr>
          <a:xfrm flipV="1">
            <a:off x="6604000" y="2387600"/>
            <a:ext cx="802640" cy="965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D44AB14-2BF6-E2AF-2D86-B501B8CE3AF1}"/>
              </a:ext>
            </a:extLst>
          </p:cNvPr>
          <p:cNvSpPr/>
          <p:nvPr/>
        </p:nvSpPr>
        <p:spPr>
          <a:xfrm>
            <a:off x="4866640" y="3017520"/>
            <a:ext cx="17170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Mục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lục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6D669CDF-A6CE-ACD2-ACCE-35DB9D4B366C}"/>
              </a:ext>
            </a:extLst>
          </p:cNvPr>
          <p:cNvSpPr/>
          <p:nvPr/>
        </p:nvSpPr>
        <p:spPr>
          <a:xfrm>
            <a:off x="10312400" y="617728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66302-724E-C40D-7826-A67CE5702054}"/>
              </a:ext>
            </a:extLst>
          </p:cNvPr>
          <p:cNvSpPr txBox="1"/>
          <p:nvPr/>
        </p:nvSpPr>
        <p:spPr>
          <a:xfrm>
            <a:off x="1260086" y="1828252"/>
            <a:ext cx="4927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A3751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=""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15D8BBB-496E-71A7-C99E-D681A08EB951}"/>
              </a:ext>
            </a:extLst>
          </p:cNvPr>
          <p:cNvGrpSpPr/>
          <p:nvPr/>
        </p:nvGrpSpPr>
        <p:grpSpPr>
          <a:xfrm>
            <a:off x="12276360" y="1132568"/>
            <a:ext cx="2038289" cy="2038289"/>
            <a:chOff x="5494074" y="-76580"/>
            <a:chExt cx="6577773" cy="6577773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F68D7187-6F78-04C0-BD2D-C87BC3D6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="" xmlns:a16="http://schemas.microsoft.com/office/drawing/2014/main" id="{DBB6688D-1D41-AFCA-C455-ABAB8D718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allAtOnce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=""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DC2BB78-56C0-BBC5-8544-5B7AE61CF310}"/>
              </a:ext>
            </a:extLst>
          </p:cNvPr>
          <p:cNvGrpSpPr/>
          <p:nvPr/>
        </p:nvGrpSpPr>
        <p:grpSpPr>
          <a:xfrm>
            <a:off x="619352" y="266549"/>
            <a:ext cx="10908619" cy="1246566"/>
            <a:chOff x="421262" y="501210"/>
            <a:chExt cx="12822334" cy="1797933"/>
          </a:xfrm>
        </p:grpSpPr>
        <p:sp>
          <p:nvSpPr>
            <p:cNvPr id="3" name="Rectangle: Rounded Corners 46">
              <a:extLst>
                <a:ext uri="{FF2B5EF4-FFF2-40B4-BE49-F238E27FC236}">
                  <a16:creationId xmlns="" xmlns:a16="http://schemas.microsoft.com/office/drawing/2014/main" id="{A3ACCAEA-07C6-02CF-AA72-BE759F9BBF66}"/>
                </a:ext>
              </a:extLst>
            </p:cNvPr>
            <p:cNvSpPr/>
            <p:nvPr/>
          </p:nvSpPr>
          <p:spPr>
            <a:xfrm>
              <a:off x="1257324" y="680692"/>
              <a:ext cx="11986272" cy="1618451"/>
            </a:xfrm>
            <a:custGeom>
              <a:avLst/>
              <a:gdLst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032749 w 11986272"/>
                <a:gd name="connsiteY2" fmla="*/ 0 h 1618451"/>
                <a:gd name="connsiteX3" fmla="*/ 1865791 w 11986272"/>
                <a:gd name="connsiteY3" fmla="*/ 0 h 1618451"/>
                <a:gd name="connsiteX4" fmla="*/ 2471640 w 11986272"/>
                <a:gd name="connsiteY4" fmla="*/ 0 h 1618451"/>
                <a:gd name="connsiteX5" fmla="*/ 3531875 w 11986272"/>
                <a:gd name="connsiteY5" fmla="*/ 0 h 1618451"/>
                <a:gd name="connsiteX6" fmla="*/ 4137724 w 11986272"/>
                <a:gd name="connsiteY6" fmla="*/ 0 h 1618451"/>
                <a:gd name="connsiteX7" fmla="*/ 5084362 w 11986272"/>
                <a:gd name="connsiteY7" fmla="*/ 0 h 1618451"/>
                <a:gd name="connsiteX8" fmla="*/ 5803806 w 11986272"/>
                <a:gd name="connsiteY8" fmla="*/ 0 h 1618451"/>
                <a:gd name="connsiteX9" fmla="*/ 6523252 w 11986272"/>
                <a:gd name="connsiteY9" fmla="*/ 0 h 1618451"/>
                <a:gd name="connsiteX10" fmla="*/ 7129101 w 11986272"/>
                <a:gd name="connsiteY10" fmla="*/ 0 h 1618451"/>
                <a:gd name="connsiteX11" fmla="*/ 7734950 w 11986272"/>
                <a:gd name="connsiteY11" fmla="*/ 0 h 1618451"/>
                <a:gd name="connsiteX12" fmla="*/ 8454395 w 11986272"/>
                <a:gd name="connsiteY12" fmla="*/ 0 h 1618451"/>
                <a:gd name="connsiteX13" fmla="*/ 9287437 w 11986272"/>
                <a:gd name="connsiteY13" fmla="*/ 0 h 1618451"/>
                <a:gd name="connsiteX14" fmla="*/ 10347672 w 11986272"/>
                <a:gd name="connsiteY14" fmla="*/ 0 h 1618451"/>
                <a:gd name="connsiteX15" fmla="*/ 11672966 w 11986272"/>
                <a:gd name="connsiteY15" fmla="*/ 0 h 1618451"/>
                <a:gd name="connsiteX16" fmla="*/ 11986272 w 11986272"/>
                <a:gd name="connsiteY16" fmla="*/ 365688 h 1618451"/>
                <a:gd name="connsiteX17" fmla="*/ 11986272 w 11986272"/>
                <a:gd name="connsiteY17" fmla="*/ 1252760 h 1618451"/>
                <a:gd name="connsiteX18" fmla="*/ 11672966 w 11986272"/>
                <a:gd name="connsiteY18" fmla="*/ 1618451 h 1618451"/>
                <a:gd name="connsiteX19" fmla="*/ 11067117 w 11986272"/>
                <a:gd name="connsiteY19" fmla="*/ 1618451 h 1618451"/>
                <a:gd name="connsiteX20" fmla="*/ 9893285 w 11986272"/>
                <a:gd name="connsiteY20" fmla="*/ 1618451 h 1618451"/>
                <a:gd name="connsiteX21" fmla="*/ 8946647 w 11986272"/>
                <a:gd name="connsiteY21" fmla="*/ 1618451 h 1618451"/>
                <a:gd name="connsiteX22" fmla="*/ 8227202 w 11986272"/>
                <a:gd name="connsiteY22" fmla="*/ 1618451 h 1618451"/>
                <a:gd name="connsiteX23" fmla="*/ 7053369 w 11986272"/>
                <a:gd name="connsiteY23" fmla="*/ 1618451 h 1618451"/>
                <a:gd name="connsiteX24" fmla="*/ 6220329 w 11986272"/>
                <a:gd name="connsiteY24" fmla="*/ 1618451 h 1618451"/>
                <a:gd name="connsiteX25" fmla="*/ 5387286 w 11986272"/>
                <a:gd name="connsiteY25" fmla="*/ 1618451 h 1618451"/>
                <a:gd name="connsiteX26" fmla="*/ 4554244 w 11986272"/>
                <a:gd name="connsiteY26" fmla="*/ 1618451 h 1618451"/>
                <a:gd name="connsiteX27" fmla="*/ 3834800 w 11986272"/>
                <a:gd name="connsiteY27" fmla="*/ 1618451 h 1618451"/>
                <a:gd name="connsiteX28" fmla="*/ 3228951 w 11986272"/>
                <a:gd name="connsiteY28" fmla="*/ 1618451 h 1618451"/>
                <a:gd name="connsiteX29" fmla="*/ 2509506 w 11986272"/>
                <a:gd name="connsiteY29" fmla="*/ 1618451 h 1618451"/>
                <a:gd name="connsiteX30" fmla="*/ 2045652 w 11986272"/>
                <a:gd name="connsiteY30" fmla="*/ 1618451 h 1618451"/>
                <a:gd name="connsiteX31" fmla="*/ 1562866 w 11986272"/>
                <a:gd name="connsiteY31" fmla="*/ 1618451 h 1618451"/>
                <a:gd name="connsiteX32" fmla="*/ 313304 w 11986272"/>
                <a:gd name="connsiteY32" fmla="*/ 1618451 h 1618451"/>
                <a:gd name="connsiteX33" fmla="*/ 0 w 11986272"/>
                <a:gd name="connsiteY33" fmla="*/ 1252760 h 1618451"/>
                <a:gd name="connsiteX34" fmla="*/ 0 w 11986272"/>
                <a:gd name="connsiteY34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86272" h="1618451" fill="none" extrusionOk="0">
                  <a:moveTo>
                    <a:pt x="0" y="365688"/>
                  </a:moveTo>
                  <a:cubicBezTo>
                    <a:pt x="-8386" y="168385"/>
                    <a:pt x="169254" y="-21453"/>
                    <a:pt x="313304" y="0"/>
                  </a:cubicBezTo>
                  <a:cubicBezTo>
                    <a:pt x="742679" y="39867"/>
                    <a:pt x="1007943" y="-120927"/>
                    <a:pt x="1259942" y="0"/>
                  </a:cubicBezTo>
                  <a:cubicBezTo>
                    <a:pt x="1561769" y="-40796"/>
                    <a:pt x="1882495" y="-29282"/>
                    <a:pt x="2206582" y="0"/>
                  </a:cubicBezTo>
                  <a:cubicBezTo>
                    <a:pt x="2408910" y="-54570"/>
                    <a:pt x="3037512" y="50735"/>
                    <a:pt x="3380412" y="0"/>
                  </a:cubicBezTo>
                  <a:cubicBezTo>
                    <a:pt x="3787291" y="-12108"/>
                    <a:pt x="3887020" y="-10411"/>
                    <a:pt x="4099859" y="0"/>
                  </a:cubicBezTo>
                  <a:cubicBezTo>
                    <a:pt x="4331874" y="-75946"/>
                    <a:pt x="4816222" y="30664"/>
                    <a:pt x="5273689" y="0"/>
                  </a:cubicBezTo>
                  <a:cubicBezTo>
                    <a:pt x="5711119" y="-25601"/>
                    <a:pt x="5965538" y="-89198"/>
                    <a:pt x="6220329" y="0"/>
                  </a:cubicBezTo>
                  <a:cubicBezTo>
                    <a:pt x="6479685" y="79741"/>
                    <a:pt x="6916017" y="-61050"/>
                    <a:pt x="7394159" y="0"/>
                  </a:cubicBezTo>
                  <a:cubicBezTo>
                    <a:pt x="7658082" y="-12904"/>
                    <a:pt x="7828106" y="-46356"/>
                    <a:pt x="8113604" y="0"/>
                  </a:cubicBezTo>
                  <a:cubicBezTo>
                    <a:pt x="8207643" y="-15510"/>
                    <a:pt x="8834486" y="-53440"/>
                    <a:pt x="9287437" y="0"/>
                  </a:cubicBezTo>
                  <a:cubicBezTo>
                    <a:pt x="9601166" y="20330"/>
                    <a:pt x="9779617" y="-59285"/>
                    <a:pt x="10234075" y="0"/>
                  </a:cubicBezTo>
                  <a:cubicBezTo>
                    <a:pt x="10639689" y="-20837"/>
                    <a:pt x="11344940" y="-4707"/>
                    <a:pt x="11672966" y="0"/>
                  </a:cubicBezTo>
                  <a:cubicBezTo>
                    <a:pt x="11812024" y="56171"/>
                    <a:pt x="11956952" y="161187"/>
                    <a:pt x="11986272" y="365688"/>
                  </a:cubicBezTo>
                  <a:cubicBezTo>
                    <a:pt x="11996393" y="720547"/>
                    <a:pt x="11954345" y="838780"/>
                    <a:pt x="11986272" y="1252760"/>
                  </a:cubicBezTo>
                  <a:cubicBezTo>
                    <a:pt x="11987868" y="1447323"/>
                    <a:pt x="11875112" y="1632258"/>
                    <a:pt x="11672966" y="1618451"/>
                  </a:cubicBezTo>
                  <a:cubicBezTo>
                    <a:pt x="11421004" y="1660353"/>
                    <a:pt x="11029131" y="1626356"/>
                    <a:pt x="10839924" y="1618451"/>
                  </a:cubicBezTo>
                  <a:cubicBezTo>
                    <a:pt x="10682997" y="1634571"/>
                    <a:pt x="10319845" y="1558668"/>
                    <a:pt x="9893285" y="1618451"/>
                  </a:cubicBezTo>
                  <a:cubicBezTo>
                    <a:pt x="9560923" y="1593515"/>
                    <a:pt x="9151422" y="1553411"/>
                    <a:pt x="8946647" y="1618451"/>
                  </a:cubicBezTo>
                  <a:cubicBezTo>
                    <a:pt x="8592915" y="1673218"/>
                    <a:pt x="8345039" y="1648824"/>
                    <a:pt x="7886411" y="1618451"/>
                  </a:cubicBezTo>
                  <a:cubicBezTo>
                    <a:pt x="7390347" y="1606996"/>
                    <a:pt x="7355756" y="1618022"/>
                    <a:pt x="7053369" y="1618451"/>
                  </a:cubicBezTo>
                  <a:cubicBezTo>
                    <a:pt x="6713567" y="1657651"/>
                    <a:pt x="6503593" y="1609409"/>
                    <a:pt x="6106732" y="1618451"/>
                  </a:cubicBezTo>
                  <a:cubicBezTo>
                    <a:pt x="5758435" y="1594345"/>
                    <a:pt x="5564892" y="1608793"/>
                    <a:pt x="5387286" y="1618451"/>
                  </a:cubicBezTo>
                  <a:cubicBezTo>
                    <a:pt x="5205552" y="1587328"/>
                    <a:pt x="4791316" y="1559130"/>
                    <a:pt x="4554244" y="1618451"/>
                  </a:cubicBezTo>
                  <a:cubicBezTo>
                    <a:pt x="4391221" y="1619412"/>
                    <a:pt x="4018779" y="1650877"/>
                    <a:pt x="3834800" y="1618451"/>
                  </a:cubicBezTo>
                  <a:cubicBezTo>
                    <a:pt x="3739139" y="1571183"/>
                    <a:pt x="3520235" y="1615441"/>
                    <a:pt x="3115354" y="1618451"/>
                  </a:cubicBezTo>
                  <a:cubicBezTo>
                    <a:pt x="2874074" y="1560037"/>
                    <a:pt x="2528046" y="1582406"/>
                    <a:pt x="2055118" y="1618451"/>
                  </a:cubicBezTo>
                  <a:cubicBezTo>
                    <a:pt x="1492468" y="1665440"/>
                    <a:pt x="710540" y="1599922"/>
                    <a:pt x="313304" y="1618451"/>
                  </a:cubicBezTo>
                  <a:cubicBezTo>
                    <a:pt x="131722" y="1610251"/>
                    <a:pt x="43428" y="1464506"/>
                    <a:pt x="0" y="1252760"/>
                  </a:cubicBezTo>
                  <a:cubicBezTo>
                    <a:pt x="6109" y="1064869"/>
                    <a:pt x="35911" y="725822"/>
                    <a:pt x="0" y="365688"/>
                  </a:cubicBezTo>
                  <a:close/>
                </a:path>
                <a:path w="11986272" h="1618451" stroke="0" extrusionOk="0">
                  <a:moveTo>
                    <a:pt x="0" y="365688"/>
                  </a:moveTo>
                  <a:cubicBezTo>
                    <a:pt x="27217" y="92759"/>
                    <a:pt x="152555" y="-11926"/>
                    <a:pt x="313304" y="0"/>
                  </a:cubicBezTo>
                  <a:cubicBezTo>
                    <a:pt x="497364" y="-28741"/>
                    <a:pt x="692987" y="-15102"/>
                    <a:pt x="1032749" y="0"/>
                  </a:cubicBezTo>
                  <a:cubicBezTo>
                    <a:pt x="1370261" y="35335"/>
                    <a:pt x="1587611" y="38497"/>
                    <a:pt x="1865791" y="0"/>
                  </a:cubicBezTo>
                  <a:cubicBezTo>
                    <a:pt x="2116661" y="24790"/>
                    <a:pt x="2327467" y="21129"/>
                    <a:pt x="2471640" y="0"/>
                  </a:cubicBezTo>
                  <a:cubicBezTo>
                    <a:pt x="2563282" y="-101348"/>
                    <a:pt x="2993115" y="-96826"/>
                    <a:pt x="3531875" y="0"/>
                  </a:cubicBezTo>
                  <a:cubicBezTo>
                    <a:pt x="3972340" y="30869"/>
                    <a:pt x="3967531" y="-5743"/>
                    <a:pt x="4137724" y="0"/>
                  </a:cubicBezTo>
                  <a:cubicBezTo>
                    <a:pt x="4363368" y="41153"/>
                    <a:pt x="4836926" y="-26188"/>
                    <a:pt x="5084362" y="0"/>
                  </a:cubicBezTo>
                  <a:cubicBezTo>
                    <a:pt x="5462635" y="21833"/>
                    <a:pt x="5594417" y="12223"/>
                    <a:pt x="5803806" y="0"/>
                  </a:cubicBezTo>
                  <a:cubicBezTo>
                    <a:pt x="6015428" y="88061"/>
                    <a:pt x="6365770" y="-6120"/>
                    <a:pt x="6523252" y="0"/>
                  </a:cubicBezTo>
                  <a:cubicBezTo>
                    <a:pt x="6729327" y="31174"/>
                    <a:pt x="6987965" y="-17375"/>
                    <a:pt x="7129101" y="0"/>
                  </a:cubicBezTo>
                  <a:cubicBezTo>
                    <a:pt x="7370897" y="-18386"/>
                    <a:pt x="7516982" y="-24667"/>
                    <a:pt x="7734950" y="0"/>
                  </a:cubicBezTo>
                  <a:cubicBezTo>
                    <a:pt x="7981536" y="-76979"/>
                    <a:pt x="8286787" y="50768"/>
                    <a:pt x="8454395" y="0"/>
                  </a:cubicBezTo>
                  <a:cubicBezTo>
                    <a:pt x="8567172" y="-19845"/>
                    <a:pt x="9064925" y="43964"/>
                    <a:pt x="9287437" y="0"/>
                  </a:cubicBezTo>
                  <a:cubicBezTo>
                    <a:pt x="9541152" y="-248"/>
                    <a:pt x="10022123" y="-86744"/>
                    <a:pt x="10347672" y="0"/>
                  </a:cubicBezTo>
                  <a:cubicBezTo>
                    <a:pt x="10695569" y="66717"/>
                    <a:pt x="11086463" y="70971"/>
                    <a:pt x="11672966" y="0"/>
                  </a:cubicBezTo>
                  <a:cubicBezTo>
                    <a:pt x="11888023" y="-6887"/>
                    <a:pt x="11947466" y="171862"/>
                    <a:pt x="11986272" y="365688"/>
                  </a:cubicBezTo>
                  <a:cubicBezTo>
                    <a:pt x="11942332" y="728693"/>
                    <a:pt x="11972789" y="831477"/>
                    <a:pt x="11986272" y="1252760"/>
                  </a:cubicBezTo>
                  <a:cubicBezTo>
                    <a:pt x="11941152" y="1464382"/>
                    <a:pt x="11868320" y="1609519"/>
                    <a:pt x="11672966" y="1618451"/>
                  </a:cubicBezTo>
                  <a:cubicBezTo>
                    <a:pt x="11388361" y="1606051"/>
                    <a:pt x="11184452" y="1631335"/>
                    <a:pt x="11067117" y="1618451"/>
                  </a:cubicBezTo>
                  <a:cubicBezTo>
                    <a:pt x="10909986" y="1575352"/>
                    <a:pt x="10157044" y="1714354"/>
                    <a:pt x="9893285" y="1618451"/>
                  </a:cubicBezTo>
                  <a:cubicBezTo>
                    <a:pt x="9628927" y="1669090"/>
                    <a:pt x="9415571" y="1650883"/>
                    <a:pt x="8946647" y="1618451"/>
                  </a:cubicBezTo>
                  <a:cubicBezTo>
                    <a:pt x="8466831" y="1581526"/>
                    <a:pt x="8372483" y="1603182"/>
                    <a:pt x="8227202" y="1618451"/>
                  </a:cubicBezTo>
                  <a:cubicBezTo>
                    <a:pt x="8018626" y="1629435"/>
                    <a:pt x="7517339" y="1607165"/>
                    <a:pt x="7053369" y="1618451"/>
                  </a:cubicBezTo>
                  <a:cubicBezTo>
                    <a:pt x="6586248" y="1691655"/>
                    <a:pt x="6597849" y="1603413"/>
                    <a:pt x="6220329" y="1618451"/>
                  </a:cubicBezTo>
                  <a:cubicBezTo>
                    <a:pt x="5853975" y="1621167"/>
                    <a:pt x="5548146" y="1609347"/>
                    <a:pt x="5387286" y="1618451"/>
                  </a:cubicBezTo>
                  <a:cubicBezTo>
                    <a:pt x="5178724" y="1594001"/>
                    <a:pt x="4728517" y="1592568"/>
                    <a:pt x="4554244" y="1618451"/>
                  </a:cubicBezTo>
                  <a:cubicBezTo>
                    <a:pt x="4369810" y="1617368"/>
                    <a:pt x="4021285" y="1561835"/>
                    <a:pt x="3834800" y="1618451"/>
                  </a:cubicBezTo>
                  <a:cubicBezTo>
                    <a:pt x="3666861" y="1655003"/>
                    <a:pt x="3355498" y="1546867"/>
                    <a:pt x="3228951" y="1618451"/>
                  </a:cubicBezTo>
                  <a:cubicBezTo>
                    <a:pt x="2995959" y="1674338"/>
                    <a:pt x="2731807" y="1567350"/>
                    <a:pt x="2509506" y="1618451"/>
                  </a:cubicBezTo>
                  <a:cubicBezTo>
                    <a:pt x="2312740" y="1611905"/>
                    <a:pt x="2164427" y="1599864"/>
                    <a:pt x="2045652" y="1618451"/>
                  </a:cubicBezTo>
                  <a:cubicBezTo>
                    <a:pt x="1945275" y="1661780"/>
                    <a:pt x="1687127" y="1628396"/>
                    <a:pt x="1562866" y="1618451"/>
                  </a:cubicBezTo>
                  <a:cubicBezTo>
                    <a:pt x="1318243" y="1565288"/>
                    <a:pt x="579288" y="1703267"/>
                    <a:pt x="313304" y="1618451"/>
                  </a:cubicBezTo>
                  <a:cubicBezTo>
                    <a:pt x="229722" y="1657076"/>
                    <a:pt x="16010" y="1480576"/>
                    <a:pt x="0" y="1252760"/>
                  </a:cubicBezTo>
                  <a:cubicBezTo>
                    <a:pt x="5593" y="1167208"/>
                    <a:pt x="55123" y="647785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1633" y="195706"/>
                    <a:pt x="125352" y="16289"/>
                    <a:pt x="313304" y="0"/>
                  </a:cubicBezTo>
                  <a:cubicBezTo>
                    <a:pt x="758946" y="119373"/>
                    <a:pt x="994555" y="-9399"/>
                    <a:pt x="1259942" y="0"/>
                  </a:cubicBezTo>
                  <a:cubicBezTo>
                    <a:pt x="1472565" y="54634"/>
                    <a:pt x="1844816" y="-62255"/>
                    <a:pt x="2206582" y="0"/>
                  </a:cubicBezTo>
                  <a:cubicBezTo>
                    <a:pt x="2432309" y="-26373"/>
                    <a:pt x="3003657" y="25593"/>
                    <a:pt x="3380412" y="0"/>
                  </a:cubicBezTo>
                  <a:cubicBezTo>
                    <a:pt x="3761533" y="-18884"/>
                    <a:pt x="3939131" y="14545"/>
                    <a:pt x="4099859" y="0"/>
                  </a:cubicBezTo>
                  <a:cubicBezTo>
                    <a:pt x="4413436" y="47975"/>
                    <a:pt x="4880314" y="182448"/>
                    <a:pt x="5273689" y="0"/>
                  </a:cubicBezTo>
                  <a:cubicBezTo>
                    <a:pt x="5581256" y="-29338"/>
                    <a:pt x="6030439" y="-22186"/>
                    <a:pt x="6220329" y="0"/>
                  </a:cubicBezTo>
                  <a:cubicBezTo>
                    <a:pt x="6597092" y="46755"/>
                    <a:pt x="6917767" y="-42829"/>
                    <a:pt x="7394159" y="0"/>
                  </a:cubicBezTo>
                  <a:cubicBezTo>
                    <a:pt x="7608534" y="66537"/>
                    <a:pt x="7831180" y="-25264"/>
                    <a:pt x="8113604" y="0"/>
                  </a:cubicBezTo>
                  <a:cubicBezTo>
                    <a:pt x="8296670" y="57509"/>
                    <a:pt x="8966662" y="-162019"/>
                    <a:pt x="9287437" y="0"/>
                  </a:cubicBezTo>
                  <a:cubicBezTo>
                    <a:pt x="9618859" y="10622"/>
                    <a:pt x="9825780" y="-22565"/>
                    <a:pt x="10234075" y="0"/>
                  </a:cubicBezTo>
                  <a:cubicBezTo>
                    <a:pt x="10689789" y="-53921"/>
                    <a:pt x="11316188" y="-75908"/>
                    <a:pt x="11672966" y="0"/>
                  </a:cubicBezTo>
                  <a:cubicBezTo>
                    <a:pt x="11879337" y="-18935"/>
                    <a:pt x="11911430" y="142512"/>
                    <a:pt x="11986272" y="365688"/>
                  </a:cubicBezTo>
                  <a:cubicBezTo>
                    <a:pt x="12015859" y="748153"/>
                    <a:pt x="11968872" y="841591"/>
                    <a:pt x="11986272" y="1252760"/>
                  </a:cubicBezTo>
                  <a:cubicBezTo>
                    <a:pt x="12002996" y="1437675"/>
                    <a:pt x="11882705" y="1583111"/>
                    <a:pt x="11672966" y="1618451"/>
                  </a:cubicBezTo>
                  <a:cubicBezTo>
                    <a:pt x="11380765" y="1632519"/>
                    <a:pt x="11092345" y="1611722"/>
                    <a:pt x="10839924" y="1618451"/>
                  </a:cubicBezTo>
                  <a:cubicBezTo>
                    <a:pt x="10659094" y="1721025"/>
                    <a:pt x="10195271" y="1625075"/>
                    <a:pt x="9893285" y="1618451"/>
                  </a:cubicBezTo>
                  <a:cubicBezTo>
                    <a:pt x="9561223" y="1641900"/>
                    <a:pt x="9204952" y="1564103"/>
                    <a:pt x="8946647" y="1618451"/>
                  </a:cubicBezTo>
                  <a:cubicBezTo>
                    <a:pt x="8629665" y="1631190"/>
                    <a:pt x="8368586" y="1693261"/>
                    <a:pt x="7886411" y="1618451"/>
                  </a:cubicBezTo>
                  <a:cubicBezTo>
                    <a:pt x="7391337" y="1609532"/>
                    <a:pt x="7364087" y="1610906"/>
                    <a:pt x="7053369" y="1618451"/>
                  </a:cubicBezTo>
                  <a:cubicBezTo>
                    <a:pt x="6732853" y="1674374"/>
                    <a:pt x="6438186" y="1629567"/>
                    <a:pt x="6106732" y="1618451"/>
                  </a:cubicBezTo>
                  <a:cubicBezTo>
                    <a:pt x="5743279" y="1593811"/>
                    <a:pt x="5585548" y="1612284"/>
                    <a:pt x="5387286" y="1618451"/>
                  </a:cubicBezTo>
                  <a:cubicBezTo>
                    <a:pt x="5224994" y="1654510"/>
                    <a:pt x="4702939" y="1593056"/>
                    <a:pt x="4554244" y="1618451"/>
                  </a:cubicBezTo>
                  <a:cubicBezTo>
                    <a:pt x="4357849" y="1693200"/>
                    <a:pt x="3992466" y="1681971"/>
                    <a:pt x="3834800" y="1618451"/>
                  </a:cubicBezTo>
                  <a:cubicBezTo>
                    <a:pt x="3710541" y="1516711"/>
                    <a:pt x="3403661" y="1707751"/>
                    <a:pt x="3115354" y="1618451"/>
                  </a:cubicBezTo>
                  <a:cubicBezTo>
                    <a:pt x="2817806" y="1565152"/>
                    <a:pt x="2566267" y="1617554"/>
                    <a:pt x="2055118" y="1618451"/>
                  </a:cubicBezTo>
                  <a:cubicBezTo>
                    <a:pt x="1483284" y="1620186"/>
                    <a:pt x="629742" y="1658721"/>
                    <a:pt x="313304" y="1618451"/>
                  </a:cubicBezTo>
                  <a:cubicBezTo>
                    <a:pt x="92749" y="1636187"/>
                    <a:pt x="3521" y="1496330"/>
                    <a:pt x="0" y="1252760"/>
                  </a:cubicBezTo>
                  <a:cubicBezTo>
                    <a:pt x="-34374" y="960837"/>
                    <a:pt x="5508" y="702967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-1718" y="191351"/>
                    <a:pt x="169608" y="6184"/>
                    <a:pt x="313304" y="0"/>
                  </a:cubicBezTo>
                  <a:cubicBezTo>
                    <a:pt x="772454" y="94606"/>
                    <a:pt x="984178" y="-97414"/>
                    <a:pt x="1259942" y="0"/>
                  </a:cubicBezTo>
                  <a:cubicBezTo>
                    <a:pt x="1479962" y="-11971"/>
                    <a:pt x="1950030" y="-85253"/>
                    <a:pt x="2206582" y="0"/>
                  </a:cubicBezTo>
                  <a:cubicBezTo>
                    <a:pt x="2423970" y="-45525"/>
                    <a:pt x="3077517" y="21526"/>
                    <a:pt x="3380412" y="0"/>
                  </a:cubicBezTo>
                  <a:cubicBezTo>
                    <a:pt x="3773351" y="-20045"/>
                    <a:pt x="3886330" y="16003"/>
                    <a:pt x="4099859" y="0"/>
                  </a:cubicBezTo>
                  <a:cubicBezTo>
                    <a:pt x="4437141" y="22799"/>
                    <a:pt x="4814008" y="82808"/>
                    <a:pt x="5273689" y="0"/>
                  </a:cubicBezTo>
                  <a:cubicBezTo>
                    <a:pt x="5669951" y="3615"/>
                    <a:pt x="5997837" y="-2349"/>
                    <a:pt x="6220329" y="0"/>
                  </a:cubicBezTo>
                  <a:cubicBezTo>
                    <a:pt x="6556182" y="148125"/>
                    <a:pt x="6864022" y="-28265"/>
                    <a:pt x="7394159" y="0"/>
                  </a:cubicBezTo>
                  <a:cubicBezTo>
                    <a:pt x="7600318" y="-9838"/>
                    <a:pt x="7782939" y="-4625"/>
                    <a:pt x="8113604" y="0"/>
                  </a:cubicBezTo>
                  <a:cubicBezTo>
                    <a:pt x="8284148" y="-63270"/>
                    <a:pt x="8928746" y="-3873"/>
                    <a:pt x="9287437" y="0"/>
                  </a:cubicBezTo>
                  <a:cubicBezTo>
                    <a:pt x="9633996" y="25348"/>
                    <a:pt x="9776653" y="-31402"/>
                    <a:pt x="10234075" y="0"/>
                  </a:cubicBezTo>
                  <a:cubicBezTo>
                    <a:pt x="10699391" y="-3782"/>
                    <a:pt x="11386292" y="20872"/>
                    <a:pt x="11672966" y="0"/>
                  </a:cubicBezTo>
                  <a:cubicBezTo>
                    <a:pt x="11866690" y="-16158"/>
                    <a:pt x="11997486" y="167916"/>
                    <a:pt x="11986272" y="365688"/>
                  </a:cubicBezTo>
                  <a:cubicBezTo>
                    <a:pt x="11984866" y="740356"/>
                    <a:pt x="11978069" y="831910"/>
                    <a:pt x="11986272" y="1252760"/>
                  </a:cubicBezTo>
                  <a:cubicBezTo>
                    <a:pt x="12008146" y="1475439"/>
                    <a:pt x="11877669" y="1640839"/>
                    <a:pt x="11672966" y="1618451"/>
                  </a:cubicBezTo>
                  <a:cubicBezTo>
                    <a:pt x="11395886" y="1653052"/>
                    <a:pt x="11080025" y="1668045"/>
                    <a:pt x="10839924" y="1618451"/>
                  </a:cubicBezTo>
                  <a:cubicBezTo>
                    <a:pt x="10655075" y="1565356"/>
                    <a:pt x="10283776" y="1663374"/>
                    <a:pt x="9893285" y="1618451"/>
                  </a:cubicBezTo>
                  <a:cubicBezTo>
                    <a:pt x="9543778" y="1596596"/>
                    <a:pt x="9162599" y="1623198"/>
                    <a:pt x="8946647" y="1618451"/>
                  </a:cubicBezTo>
                  <a:cubicBezTo>
                    <a:pt x="8589449" y="1641103"/>
                    <a:pt x="8388843" y="1656219"/>
                    <a:pt x="7886411" y="1618451"/>
                  </a:cubicBezTo>
                  <a:cubicBezTo>
                    <a:pt x="7393625" y="1595444"/>
                    <a:pt x="7359456" y="1614760"/>
                    <a:pt x="7053369" y="1618451"/>
                  </a:cubicBezTo>
                  <a:cubicBezTo>
                    <a:pt x="6759883" y="1600369"/>
                    <a:pt x="6517419" y="1613438"/>
                    <a:pt x="6106732" y="1618451"/>
                  </a:cubicBezTo>
                  <a:cubicBezTo>
                    <a:pt x="5717280" y="1608266"/>
                    <a:pt x="5593706" y="1570308"/>
                    <a:pt x="5387286" y="1618451"/>
                  </a:cubicBezTo>
                  <a:cubicBezTo>
                    <a:pt x="5193394" y="1631730"/>
                    <a:pt x="4741743" y="1581284"/>
                    <a:pt x="4554244" y="1618451"/>
                  </a:cubicBezTo>
                  <a:cubicBezTo>
                    <a:pt x="4371256" y="1601466"/>
                    <a:pt x="4045217" y="1670753"/>
                    <a:pt x="3834800" y="1618451"/>
                  </a:cubicBezTo>
                  <a:cubicBezTo>
                    <a:pt x="3682623" y="1598095"/>
                    <a:pt x="3489597" y="1594474"/>
                    <a:pt x="3115354" y="1618451"/>
                  </a:cubicBezTo>
                  <a:cubicBezTo>
                    <a:pt x="2818558" y="1646602"/>
                    <a:pt x="2569531" y="1582543"/>
                    <a:pt x="2055118" y="1618451"/>
                  </a:cubicBezTo>
                  <a:cubicBezTo>
                    <a:pt x="1524469" y="1656272"/>
                    <a:pt x="712764" y="1597255"/>
                    <a:pt x="313304" y="1618451"/>
                  </a:cubicBezTo>
                  <a:cubicBezTo>
                    <a:pt x="127628" y="1652549"/>
                    <a:pt x="7663" y="1472341"/>
                    <a:pt x="0" y="1252760"/>
                  </a:cubicBezTo>
                  <a:cubicBezTo>
                    <a:pt x="-43386" y="997650"/>
                    <a:pt x="59033" y="710461"/>
                    <a:pt x="0" y="365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475911327">
                    <a:custGeom>
                      <a:avLst/>
                      <a:gdLst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1071898 w 10197338"/>
                        <a:gd name="connsiteY2" fmla="*/ 0 h 1122125"/>
                        <a:gd name="connsiteX3" fmla="*/ 1877253 w 10197338"/>
                        <a:gd name="connsiteY3" fmla="*/ 0 h 1122125"/>
                        <a:gd name="connsiteX4" fmla="*/ 2875891 w 10197338"/>
                        <a:gd name="connsiteY4" fmla="*/ 0 h 1122125"/>
                        <a:gd name="connsiteX5" fmla="*/ 3487961 w 10197338"/>
                        <a:gd name="connsiteY5" fmla="*/ 0 h 1122125"/>
                        <a:gd name="connsiteX6" fmla="*/ 4486599 w 10197338"/>
                        <a:gd name="connsiteY6" fmla="*/ 0 h 1122125"/>
                        <a:gd name="connsiteX7" fmla="*/ 5291954 w 10197338"/>
                        <a:gd name="connsiteY7" fmla="*/ 0 h 1122125"/>
                        <a:gd name="connsiteX8" fmla="*/ 6290592 w 10197338"/>
                        <a:gd name="connsiteY8" fmla="*/ 0 h 1122125"/>
                        <a:gd name="connsiteX9" fmla="*/ 6902661 w 10197338"/>
                        <a:gd name="connsiteY9" fmla="*/ 0 h 1122125"/>
                        <a:gd name="connsiteX10" fmla="*/ 7901301 w 10197338"/>
                        <a:gd name="connsiteY10" fmla="*/ 0 h 1122125"/>
                        <a:gd name="connsiteX11" fmla="*/ 8706654 w 10197338"/>
                        <a:gd name="connsiteY11" fmla="*/ 0 h 1122125"/>
                        <a:gd name="connsiteX12" fmla="*/ 9930793 w 10197338"/>
                        <a:gd name="connsiteY12" fmla="*/ 0 h 1122125"/>
                        <a:gd name="connsiteX13" fmla="*/ 10197338 w 10197338"/>
                        <a:gd name="connsiteY13" fmla="*/ 253544 h 1122125"/>
                        <a:gd name="connsiteX14" fmla="*/ 10197338 w 10197338"/>
                        <a:gd name="connsiteY14" fmla="*/ 868580 h 1122125"/>
                        <a:gd name="connsiteX15" fmla="*/ 9930793 w 10197338"/>
                        <a:gd name="connsiteY15" fmla="*/ 1122125 h 1122125"/>
                        <a:gd name="connsiteX16" fmla="*/ 9222081 w 10197338"/>
                        <a:gd name="connsiteY16" fmla="*/ 1122125 h 1122125"/>
                        <a:gd name="connsiteX17" fmla="*/ 8416727 w 10197338"/>
                        <a:gd name="connsiteY17" fmla="*/ 1122125 h 1122125"/>
                        <a:gd name="connsiteX18" fmla="*/ 7611373 w 10197338"/>
                        <a:gd name="connsiteY18" fmla="*/ 1122125 h 1122125"/>
                        <a:gd name="connsiteX19" fmla="*/ 6709376 w 10197338"/>
                        <a:gd name="connsiteY19" fmla="*/ 1122125 h 1122125"/>
                        <a:gd name="connsiteX20" fmla="*/ 6000664 w 10197338"/>
                        <a:gd name="connsiteY20" fmla="*/ 1122125 h 1122125"/>
                        <a:gd name="connsiteX21" fmla="*/ 5195311 w 10197338"/>
                        <a:gd name="connsiteY21" fmla="*/ 1122125 h 1122125"/>
                        <a:gd name="connsiteX22" fmla="*/ 4583242 w 10197338"/>
                        <a:gd name="connsiteY22" fmla="*/ 1122125 h 1122125"/>
                        <a:gd name="connsiteX23" fmla="*/ 3874530 w 10197338"/>
                        <a:gd name="connsiteY23" fmla="*/ 1122125 h 1122125"/>
                        <a:gd name="connsiteX24" fmla="*/ 3262462 w 10197338"/>
                        <a:gd name="connsiteY24" fmla="*/ 1122125 h 1122125"/>
                        <a:gd name="connsiteX25" fmla="*/ 2650392 w 10197338"/>
                        <a:gd name="connsiteY25" fmla="*/ 1122125 h 1122125"/>
                        <a:gd name="connsiteX26" fmla="*/ 1748395 w 10197338"/>
                        <a:gd name="connsiteY26" fmla="*/ 1122125 h 1122125"/>
                        <a:gd name="connsiteX27" fmla="*/ 266544 w 10197338"/>
                        <a:gd name="connsiteY27" fmla="*/ 1122125 h 1122125"/>
                        <a:gd name="connsiteX28" fmla="*/ 0 w 10197338"/>
                        <a:gd name="connsiteY28" fmla="*/ 868580 h 1122125"/>
                        <a:gd name="connsiteX29" fmla="*/ 0 w 10197338"/>
                        <a:gd name="connsiteY29" fmla="*/ 253544 h 1122125"/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878613 w 10197338"/>
                        <a:gd name="connsiteY2" fmla="*/ 0 h 1122125"/>
                        <a:gd name="connsiteX3" fmla="*/ 1587325 w 10197338"/>
                        <a:gd name="connsiteY3" fmla="*/ 0 h 1122125"/>
                        <a:gd name="connsiteX4" fmla="*/ 2102752 w 10197338"/>
                        <a:gd name="connsiteY4" fmla="*/ 0 h 1122125"/>
                        <a:gd name="connsiteX5" fmla="*/ 3004748 w 10197338"/>
                        <a:gd name="connsiteY5" fmla="*/ 0 h 1122125"/>
                        <a:gd name="connsiteX6" fmla="*/ 3520175 w 10197338"/>
                        <a:gd name="connsiteY6" fmla="*/ 0 h 1122125"/>
                        <a:gd name="connsiteX7" fmla="*/ 4325529 w 10197338"/>
                        <a:gd name="connsiteY7" fmla="*/ 0 h 1122125"/>
                        <a:gd name="connsiteX8" fmla="*/ 4937597 w 10197338"/>
                        <a:gd name="connsiteY8" fmla="*/ 0 h 1122125"/>
                        <a:gd name="connsiteX9" fmla="*/ 5549666 w 10197338"/>
                        <a:gd name="connsiteY9" fmla="*/ 0 h 1122125"/>
                        <a:gd name="connsiteX10" fmla="*/ 6065093 w 10197338"/>
                        <a:gd name="connsiteY10" fmla="*/ 0 h 1122125"/>
                        <a:gd name="connsiteX11" fmla="*/ 6580520 w 10197338"/>
                        <a:gd name="connsiteY11" fmla="*/ 0 h 1122125"/>
                        <a:gd name="connsiteX12" fmla="*/ 7192589 w 10197338"/>
                        <a:gd name="connsiteY12" fmla="*/ 0 h 1122125"/>
                        <a:gd name="connsiteX13" fmla="*/ 7901301 w 10197338"/>
                        <a:gd name="connsiteY13" fmla="*/ 0 h 1122125"/>
                        <a:gd name="connsiteX14" fmla="*/ 8803297 w 10197338"/>
                        <a:gd name="connsiteY14" fmla="*/ 0 h 1122125"/>
                        <a:gd name="connsiteX15" fmla="*/ 9930793 w 10197338"/>
                        <a:gd name="connsiteY15" fmla="*/ 0 h 1122125"/>
                        <a:gd name="connsiteX16" fmla="*/ 10197338 w 10197338"/>
                        <a:gd name="connsiteY16" fmla="*/ 253544 h 1122125"/>
                        <a:gd name="connsiteX17" fmla="*/ 10197338 w 10197338"/>
                        <a:gd name="connsiteY17" fmla="*/ 868580 h 1122125"/>
                        <a:gd name="connsiteX18" fmla="*/ 9930793 w 10197338"/>
                        <a:gd name="connsiteY18" fmla="*/ 1122125 h 1122125"/>
                        <a:gd name="connsiteX19" fmla="*/ 9415366 w 10197338"/>
                        <a:gd name="connsiteY19" fmla="*/ 1122125 h 1122125"/>
                        <a:gd name="connsiteX20" fmla="*/ 8416727 w 10197338"/>
                        <a:gd name="connsiteY20" fmla="*/ 1122125 h 1122125"/>
                        <a:gd name="connsiteX21" fmla="*/ 7611373 w 10197338"/>
                        <a:gd name="connsiteY21" fmla="*/ 1122125 h 1122125"/>
                        <a:gd name="connsiteX22" fmla="*/ 6999304 w 10197338"/>
                        <a:gd name="connsiteY22" fmla="*/ 1122125 h 1122125"/>
                        <a:gd name="connsiteX23" fmla="*/ 6000664 w 10197338"/>
                        <a:gd name="connsiteY23" fmla="*/ 1122125 h 1122125"/>
                        <a:gd name="connsiteX24" fmla="*/ 5291954 w 10197338"/>
                        <a:gd name="connsiteY24" fmla="*/ 1122125 h 1122125"/>
                        <a:gd name="connsiteX25" fmla="*/ 4583242 w 10197338"/>
                        <a:gd name="connsiteY25" fmla="*/ 1122125 h 1122125"/>
                        <a:gd name="connsiteX26" fmla="*/ 3874530 w 10197338"/>
                        <a:gd name="connsiteY26" fmla="*/ 1122125 h 1122125"/>
                        <a:gd name="connsiteX27" fmla="*/ 3262462 w 10197338"/>
                        <a:gd name="connsiteY27" fmla="*/ 1122125 h 1122125"/>
                        <a:gd name="connsiteX28" fmla="*/ 2747035 w 10197338"/>
                        <a:gd name="connsiteY28" fmla="*/ 1122125 h 1122125"/>
                        <a:gd name="connsiteX29" fmla="*/ 2134966 w 10197338"/>
                        <a:gd name="connsiteY29" fmla="*/ 1122125 h 1122125"/>
                        <a:gd name="connsiteX30" fmla="*/ 1740342 w 10197338"/>
                        <a:gd name="connsiteY30" fmla="*/ 1122125 h 1122125"/>
                        <a:gd name="connsiteX31" fmla="*/ 1329611 w 10197338"/>
                        <a:gd name="connsiteY31" fmla="*/ 1122125 h 1122125"/>
                        <a:gd name="connsiteX32" fmla="*/ 266544 w 10197338"/>
                        <a:gd name="connsiteY32" fmla="*/ 1122125 h 1122125"/>
                        <a:gd name="connsiteX33" fmla="*/ 0 w 10197338"/>
                        <a:gd name="connsiteY33" fmla="*/ 868580 h 1122125"/>
                        <a:gd name="connsiteX34" fmla="*/ 0 w 10197338"/>
                        <a:gd name="connsiteY34" fmla="*/ 253544 h 1122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0197338" h="1122125" fill="none" extrusionOk="0">
                          <a:moveTo>
                            <a:pt x="0" y="253544"/>
                          </a:moveTo>
                          <a:cubicBezTo>
                            <a:pt x="3981" y="128015"/>
                            <a:pt x="141994" y="-3642"/>
                            <a:pt x="266544" y="0"/>
                          </a:cubicBezTo>
                          <a:cubicBezTo>
                            <a:pt x="626198" y="60727"/>
                            <a:pt x="857404" y="-65106"/>
                            <a:pt x="1071898" y="0"/>
                          </a:cubicBezTo>
                          <a:cubicBezTo>
                            <a:pt x="1300161" y="-20800"/>
                            <a:pt x="1614889" y="-21864"/>
                            <a:pt x="1877253" y="0"/>
                          </a:cubicBezTo>
                          <a:cubicBezTo>
                            <a:pt x="2104276" y="-23543"/>
                            <a:pt x="2568984" y="33714"/>
                            <a:pt x="2875891" y="0"/>
                          </a:cubicBezTo>
                          <a:cubicBezTo>
                            <a:pt x="3221583" y="-11379"/>
                            <a:pt x="3324388" y="-922"/>
                            <a:pt x="3487961" y="0"/>
                          </a:cubicBezTo>
                          <a:cubicBezTo>
                            <a:pt x="3707291" y="1954"/>
                            <a:pt x="4074057" y="15842"/>
                            <a:pt x="4486599" y="0"/>
                          </a:cubicBezTo>
                          <a:cubicBezTo>
                            <a:pt x="4842260" y="4203"/>
                            <a:pt x="5079590" y="-24258"/>
                            <a:pt x="5291954" y="0"/>
                          </a:cubicBezTo>
                          <a:cubicBezTo>
                            <a:pt x="5539073" y="78038"/>
                            <a:pt x="5866240" y="-32745"/>
                            <a:pt x="6290592" y="0"/>
                          </a:cubicBezTo>
                          <a:cubicBezTo>
                            <a:pt x="6485530" y="-19546"/>
                            <a:pt x="6639740" y="-22419"/>
                            <a:pt x="6902661" y="0"/>
                          </a:cubicBezTo>
                          <a:cubicBezTo>
                            <a:pt x="7010595" y="-22091"/>
                            <a:pt x="7576515" y="-22864"/>
                            <a:pt x="7901301" y="0"/>
                          </a:cubicBezTo>
                          <a:cubicBezTo>
                            <a:pt x="8191275" y="14900"/>
                            <a:pt x="8351738" y="-25626"/>
                            <a:pt x="8706654" y="0"/>
                          </a:cubicBezTo>
                          <a:cubicBezTo>
                            <a:pt x="9063089" y="-8265"/>
                            <a:pt x="9628278" y="31182"/>
                            <a:pt x="9930793" y="0"/>
                          </a:cubicBezTo>
                          <a:cubicBezTo>
                            <a:pt x="10062736" y="6358"/>
                            <a:pt x="10178892" y="109187"/>
                            <a:pt x="10197338" y="253544"/>
                          </a:cubicBezTo>
                          <a:cubicBezTo>
                            <a:pt x="10201580" y="512282"/>
                            <a:pt x="10184732" y="579698"/>
                            <a:pt x="10197338" y="868580"/>
                          </a:cubicBezTo>
                          <a:cubicBezTo>
                            <a:pt x="10201721" y="1006527"/>
                            <a:pt x="10113242" y="1157367"/>
                            <a:pt x="9930793" y="1122125"/>
                          </a:cubicBezTo>
                          <a:cubicBezTo>
                            <a:pt x="9706355" y="1141127"/>
                            <a:pt x="9410411" y="1157338"/>
                            <a:pt x="9222081" y="1122125"/>
                          </a:cubicBezTo>
                          <a:cubicBezTo>
                            <a:pt x="9074191" y="1087770"/>
                            <a:pt x="8724410" y="1118571"/>
                            <a:pt x="8416727" y="1122125"/>
                          </a:cubicBezTo>
                          <a:cubicBezTo>
                            <a:pt x="8102881" y="1089703"/>
                            <a:pt x="7801558" y="1104423"/>
                            <a:pt x="7611373" y="1122125"/>
                          </a:cubicBezTo>
                          <a:cubicBezTo>
                            <a:pt x="7343867" y="1151791"/>
                            <a:pt x="7128941" y="1146892"/>
                            <a:pt x="6709376" y="1122125"/>
                          </a:cubicBezTo>
                          <a:cubicBezTo>
                            <a:pt x="6287117" y="1107486"/>
                            <a:pt x="6258999" y="1122404"/>
                            <a:pt x="6000664" y="1122125"/>
                          </a:cubicBezTo>
                          <a:cubicBezTo>
                            <a:pt x="5723117" y="1134568"/>
                            <a:pt x="5548822" y="1109511"/>
                            <a:pt x="5195311" y="1122125"/>
                          </a:cubicBezTo>
                          <a:cubicBezTo>
                            <a:pt x="4874454" y="1118973"/>
                            <a:pt x="4752461" y="1096840"/>
                            <a:pt x="4583242" y="1122125"/>
                          </a:cubicBezTo>
                          <a:cubicBezTo>
                            <a:pt x="4431203" y="1128304"/>
                            <a:pt x="4052010" y="1091715"/>
                            <a:pt x="3874530" y="1122125"/>
                          </a:cubicBezTo>
                          <a:cubicBezTo>
                            <a:pt x="3717793" y="1138289"/>
                            <a:pt x="3421773" y="1137328"/>
                            <a:pt x="3262462" y="1122125"/>
                          </a:cubicBezTo>
                          <a:cubicBezTo>
                            <a:pt x="3143513" y="1097354"/>
                            <a:pt x="2959955" y="1124681"/>
                            <a:pt x="2650392" y="1122125"/>
                          </a:cubicBezTo>
                          <a:cubicBezTo>
                            <a:pt x="2394049" y="1107181"/>
                            <a:pt x="2135189" y="1093709"/>
                            <a:pt x="1748395" y="1122125"/>
                          </a:cubicBezTo>
                          <a:cubicBezTo>
                            <a:pt x="1334068" y="1156919"/>
                            <a:pt x="584089" y="1092455"/>
                            <a:pt x="266544" y="1122125"/>
                          </a:cubicBezTo>
                          <a:cubicBezTo>
                            <a:pt x="103179" y="1145910"/>
                            <a:pt x="16207" y="1009713"/>
                            <a:pt x="0" y="868580"/>
                          </a:cubicBezTo>
                          <a:cubicBezTo>
                            <a:pt x="-19056" y="692498"/>
                            <a:pt x="33075" y="491154"/>
                            <a:pt x="0" y="253544"/>
                          </a:cubicBezTo>
                          <a:close/>
                        </a:path>
                        <a:path w="10197338" h="1122125" stroke="0" extrusionOk="0">
                          <a:moveTo>
                            <a:pt x="0" y="253544"/>
                          </a:moveTo>
                          <a:cubicBezTo>
                            <a:pt x="16820" y="90405"/>
                            <a:pt x="115509" y="7052"/>
                            <a:pt x="266544" y="0"/>
                          </a:cubicBezTo>
                          <a:cubicBezTo>
                            <a:pt x="436395" y="1276"/>
                            <a:pt x="620659" y="-4286"/>
                            <a:pt x="878613" y="0"/>
                          </a:cubicBezTo>
                          <a:cubicBezTo>
                            <a:pt x="1165782" y="29228"/>
                            <a:pt x="1344624" y="21184"/>
                            <a:pt x="1587325" y="0"/>
                          </a:cubicBezTo>
                          <a:cubicBezTo>
                            <a:pt x="1803589" y="13070"/>
                            <a:pt x="1984068" y="15552"/>
                            <a:pt x="2102752" y="0"/>
                          </a:cubicBezTo>
                          <a:cubicBezTo>
                            <a:pt x="2220131" y="-84724"/>
                            <a:pt x="2544379" y="-55205"/>
                            <a:pt x="3004748" y="0"/>
                          </a:cubicBezTo>
                          <a:cubicBezTo>
                            <a:pt x="3381588" y="22196"/>
                            <a:pt x="3376286" y="-4106"/>
                            <a:pt x="3520175" y="0"/>
                          </a:cubicBezTo>
                          <a:cubicBezTo>
                            <a:pt x="3682924" y="1662"/>
                            <a:pt x="4091165" y="-7604"/>
                            <a:pt x="4325529" y="0"/>
                          </a:cubicBezTo>
                          <a:cubicBezTo>
                            <a:pt x="4622817" y="14565"/>
                            <a:pt x="4737188" y="4049"/>
                            <a:pt x="4937597" y="0"/>
                          </a:cubicBezTo>
                          <a:cubicBezTo>
                            <a:pt x="5125515" y="38556"/>
                            <a:pt x="5418867" y="-12454"/>
                            <a:pt x="5549666" y="0"/>
                          </a:cubicBezTo>
                          <a:cubicBezTo>
                            <a:pt x="5714303" y="5366"/>
                            <a:pt x="5908324" y="-2216"/>
                            <a:pt x="6065093" y="0"/>
                          </a:cubicBezTo>
                          <a:cubicBezTo>
                            <a:pt x="6267081" y="-12262"/>
                            <a:pt x="6382114" y="-6228"/>
                            <a:pt x="6580520" y="0"/>
                          </a:cubicBezTo>
                          <a:cubicBezTo>
                            <a:pt x="6759342" y="-34207"/>
                            <a:pt x="7021571" y="19449"/>
                            <a:pt x="7192589" y="0"/>
                          </a:cubicBezTo>
                          <a:cubicBezTo>
                            <a:pt x="7323279" y="-13124"/>
                            <a:pt x="7698204" y="-1959"/>
                            <a:pt x="7901301" y="0"/>
                          </a:cubicBezTo>
                          <a:cubicBezTo>
                            <a:pt x="8122449" y="-7840"/>
                            <a:pt x="8565532" y="-78945"/>
                            <a:pt x="8803297" y="0"/>
                          </a:cubicBezTo>
                          <a:cubicBezTo>
                            <a:pt x="9081700" y="30849"/>
                            <a:pt x="9453510" y="15368"/>
                            <a:pt x="9930793" y="0"/>
                          </a:cubicBezTo>
                          <a:cubicBezTo>
                            <a:pt x="10079845" y="-4935"/>
                            <a:pt x="10194070" y="124203"/>
                            <a:pt x="10197338" y="253544"/>
                          </a:cubicBezTo>
                          <a:cubicBezTo>
                            <a:pt x="10169261" y="504650"/>
                            <a:pt x="10167092" y="585418"/>
                            <a:pt x="10197338" y="868580"/>
                          </a:cubicBezTo>
                          <a:cubicBezTo>
                            <a:pt x="10183812" y="999156"/>
                            <a:pt x="10087260" y="1104509"/>
                            <a:pt x="9930793" y="1122125"/>
                          </a:cubicBezTo>
                          <a:cubicBezTo>
                            <a:pt x="9691216" y="1101311"/>
                            <a:pt x="9517985" y="1125687"/>
                            <a:pt x="9415366" y="1122125"/>
                          </a:cubicBezTo>
                          <a:cubicBezTo>
                            <a:pt x="9252101" y="1091366"/>
                            <a:pt x="8634110" y="1174037"/>
                            <a:pt x="8416727" y="1122125"/>
                          </a:cubicBezTo>
                          <a:cubicBezTo>
                            <a:pt x="8179308" y="1127332"/>
                            <a:pt x="8014416" y="1162609"/>
                            <a:pt x="7611373" y="1122125"/>
                          </a:cubicBezTo>
                          <a:cubicBezTo>
                            <a:pt x="7220114" y="1095192"/>
                            <a:pt x="7131339" y="1108763"/>
                            <a:pt x="6999304" y="1122125"/>
                          </a:cubicBezTo>
                          <a:cubicBezTo>
                            <a:pt x="6907700" y="1112696"/>
                            <a:pt x="6447232" y="1162399"/>
                            <a:pt x="6000664" y="1122125"/>
                          </a:cubicBezTo>
                          <a:cubicBezTo>
                            <a:pt x="5605117" y="1170929"/>
                            <a:pt x="5601439" y="1115915"/>
                            <a:pt x="5291954" y="1122125"/>
                          </a:cubicBezTo>
                          <a:cubicBezTo>
                            <a:pt x="4985091" y="1124970"/>
                            <a:pt x="4746903" y="1132792"/>
                            <a:pt x="4583242" y="1122125"/>
                          </a:cubicBezTo>
                          <a:cubicBezTo>
                            <a:pt x="4434235" y="1108361"/>
                            <a:pt x="4030452" y="1103143"/>
                            <a:pt x="3874530" y="1122125"/>
                          </a:cubicBezTo>
                          <a:cubicBezTo>
                            <a:pt x="3731958" y="1115701"/>
                            <a:pt x="3408302" y="1107815"/>
                            <a:pt x="3262462" y="1122125"/>
                          </a:cubicBezTo>
                          <a:cubicBezTo>
                            <a:pt x="3149033" y="1155043"/>
                            <a:pt x="2881358" y="1088152"/>
                            <a:pt x="2747035" y="1122125"/>
                          </a:cubicBezTo>
                          <a:cubicBezTo>
                            <a:pt x="2582159" y="1145601"/>
                            <a:pt x="2327758" y="1089911"/>
                            <a:pt x="2134966" y="1122125"/>
                          </a:cubicBezTo>
                          <a:cubicBezTo>
                            <a:pt x="1959096" y="1106543"/>
                            <a:pt x="1844177" y="1109259"/>
                            <a:pt x="1740342" y="1122125"/>
                          </a:cubicBezTo>
                          <a:cubicBezTo>
                            <a:pt x="1636507" y="1134991"/>
                            <a:pt x="1447991" y="1120413"/>
                            <a:pt x="1329611" y="1122125"/>
                          </a:cubicBezTo>
                          <a:cubicBezTo>
                            <a:pt x="1142888" y="1123386"/>
                            <a:pt x="498707" y="1137987"/>
                            <a:pt x="266544" y="1122125"/>
                          </a:cubicBezTo>
                          <a:cubicBezTo>
                            <a:pt x="174180" y="1135536"/>
                            <a:pt x="14845" y="1012877"/>
                            <a:pt x="0" y="868580"/>
                          </a:cubicBezTo>
                          <a:cubicBezTo>
                            <a:pt x="6192" y="757419"/>
                            <a:pt x="1130" y="467565"/>
                            <a:pt x="0" y="253544"/>
                          </a:cubicBezTo>
                          <a:close/>
                        </a:path>
                        <a:path w="10197338" h="1122125" fill="none" stroke="0" extrusionOk="0">
                          <a:moveTo>
                            <a:pt x="0" y="253544"/>
                          </a:moveTo>
                          <a:cubicBezTo>
                            <a:pt x="-5364" y="129714"/>
                            <a:pt x="126178" y="5421"/>
                            <a:pt x="266544" y="0"/>
                          </a:cubicBezTo>
                          <a:cubicBezTo>
                            <a:pt x="670237" y="47091"/>
                            <a:pt x="851396" y="-36928"/>
                            <a:pt x="1071898" y="0"/>
                          </a:cubicBezTo>
                          <a:cubicBezTo>
                            <a:pt x="1249632" y="42107"/>
                            <a:pt x="1614056" y="-8111"/>
                            <a:pt x="1877253" y="0"/>
                          </a:cubicBezTo>
                          <a:cubicBezTo>
                            <a:pt x="2081615" y="-29440"/>
                            <a:pt x="2549667" y="-1212"/>
                            <a:pt x="2875891" y="0"/>
                          </a:cubicBezTo>
                          <a:cubicBezTo>
                            <a:pt x="3202731" y="-5966"/>
                            <a:pt x="3328919" y="16926"/>
                            <a:pt x="3487961" y="0"/>
                          </a:cubicBezTo>
                          <a:cubicBezTo>
                            <a:pt x="3712194" y="10147"/>
                            <a:pt x="4172164" y="100886"/>
                            <a:pt x="4486599" y="0"/>
                          </a:cubicBezTo>
                          <a:cubicBezTo>
                            <a:pt x="4784979" y="-34342"/>
                            <a:pt x="5089670" y="-2066"/>
                            <a:pt x="5291954" y="0"/>
                          </a:cubicBezTo>
                          <a:cubicBezTo>
                            <a:pt x="5564401" y="63357"/>
                            <a:pt x="5868329" y="23818"/>
                            <a:pt x="6290592" y="0"/>
                          </a:cubicBezTo>
                          <a:cubicBezTo>
                            <a:pt x="6489785" y="30241"/>
                            <a:pt x="6675472" y="-10874"/>
                            <a:pt x="6902661" y="0"/>
                          </a:cubicBezTo>
                          <a:cubicBezTo>
                            <a:pt x="7050279" y="19061"/>
                            <a:pt x="7597355" y="-89659"/>
                            <a:pt x="7901301" y="0"/>
                          </a:cubicBezTo>
                          <a:cubicBezTo>
                            <a:pt x="8175902" y="9619"/>
                            <a:pt x="8354465" y="-13395"/>
                            <a:pt x="8706654" y="0"/>
                          </a:cubicBezTo>
                          <a:cubicBezTo>
                            <a:pt x="9063792" y="8957"/>
                            <a:pt x="9641609" y="-29047"/>
                            <a:pt x="9930793" y="0"/>
                          </a:cubicBezTo>
                          <a:cubicBezTo>
                            <a:pt x="10073770" y="-7370"/>
                            <a:pt x="10162875" y="121088"/>
                            <a:pt x="10197338" y="253544"/>
                          </a:cubicBezTo>
                          <a:cubicBezTo>
                            <a:pt x="10223517" y="509754"/>
                            <a:pt x="10181450" y="569528"/>
                            <a:pt x="10197338" y="868580"/>
                          </a:cubicBezTo>
                          <a:cubicBezTo>
                            <a:pt x="10198761" y="1013384"/>
                            <a:pt x="10101129" y="1112596"/>
                            <a:pt x="9930793" y="1122125"/>
                          </a:cubicBezTo>
                          <a:cubicBezTo>
                            <a:pt x="9699011" y="1151503"/>
                            <a:pt x="9444200" y="1144684"/>
                            <a:pt x="9222081" y="1122125"/>
                          </a:cubicBezTo>
                          <a:cubicBezTo>
                            <a:pt x="9031963" y="1157158"/>
                            <a:pt x="8677204" y="1132819"/>
                            <a:pt x="8416727" y="1122125"/>
                          </a:cubicBezTo>
                          <a:cubicBezTo>
                            <a:pt x="8113743" y="1141738"/>
                            <a:pt x="7823633" y="1079438"/>
                            <a:pt x="7611373" y="1122125"/>
                          </a:cubicBezTo>
                          <a:cubicBezTo>
                            <a:pt x="7351012" y="1167587"/>
                            <a:pt x="7111925" y="1172488"/>
                            <a:pt x="6709376" y="1122125"/>
                          </a:cubicBezTo>
                          <a:cubicBezTo>
                            <a:pt x="6289489" y="1114587"/>
                            <a:pt x="6262542" y="1120694"/>
                            <a:pt x="6000664" y="1122125"/>
                          </a:cubicBezTo>
                          <a:cubicBezTo>
                            <a:pt x="5723518" y="1125271"/>
                            <a:pt x="5500622" y="1150113"/>
                            <a:pt x="5195311" y="1122125"/>
                          </a:cubicBezTo>
                          <a:cubicBezTo>
                            <a:pt x="4893979" y="1108942"/>
                            <a:pt x="4744620" y="1107396"/>
                            <a:pt x="4583242" y="1122125"/>
                          </a:cubicBezTo>
                          <a:cubicBezTo>
                            <a:pt x="4429676" y="1128201"/>
                            <a:pt x="4029116" y="1099024"/>
                            <a:pt x="3874530" y="1122125"/>
                          </a:cubicBezTo>
                          <a:cubicBezTo>
                            <a:pt x="3716249" y="1156251"/>
                            <a:pt x="3404925" y="1146744"/>
                            <a:pt x="3262462" y="1122125"/>
                          </a:cubicBezTo>
                          <a:cubicBezTo>
                            <a:pt x="3117652" y="1064698"/>
                            <a:pt x="2934447" y="1194516"/>
                            <a:pt x="2650392" y="1122125"/>
                          </a:cubicBezTo>
                          <a:cubicBezTo>
                            <a:pt x="2378933" y="1117218"/>
                            <a:pt x="2164364" y="1140316"/>
                            <a:pt x="1748395" y="1122125"/>
                          </a:cubicBezTo>
                          <a:cubicBezTo>
                            <a:pt x="1311447" y="1123762"/>
                            <a:pt x="515239" y="1150191"/>
                            <a:pt x="266544" y="1122125"/>
                          </a:cubicBezTo>
                          <a:cubicBezTo>
                            <a:pt x="72254" y="1125815"/>
                            <a:pt x="9119" y="1033094"/>
                            <a:pt x="0" y="868580"/>
                          </a:cubicBezTo>
                          <a:cubicBezTo>
                            <a:pt x="-719" y="667441"/>
                            <a:pt x="9038" y="489396"/>
                            <a:pt x="0" y="25354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Qua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20EF45FF-1956-7540-ADB7-7E592005AB4F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7668502E-ADA4-1159-8DD2-CB77F1D7664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="" xmlns:a16="http://schemas.microsoft.com/office/drawing/2014/main" id="{0E09B822-2BC1-69DE-3CE9-7E6417A14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5FD905E7-38E4-DF4C-2C61-5224226F46DB}"/>
              </a:ext>
            </a:extLst>
          </p:cNvPr>
          <p:cNvSpPr/>
          <p:nvPr/>
        </p:nvSpPr>
        <p:spPr>
          <a:xfrm>
            <a:off x="860697" y="2065384"/>
            <a:ext cx="10439400" cy="40494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1DB51C5-463A-19B0-AD7C-1D426B72A684}"/>
              </a:ext>
            </a:extLst>
          </p:cNvPr>
          <p:cNvGrpSpPr/>
          <p:nvPr/>
        </p:nvGrpSpPr>
        <p:grpSpPr>
          <a:xfrm>
            <a:off x="-355813" y="4460240"/>
            <a:ext cx="2032213" cy="2585549"/>
            <a:chOff x="8744924" y="2143452"/>
            <a:chExt cx="3359990" cy="4632539"/>
          </a:xfrm>
        </p:grpSpPr>
        <p:pic>
          <p:nvPicPr>
            <p:cNvPr id="8" name="Picture 7" descr="A close-up of a logo&#10;&#10;Description automatically generated with low confidence">
              <a:extLst>
                <a:ext uri="{FF2B5EF4-FFF2-40B4-BE49-F238E27FC236}">
                  <a16:creationId xmlns="" xmlns:a16="http://schemas.microsoft.com/office/drawing/2014/main" id="{F0B1178C-F5C9-291D-B090-9AFE3EF20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F4F2F019-2C46-933D-787D-5A49BF409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3EA4837-44B5-A8C3-B751-75DA92D1631F}"/>
              </a:ext>
            </a:extLst>
          </p:cNvPr>
          <p:cNvGrpSpPr/>
          <p:nvPr/>
        </p:nvGrpSpPr>
        <p:grpSpPr>
          <a:xfrm>
            <a:off x="1335468" y="2193137"/>
            <a:ext cx="3905875" cy="3905875"/>
            <a:chOff x="5494074" y="-76580"/>
            <a:chExt cx="6577773" cy="6577773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5A5F2312-D37D-30A2-3EB2-660C5382EA32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14581E59-D7A3-C973-EEC8-229972EF4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2BEB84EB-4EF8-154D-36CA-9AB22A7800E4}"/>
                  </a:ext>
                </a:extLst>
              </p:cNvPr>
              <p:cNvSpPr txBox="1"/>
              <p:nvPr/>
            </p:nvSpPr>
            <p:spPr>
              <a:xfrm>
                <a:off x="6454407" y="547043"/>
                <a:ext cx="4047504" cy="1192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 err="1"/>
                  <a:t>Tên</a:t>
                </a:r>
                <a:r>
                  <a:rPr lang="en-US" sz="4000" b="1" dirty="0"/>
                  <a:t> </a:t>
                </a:r>
                <a:r>
                  <a:rPr lang="en-US" sz="4000" b="1" dirty="0" err="1"/>
                  <a:t>sách</a:t>
                </a:r>
                <a:endParaRPr lang="en-US" sz="4000" b="1" dirty="0"/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="" xmlns:a16="http://schemas.microsoft.com/office/drawing/2014/main" id="{C158EE76-5C24-1B92-1665-C88ED781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16" name="Rectangle: Rounded Corners 44">
            <a:extLst>
              <a:ext uri="{FF2B5EF4-FFF2-40B4-BE49-F238E27FC236}">
                <a16:creationId xmlns="" xmlns:a16="http://schemas.microsoft.com/office/drawing/2014/main" id="{D7E06E6C-E364-ABF6-6908-8B45EEF7970D}"/>
              </a:ext>
            </a:extLst>
          </p:cNvPr>
          <p:cNvSpPr/>
          <p:nvPr/>
        </p:nvSpPr>
        <p:spPr>
          <a:xfrm>
            <a:off x="5874695" y="2376726"/>
            <a:ext cx="5463865" cy="696890"/>
          </a:xfrm>
          <a:custGeom>
            <a:avLst/>
            <a:gdLst>
              <a:gd name="connsiteX0" fmla="*/ 0 w 5463865"/>
              <a:gd name="connsiteY0" fmla="*/ 157462 h 696890"/>
              <a:gd name="connsiteX1" fmla="*/ 157462 w 5463865"/>
              <a:gd name="connsiteY1" fmla="*/ 0 h 696890"/>
              <a:gd name="connsiteX2" fmla="*/ 852569 w 5463865"/>
              <a:gd name="connsiteY2" fmla="*/ 0 h 696890"/>
              <a:gd name="connsiteX3" fmla="*/ 1341718 w 5463865"/>
              <a:gd name="connsiteY3" fmla="*/ 0 h 696890"/>
              <a:gd name="connsiteX4" fmla="*/ 1882357 w 5463865"/>
              <a:gd name="connsiteY4" fmla="*/ 0 h 696890"/>
              <a:gd name="connsiteX5" fmla="*/ 2525975 w 5463865"/>
              <a:gd name="connsiteY5" fmla="*/ 0 h 696890"/>
              <a:gd name="connsiteX6" fmla="*/ 3015124 w 5463865"/>
              <a:gd name="connsiteY6" fmla="*/ 0 h 696890"/>
              <a:gd name="connsiteX7" fmla="*/ 3504274 w 5463865"/>
              <a:gd name="connsiteY7" fmla="*/ 0 h 696890"/>
              <a:gd name="connsiteX8" fmla="*/ 4044912 w 5463865"/>
              <a:gd name="connsiteY8" fmla="*/ 0 h 696890"/>
              <a:gd name="connsiteX9" fmla="*/ 4688530 w 5463865"/>
              <a:gd name="connsiteY9" fmla="*/ 0 h 696890"/>
              <a:gd name="connsiteX10" fmla="*/ 5306403 w 5463865"/>
              <a:gd name="connsiteY10" fmla="*/ 0 h 696890"/>
              <a:gd name="connsiteX11" fmla="*/ 5463865 w 5463865"/>
              <a:gd name="connsiteY11" fmla="*/ 157462 h 696890"/>
              <a:gd name="connsiteX12" fmla="*/ 5463865 w 5463865"/>
              <a:gd name="connsiteY12" fmla="*/ 539428 h 696890"/>
              <a:gd name="connsiteX13" fmla="*/ 5306403 w 5463865"/>
              <a:gd name="connsiteY13" fmla="*/ 696890 h 696890"/>
              <a:gd name="connsiteX14" fmla="*/ 4559807 w 5463865"/>
              <a:gd name="connsiteY14" fmla="*/ 696890 h 696890"/>
              <a:gd name="connsiteX15" fmla="*/ 3916189 w 5463865"/>
              <a:gd name="connsiteY15" fmla="*/ 696890 h 696890"/>
              <a:gd name="connsiteX16" fmla="*/ 3169592 w 5463865"/>
              <a:gd name="connsiteY16" fmla="*/ 696890 h 696890"/>
              <a:gd name="connsiteX17" fmla="*/ 2628954 w 5463865"/>
              <a:gd name="connsiteY17" fmla="*/ 696890 h 696890"/>
              <a:gd name="connsiteX18" fmla="*/ 1882357 w 5463865"/>
              <a:gd name="connsiteY18" fmla="*/ 696890 h 696890"/>
              <a:gd name="connsiteX19" fmla="*/ 1238740 w 5463865"/>
              <a:gd name="connsiteY19" fmla="*/ 696890 h 696890"/>
              <a:gd name="connsiteX20" fmla="*/ 157462 w 5463865"/>
              <a:gd name="connsiteY20" fmla="*/ 696890 h 696890"/>
              <a:gd name="connsiteX21" fmla="*/ 0 w 5463865"/>
              <a:gd name="connsiteY21" fmla="*/ 539428 h 696890"/>
              <a:gd name="connsiteX22" fmla="*/ 0 w 5463865"/>
              <a:gd name="connsiteY22" fmla="*/ 157462 h 696890"/>
              <a:gd name="connsiteX0" fmla="*/ 0 w 5463865"/>
              <a:gd name="connsiteY0" fmla="*/ 157462 h 696890"/>
              <a:gd name="connsiteX1" fmla="*/ 157462 w 5463865"/>
              <a:gd name="connsiteY1" fmla="*/ 0 h 696890"/>
              <a:gd name="connsiteX2" fmla="*/ 698101 w 5463865"/>
              <a:gd name="connsiteY2" fmla="*/ 0 h 696890"/>
              <a:gd name="connsiteX3" fmla="*/ 1290229 w 5463865"/>
              <a:gd name="connsiteY3" fmla="*/ 0 h 696890"/>
              <a:gd name="connsiteX4" fmla="*/ 1779378 w 5463865"/>
              <a:gd name="connsiteY4" fmla="*/ 0 h 696890"/>
              <a:gd name="connsiteX5" fmla="*/ 2474485 w 5463865"/>
              <a:gd name="connsiteY5" fmla="*/ 0 h 696890"/>
              <a:gd name="connsiteX6" fmla="*/ 2963635 w 5463865"/>
              <a:gd name="connsiteY6" fmla="*/ 0 h 696890"/>
              <a:gd name="connsiteX7" fmla="*/ 3607252 w 5463865"/>
              <a:gd name="connsiteY7" fmla="*/ 0 h 696890"/>
              <a:gd name="connsiteX8" fmla="*/ 4147891 w 5463865"/>
              <a:gd name="connsiteY8" fmla="*/ 0 h 696890"/>
              <a:gd name="connsiteX9" fmla="*/ 4688530 w 5463865"/>
              <a:gd name="connsiteY9" fmla="*/ 0 h 696890"/>
              <a:gd name="connsiteX10" fmla="*/ 5306403 w 5463865"/>
              <a:gd name="connsiteY10" fmla="*/ 0 h 696890"/>
              <a:gd name="connsiteX11" fmla="*/ 5463865 w 5463865"/>
              <a:gd name="connsiteY11" fmla="*/ 157462 h 696890"/>
              <a:gd name="connsiteX12" fmla="*/ 5463865 w 5463865"/>
              <a:gd name="connsiteY12" fmla="*/ 539428 h 696890"/>
              <a:gd name="connsiteX13" fmla="*/ 5306403 w 5463865"/>
              <a:gd name="connsiteY13" fmla="*/ 696890 h 696890"/>
              <a:gd name="connsiteX14" fmla="*/ 4714275 w 5463865"/>
              <a:gd name="connsiteY14" fmla="*/ 696890 h 696890"/>
              <a:gd name="connsiteX15" fmla="*/ 4122147 w 5463865"/>
              <a:gd name="connsiteY15" fmla="*/ 696890 h 696890"/>
              <a:gd name="connsiteX16" fmla="*/ 3581508 w 5463865"/>
              <a:gd name="connsiteY16" fmla="*/ 696890 h 696890"/>
              <a:gd name="connsiteX17" fmla="*/ 2989380 w 5463865"/>
              <a:gd name="connsiteY17" fmla="*/ 696890 h 696890"/>
              <a:gd name="connsiteX18" fmla="*/ 2294273 w 5463865"/>
              <a:gd name="connsiteY18" fmla="*/ 696890 h 696890"/>
              <a:gd name="connsiteX19" fmla="*/ 1753634 w 5463865"/>
              <a:gd name="connsiteY19" fmla="*/ 696890 h 696890"/>
              <a:gd name="connsiteX20" fmla="*/ 1007037 w 5463865"/>
              <a:gd name="connsiteY20" fmla="*/ 696890 h 696890"/>
              <a:gd name="connsiteX21" fmla="*/ 157462 w 5463865"/>
              <a:gd name="connsiteY21" fmla="*/ 696890 h 696890"/>
              <a:gd name="connsiteX22" fmla="*/ 0 w 5463865"/>
              <a:gd name="connsiteY22" fmla="*/ 539428 h 696890"/>
              <a:gd name="connsiteX23" fmla="*/ 0 w 5463865"/>
              <a:gd name="connsiteY23" fmla="*/ 157462 h 69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63865" h="696890" fill="none" extrusionOk="0">
                <a:moveTo>
                  <a:pt x="0" y="157462"/>
                </a:moveTo>
                <a:cubicBezTo>
                  <a:pt x="1723" y="62383"/>
                  <a:pt x="68693" y="-3518"/>
                  <a:pt x="157462" y="0"/>
                </a:cubicBezTo>
                <a:cubicBezTo>
                  <a:pt x="422145" y="13670"/>
                  <a:pt x="621627" y="11912"/>
                  <a:pt x="852569" y="0"/>
                </a:cubicBezTo>
                <a:cubicBezTo>
                  <a:pt x="1097518" y="-13942"/>
                  <a:pt x="1185967" y="4436"/>
                  <a:pt x="1341718" y="0"/>
                </a:cubicBezTo>
                <a:cubicBezTo>
                  <a:pt x="1488414" y="14345"/>
                  <a:pt x="1665984" y="6867"/>
                  <a:pt x="1882357" y="0"/>
                </a:cubicBezTo>
                <a:cubicBezTo>
                  <a:pt x="2011019" y="2482"/>
                  <a:pt x="2292482" y="-17542"/>
                  <a:pt x="2525975" y="0"/>
                </a:cubicBezTo>
                <a:cubicBezTo>
                  <a:pt x="2787838" y="19404"/>
                  <a:pt x="2780942" y="-10198"/>
                  <a:pt x="3015124" y="0"/>
                </a:cubicBezTo>
                <a:cubicBezTo>
                  <a:pt x="3260658" y="11533"/>
                  <a:pt x="3372839" y="1856"/>
                  <a:pt x="3504274" y="0"/>
                </a:cubicBezTo>
                <a:cubicBezTo>
                  <a:pt x="3622335" y="-50774"/>
                  <a:pt x="3797415" y="-32273"/>
                  <a:pt x="4044912" y="0"/>
                </a:cubicBezTo>
                <a:cubicBezTo>
                  <a:pt x="4296667" y="-32704"/>
                  <a:pt x="4562054" y="15893"/>
                  <a:pt x="4688530" y="0"/>
                </a:cubicBezTo>
                <a:cubicBezTo>
                  <a:pt x="4820698" y="-21310"/>
                  <a:pt x="4985045" y="-26732"/>
                  <a:pt x="5306403" y="0"/>
                </a:cubicBezTo>
                <a:cubicBezTo>
                  <a:pt x="5417433" y="2776"/>
                  <a:pt x="5459683" y="80341"/>
                  <a:pt x="5463865" y="157462"/>
                </a:cubicBezTo>
                <a:cubicBezTo>
                  <a:pt x="5465187" y="286041"/>
                  <a:pt x="5449588" y="376629"/>
                  <a:pt x="5463865" y="539428"/>
                </a:cubicBezTo>
                <a:cubicBezTo>
                  <a:pt x="5470226" y="618166"/>
                  <a:pt x="5399822" y="685160"/>
                  <a:pt x="5306403" y="696890"/>
                </a:cubicBezTo>
                <a:cubicBezTo>
                  <a:pt x="5047820" y="679845"/>
                  <a:pt x="4908485" y="654709"/>
                  <a:pt x="4559807" y="696890"/>
                </a:cubicBezTo>
                <a:cubicBezTo>
                  <a:pt x="4214843" y="717722"/>
                  <a:pt x="4099750" y="728921"/>
                  <a:pt x="3916189" y="696890"/>
                </a:cubicBezTo>
                <a:cubicBezTo>
                  <a:pt x="3766364" y="657096"/>
                  <a:pt x="3321762" y="738739"/>
                  <a:pt x="3169592" y="696890"/>
                </a:cubicBezTo>
                <a:cubicBezTo>
                  <a:pt x="2994358" y="660175"/>
                  <a:pt x="2742787" y="720052"/>
                  <a:pt x="2628954" y="696890"/>
                </a:cubicBezTo>
                <a:cubicBezTo>
                  <a:pt x="2444241" y="645910"/>
                  <a:pt x="2198305" y="647939"/>
                  <a:pt x="1882357" y="696890"/>
                </a:cubicBezTo>
                <a:cubicBezTo>
                  <a:pt x="1530750" y="720612"/>
                  <a:pt x="1544736" y="710075"/>
                  <a:pt x="1238740" y="696890"/>
                </a:cubicBezTo>
                <a:cubicBezTo>
                  <a:pt x="882543" y="709566"/>
                  <a:pt x="521458" y="652426"/>
                  <a:pt x="157462" y="696890"/>
                </a:cubicBezTo>
                <a:cubicBezTo>
                  <a:pt x="69726" y="692200"/>
                  <a:pt x="-17939" y="614707"/>
                  <a:pt x="0" y="539428"/>
                </a:cubicBezTo>
                <a:cubicBezTo>
                  <a:pt x="1539" y="370322"/>
                  <a:pt x="-7405" y="347349"/>
                  <a:pt x="0" y="157462"/>
                </a:cubicBezTo>
                <a:close/>
              </a:path>
              <a:path w="5463865" h="696890" stroke="0" extrusionOk="0">
                <a:moveTo>
                  <a:pt x="0" y="157462"/>
                </a:moveTo>
                <a:cubicBezTo>
                  <a:pt x="-5776" y="67858"/>
                  <a:pt x="76169" y="22814"/>
                  <a:pt x="157462" y="0"/>
                </a:cubicBezTo>
                <a:cubicBezTo>
                  <a:pt x="297928" y="-23323"/>
                  <a:pt x="574932" y="-11210"/>
                  <a:pt x="698101" y="0"/>
                </a:cubicBezTo>
                <a:cubicBezTo>
                  <a:pt x="815309" y="-7277"/>
                  <a:pt x="997463" y="19627"/>
                  <a:pt x="1290229" y="0"/>
                </a:cubicBezTo>
                <a:cubicBezTo>
                  <a:pt x="1554905" y="-12025"/>
                  <a:pt x="1629994" y="30274"/>
                  <a:pt x="1779378" y="0"/>
                </a:cubicBezTo>
                <a:cubicBezTo>
                  <a:pt x="1919013" y="-23800"/>
                  <a:pt x="2195839" y="61621"/>
                  <a:pt x="2474485" y="0"/>
                </a:cubicBezTo>
                <a:cubicBezTo>
                  <a:pt x="2731839" y="-28429"/>
                  <a:pt x="2733843" y="-23395"/>
                  <a:pt x="2963635" y="0"/>
                </a:cubicBezTo>
                <a:cubicBezTo>
                  <a:pt x="3183750" y="36251"/>
                  <a:pt x="3312610" y="-20499"/>
                  <a:pt x="3607252" y="0"/>
                </a:cubicBezTo>
                <a:cubicBezTo>
                  <a:pt x="3909862" y="-9074"/>
                  <a:pt x="3951686" y="11986"/>
                  <a:pt x="4147891" y="0"/>
                </a:cubicBezTo>
                <a:cubicBezTo>
                  <a:pt x="4343490" y="-7481"/>
                  <a:pt x="4468300" y="9064"/>
                  <a:pt x="4688530" y="0"/>
                </a:cubicBezTo>
                <a:cubicBezTo>
                  <a:pt x="4941796" y="-15765"/>
                  <a:pt x="5038639" y="15262"/>
                  <a:pt x="5306403" y="0"/>
                </a:cubicBezTo>
                <a:cubicBezTo>
                  <a:pt x="5395752" y="-2694"/>
                  <a:pt x="5476041" y="75701"/>
                  <a:pt x="5463865" y="157462"/>
                </a:cubicBezTo>
                <a:cubicBezTo>
                  <a:pt x="5472682" y="311096"/>
                  <a:pt x="5475859" y="360110"/>
                  <a:pt x="5463865" y="539428"/>
                </a:cubicBezTo>
                <a:cubicBezTo>
                  <a:pt x="5456508" y="629106"/>
                  <a:pt x="5420628" y="718791"/>
                  <a:pt x="5306403" y="696890"/>
                </a:cubicBezTo>
                <a:cubicBezTo>
                  <a:pt x="5081513" y="736500"/>
                  <a:pt x="4912143" y="691728"/>
                  <a:pt x="4714275" y="696890"/>
                </a:cubicBezTo>
                <a:cubicBezTo>
                  <a:pt x="4538396" y="647672"/>
                  <a:pt x="4241193" y="676891"/>
                  <a:pt x="4122147" y="696890"/>
                </a:cubicBezTo>
                <a:cubicBezTo>
                  <a:pt x="3971791" y="689067"/>
                  <a:pt x="3808364" y="681983"/>
                  <a:pt x="3581508" y="696890"/>
                </a:cubicBezTo>
                <a:cubicBezTo>
                  <a:pt x="3369450" y="709079"/>
                  <a:pt x="3196246" y="711124"/>
                  <a:pt x="2989380" y="696890"/>
                </a:cubicBezTo>
                <a:cubicBezTo>
                  <a:pt x="2721090" y="686629"/>
                  <a:pt x="2485297" y="735626"/>
                  <a:pt x="2294273" y="696890"/>
                </a:cubicBezTo>
                <a:cubicBezTo>
                  <a:pt x="2057076" y="661522"/>
                  <a:pt x="1946147" y="673192"/>
                  <a:pt x="1753634" y="696890"/>
                </a:cubicBezTo>
                <a:cubicBezTo>
                  <a:pt x="1537044" y="714127"/>
                  <a:pt x="1370681" y="691442"/>
                  <a:pt x="1007037" y="696890"/>
                </a:cubicBezTo>
                <a:cubicBezTo>
                  <a:pt x="678563" y="700917"/>
                  <a:pt x="481802" y="717606"/>
                  <a:pt x="157462" y="696890"/>
                </a:cubicBezTo>
                <a:cubicBezTo>
                  <a:pt x="67410" y="692785"/>
                  <a:pt x="13777" y="645266"/>
                  <a:pt x="0" y="539428"/>
                </a:cubicBezTo>
                <a:cubicBezTo>
                  <a:pt x="1268" y="462919"/>
                  <a:pt x="1140" y="334442"/>
                  <a:pt x="0" y="157462"/>
                </a:cubicBezTo>
                <a:close/>
              </a:path>
              <a:path w="5463865" h="696890" fill="none" stroke="0" extrusionOk="0">
                <a:moveTo>
                  <a:pt x="0" y="157462"/>
                </a:moveTo>
                <a:cubicBezTo>
                  <a:pt x="-24835" y="84860"/>
                  <a:pt x="70037" y="14928"/>
                  <a:pt x="157462" y="0"/>
                </a:cubicBezTo>
                <a:cubicBezTo>
                  <a:pt x="442524" y="-22195"/>
                  <a:pt x="570417" y="4915"/>
                  <a:pt x="852569" y="0"/>
                </a:cubicBezTo>
                <a:cubicBezTo>
                  <a:pt x="1095976" y="-8957"/>
                  <a:pt x="1198719" y="-12261"/>
                  <a:pt x="1341718" y="0"/>
                </a:cubicBezTo>
                <a:cubicBezTo>
                  <a:pt x="1552367" y="-20005"/>
                  <a:pt x="1745577" y="22741"/>
                  <a:pt x="1882357" y="0"/>
                </a:cubicBezTo>
                <a:cubicBezTo>
                  <a:pt x="2031514" y="28995"/>
                  <a:pt x="2235095" y="-32699"/>
                  <a:pt x="2525975" y="0"/>
                </a:cubicBezTo>
                <a:cubicBezTo>
                  <a:pt x="2789396" y="20918"/>
                  <a:pt x="2790161" y="-9442"/>
                  <a:pt x="3015124" y="0"/>
                </a:cubicBezTo>
                <a:cubicBezTo>
                  <a:pt x="3263293" y="-12480"/>
                  <a:pt x="3382462" y="33935"/>
                  <a:pt x="3504274" y="0"/>
                </a:cubicBezTo>
                <a:cubicBezTo>
                  <a:pt x="3614416" y="-12438"/>
                  <a:pt x="3812845" y="-4901"/>
                  <a:pt x="4044912" y="0"/>
                </a:cubicBezTo>
                <a:cubicBezTo>
                  <a:pt x="4287871" y="-19936"/>
                  <a:pt x="4557883" y="30504"/>
                  <a:pt x="4688530" y="0"/>
                </a:cubicBezTo>
                <a:cubicBezTo>
                  <a:pt x="4832991" y="-18444"/>
                  <a:pt x="5012666" y="-30349"/>
                  <a:pt x="5306403" y="0"/>
                </a:cubicBezTo>
                <a:cubicBezTo>
                  <a:pt x="5385170" y="-5257"/>
                  <a:pt x="5447552" y="66322"/>
                  <a:pt x="5463865" y="157462"/>
                </a:cubicBezTo>
                <a:cubicBezTo>
                  <a:pt x="5480909" y="288331"/>
                  <a:pt x="5446606" y="360831"/>
                  <a:pt x="5463865" y="539428"/>
                </a:cubicBezTo>
                <a:cubicBezTo>
                  <a:pt x="5455261" y="614799"/>
                  <a:pt x="5383822" y="685340"/>
                  <a:pt x="5306403" y="696890"/>
                </a:cubicBezTo>
                <a:cubicBezTo>
                  <a:pt x="5077021" y="702775"/>
                  <a:pt x="4910589" y="643800"/>
                  <a:pt x="4559807" y="696890"/>
                </a:cubicBezTo>
                <a:cubicBezTo>
                  <a:pt x="4189481" y="732631"/>
                  <a:pt x="4088899" y="716682"/>
                  <a:pt x="3916189" y="696890"/>
                </a:cubicBezTo>
                <a:cubicBezTo>
                  <a:pt x="3718173" y="676742"/>
                  <a:pt x="3354275" y="738112"/>
                  <a:pt x="3169592" y="696890"/>
                </a:cubicBezTo>
                <a:cubicBezTo>
                  <a:pt x="2998979" y="678202"/>
                  <a:pt x="2751151" y="734303"/>
                  <a:pt x="2628954" y="696890"/>
                </a:cubicBezTo>
                <a:cubicBezTo>
                  <a:pt x="2459211" y="692055"/>
                  <a:pt x="2225758" y="669470"/>
                  <a:pt x="1882357" y="696890"/>
                </a:cubicBezTo>
                <a:cubicBezTo>
                  <a:pt x="1526578" y="724007"/>
                  <a:pt x="1544199" y="710880"/>
                  <a:pt x="1238740" y="696890"/>
                </a:cubicBezTo>
                <a:cubicBezTo>
                  <a:pt x="926097" y="731958"/>
                  <a:pt x="512752" y="760160"/>
                  <a:pt x="157462" y="696890"/>
                </a:cubicBezTo>
                <a:cubicBezTo>
                  <a:pt x="78378" y="690094"/>
                  <a:pt x="-10035" y="639003"/>
                  <a:pt x="0" y="539428"/>
                </a:cubicBezTo>
                <a:cubicBezTo>
                  <a:pt x="10168" y="377359"/>
                  <a:pt x="-13865" y="342598"/>
                  <a:pt x="0" y="15746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custGeom>
                    <a:avLst/>
                    <a:gdLst>
                      <a:gd name="connsiteX0" fmla="*/ 0 w 5463865"/>
                      <a:gd name="connsiteY0" fmla="*/ 157462 h 696890"/>
                      <a:gd name="connsiteX1" fmla="*/ 157462 w 5463865"/>
                      <a:gd name="connsiteY1" fmla="*/ 0 h 696890"/>
                      <a:gd name="connsiteX2" fmla="*/ 852569 w 5463865"/>
                      <a:gd name="connsiteY2" fmla="*/ 0 h 696890"/>
                      <a:gd name="connsiteX3" fmla="*/ 1341718 w 5463865"/>
                      <a:gd name="connsiteY3" fmla="*/ 0 h 696890"/>
                      <a:gd name="connsiteX4" fmla="*/ 1882357 w 5463865"/>
                      <a:gd name="connsiteY4" fmla="*/ 0 h 696890"/>
                      <a:gd name="connsiteX5" fmla="*/ 2525975 w 5463865"/>
                      <a:gd name="connsiteY5" fmla="*/ 0 h 696890"/>
                      <a:gd name="connsiteX6" fmla="*/ 3015124 w 5463865"/>
                      <a:gd name="connsiteY6" fmla="*/ 0 h 696890"/>
                      <a:gd name="connsiteX7" fmla="*/ 3504274 w 5463865"/>
                      <a:gd name="connsiteY7" fmla="*/ 0 h 696890"/>
                      <a:gd name="connsiteX8" fmla="*/ 4044912 w 5463865"/>
                      <a:gd name="connsiteY8" fmla="*/ 0 h 696890"/>
                      <a:gd name="connsiteX9" fmla="*/ 4688530 w 5463865"/>
                      <a:gd name="connsiteY9" fmla="*/ 0 h 696890"/>
                      <a:gd name="connsiteX10" fmla="*/ 5306403 w 5463865"/>
                      <a:gd name="connsiteY10" fmla="*/ 0 h 696890"/>
                      <a:gd name="connsiteX11" fmla="*/ 5463865 w 5463865"/>
                      <a:gd name="connsiteY11" fmla="*/ 157462 h 696890"/>
                      <a:gd name="connsiteX12" fmla="*/ 5463865 w 5463865"/>
                      <a:gd name="connsiteY12" fmla="*/ 539428 h 696890"/>
                      <a:gd name="connsiteX13" fmla="*/ 5306403 w 5463865"/>
                      <a:gd name="connsiteY13" fmla="*/ 696890 h 696890"/>
                      <a:gd name="connsiteX14" fmla="*/ 4559807 w 5463865"/>
                      <a:gd name="connsiteY14" fmla="*/ 696890 h 696890"/>
                      <a:gd name="connsiteX15" fmla="*/ 3916189 w 5463865"/>
                      <a:gd name="connsiteY15" fmla="*/ 696890 h 696890"/>
                      <a:gd name="connsiteX16" fmla="*/ 3169592 w 5463865"/>
                      <a:gd name="connsiteY16" fmla="*/ 696890 h 696890"/>
                      <a:gd name="connsiteX17" fmla="*/ 2628954 w 5463865"/>
                      <a:gd name="connsiteY17" fmla="*/ 696890 h 696890"/>
                      <a:gd name="connsiteX18" fmla="*/ 1882357 w 5463865"/>
                      <a:gd name="connsiteY18" fmla="*/ 696890 h 696890"/>
                      <a:gd name="connsiteX19" fmla="*/ 1238740 w 5463865"/>
                      <a:gd name="connsiteY19" fmla="*/ 696890 h 696890"/>
                      <a:gd name="connsiteX20" fmla="*/ 157462 w 5463865"/>
                      <a:gd name="connsiteY20" fmla="*/ 696890 h 696890"/>
                      <a:gd name="connsiteX21" fmla="*/ 0 w 5463865"/>
                      <a:gd name="connsiteY21" fmla="*/ 539428 h 696890"/>
                      <a:gd name="connsiteX22" fmla="*/ 0 w 5463865"/>
                      <a:gd name="connsiteY22" fmla="*/ 157462 h 69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3865" h="696890" fill="none" extrusionOk="0">
                        <a:moveTo>
                          <a:pt x="0" y="157462"/>
                        </a:moveTo>
                        <a:cubicBezTo>
                          <a:pt x="-10292" y="69596"/>
                          <a:pt x="67957" y="6128"/>
                          <a:pt x="157462" y="0"/>
                        </a:cubicBezTo>
                        <a:cubicBezTo>
                          <a:pt x="428832" y="-24835"/>
                          <a:pt x="605882" y="10182"/>
                          <a:pt x="852569" y="0"/>
                        </a:cubicBezTo>
                        <a:cubicBezTo>
                          <a:pt x="1099256" y="-10182"/>
                          <a:pt x="1185672" y="1259"/>
                          <a:pt x="1341718" y="0"/>
                        </a:cubicBezTo>
                        <a:cubicBezTo>
                          <a:pt x="1497764" y="-1259"/>
                          <a:pt x="1759032" y="1916"/>
                          <a:pt x="1882357" y="0"/>
                        </a:cubicBezTo>
                        <a:cubicBezTo>
                          <a:pt x="2005682" y="-1916"/>
                          <a:pt x="2262083" y="-16549"/>
                          <a:pt x="2525975" y="0"/>
                        </a:cubicBezTo>
                        <a:cubicBezTo>
                          <a:pt x="2789867" y="16549"/>
                          <a:pt x="2784514" y="-10003"/>
                          <a:pt x="3015124" y="0"/>
                        </a:cubicBezTo>
                        <a:cubicBezTo>
                          <a:pt x="3245734" y="10003"/>
                          <a:pt x="3390181" y="23428"/>
                          <a:pt x="3504274" y="0"/>
                        </a:cubicBezTo>
                        <a:cubicBezTo>
                          <a:pt x="3618367" y="-23428"/>
                          <a:pt x="3793320" y="-2788"/>
                          <a:pt x="4044912" y="0"/>
                        </a:cubicBezTo>
                        <a:cubicBezTo>
                          <a:pt x="4296504" y="2788"/>
                          <a:pt x="4536280" y="24193"/>
                          <a:pt x="4688530" y="0"/>
                        </a:cubicBezTo>
                        <a:cubicBezTo>
                          <a:pt x="4840780" y="-24193"/>
                          <a:pt x="5013099" y="-17770"/>
                          <a:pt x="5306403" y="0"/>
                        </a:cubicBezTo>
                        <a:cubicBezTo>
                          <a:pt x="5397753" y="450"/>
                          <a:pt x="5457442" y="62509"/>
                          <a:pt x="5463865" y="157462"/>
                        </a:cubicBezTo>
                        <a:cubicBezTo>
                          <a:pt x="5476247" y="290923"/>
                          <a:pt x="5450858" y="380506"/>
                          <a:pt x="5463865" y="539428"/>
                        </a:cubicBezTo>
                        <a:cubicBezTo>
                          <a:pt x="5458429" y="614807"/>
                          <a:pt x="5397469" y="689005"/>
                          <a:pt x="5306403" y="696890"/>
                        </a:cubicBezTo>
                        <a:cubicBezTo>
                          <a:pt x="5049884" y="701483"/>
                          <a:pt x="4919429" y="666250"/>
                          <a:pt x="4559807" y="696890"/>
                        </a:cubicBezTo>
                        <a:cubicBezTo>
                          <a:pt x="4200185" y="727530"/>
                          <a:pt x="4087842" y="723687"/>
                          <a:pt x="3916189" y="696890"/>
                        </a:cubicBezTo>
                        <a:cubicBezTo>
                          <a:pt x="3744536" y="670093"/>
                          <a:pt x="3336737" y="731280"/>
                          <a:pt x="3169592" y="696890"/>
                        </a:cubicBezTo>
                        <a:cubicBezTo>
                          <a:pt x="3002447" y="662500"/>
                          <a:pt x="2769094" y="721178"/>
                          <a:pt x="2628954" y="696890"/>
                        </a:cubicBezTo>
                        <a:cubicBezTo>
                          <a:pt x="2488814" y="672602"/>
                          <a:pt x="2234537" y="672136"/>
                          <a:pt x="1882357" y="696890"/>
                        </a:cubicBezTo>
                        <a:cubicBezTo>
                          <a:pt x="1530177" y="721644"/>
                          <a:pt x="1545350" y="708276"/>
                          <a:pt x="1238740" y="696890"/>
                        </a:cubicBezTo>
                        <a:cubicBezTo>
                          <a:pt x="932130" y="685504"/>
                          <a:pt x="505144" y="710636"/>
                          <a:pt x="157462" y="696890"/>
                        </a:cubicBezTo>
                        <a:cubicBezTo>
                          <a:pt x="81458" y="690364"/>
                          <a:pt x="-6057" y="629409"/>
                          <a:pt x="0" y="539428"/>
                        </a:cubicBezTo>
                        <a:cubicBezTo>
                          <a:pt x="2793" y="374094"/>
                          <a:pt x="-11548" y="342281"/>
                          <a:pt x="0" y="157462"/>
                        </a:cubicBezTo>
                        <a:close/>
                      </a:path>
                      <a:path w="5463865" h="696890" stroke="0" extrusionOk="0">
                        <a:moveTo>
                          <a:pt x="0" y="157462"/>
                        </a:moveTo>
                        <a:cubicBezTo>
                          <a:pt x="-2124" y="72727"/>
                          <a:pt x="72767" y="9599"/>
                          <a:pt x="157462" y="0"/>
                        </a:cubicBezTo>
                        <a:cubicBezTo>
                          <a:pt x="293985" y="-20003"/>
                          <a:pt x="570988" y="-13566"/>
                          <a:pt x="698101" y="0"/>
                        </a:cubicBezTo>
                        <a:cubicBezTo>
                          <a:pt x="825214" y="13566"/>
                          <a:pt x="1023463" y="11701"/>
                          <a:pt x="1290229" y="0"/>
                        </a:cubicBezTo>
                        <a:cubicBezTo>
                          <a:pt x="1556995" y="-11701"/>
                          <a:pt x="1629625" y="17167"/>
                          <a:pt x="1779378" y="0"/>
                        </a:cubicBezTo>
                        <a:cubicBezTo>
                          <a:pt x="1929131" y="-17167"/>
                          <a:pt x="2216972" y="28507"/>
                          <a:pt x="2474485" y="0"/>
                        </a:cubicBezTo>
                        <a:cubicBezTo>
                          <a:pt x="2731998" y="-28507"/>
                          <a:pt x="2732682" y="-22608"/>
                          <a:pt x="2963635" y="0"/>
                        </a:cubicBezTo>
                        <a:cubicBezTo>
                          <a:pt x="3194588" y="22608"/>
                          <a:pt x="3314441" y="3750"/>
                          <a:pt x="3607252" y="0"/>
                        </a:cubicBezTo>
                        <a:cubicBezTo>
                          <a:pt x="3900063" y="-3750"/>
                          <a:pt x="3950491" y="13246"/>
                          <a:pt x="4147891" y="0"/>
                        </a:cubicBezTo>
                        <a:cubicBezTo>
                          <a:pt x="4345291" y="-13246"/>
                          <a:pt x="4454977" y="12546"/>
                          <a:pt x="4688530" y="0"/>
                        </a:cubicBezTo>
                        <a:cubicBezTo>
                          <a:pt x="4922083" y="-12546"/>
                          <a:pt x="5026275" y="22853"/>
                          <a:pt x="5306403" y="0"/>
                        </a:cubicBezTo>
                        <a:cubicBezTo>
                          <a:pt x="5391953" y="-3721"/>
                          <a:pt x="5482629" y="75979"/>
                          <a:pt x="5463865" y="157462"/>
                        </a:cubicBezTo>
                        <a:cubicBezTo>
                          <a:pt x="5467724" y="306080"/>
                          <a:pt x="5474209" y="366826"/>
                          <a:pt x="5463865" y="539428"/>
                        </a:cubicBezTo>
                        <a:cubicBezTo>
                          <a:pt x="5452927" y="627903"/>
                          <a:pt x="5412638" y="700274"/>
                          <a:pt x="5306403" y="696890"/>
                        </a:cubicBezTo>
                        <a:cubicBezTo>
                          <a:pt x="5087142" y="703424"/>
                          <a:pt x="4905337" y="726118"/>
                          <a:pt x="4714275" y="696890"/>
                        </a:cubicBezTo>
                        <a:cubicBezTo>
                          <a:pt x="4523213" y="667662"/>
                          <a:pt x="4252942" y="699940"/>
                          <a:pt x="4122147" y="696890"/>
                        </a:cubicBezTo>
                        <a:cubicBezTo>
                          <a:pt x="3991352" y="693840"/>
                          <a:pt x="3808462" y="701373"/>
                          <a:pt x="3581508" y="696890"/>
                        </a:cubicBezTo>
                        <a:cubicBezTo>
                          <a:pt x="3354554" y="692407"/>
                          <a:pt x="3206481" y="692888"/>
                          <a:pt x="2989380" y="696890"/>
                        </a:cubicBezTo>
                        <a:cubicBezTo>
                          <a:pt x="2772279" y="700892"/>
                          <a:pt x="2534029" y="713693"/>
                          <a:pt x="2294273" y="696890"/>
                        </a:cubicBezTo>
                        <a:cubicBezTo>
                          <a:pt x="2054517" y="680087"/>
                          <a:pt x="1962876" y="680898"/>
                          <a:pt x="1753634" y="696890"/>
                        </a:cubicBezTo>
                        <a:cubicBezTo>
                          <a:pt x="1544392" y="712882"/>
                          <a:pt x="1360109" y="679512"/>
                          <a:pt x="1007037" y="696890"/>
                        </a:cubicBezTo>
                        <a:cubicBezTo>
                          <a:pt x="653965" y="714268"/>
                          <a:pt x="426750" y="716028"/>
                          <a:pt x="157462" y="696890"/>
                        </a:cubicBezTo>
                        <a:cubicBezTo>
                          <a:pt x="55732" y="689937"/>
                          <a:pt x="18027" y="630377"/>
                          <a:pt x="0" y="539428"/>
                        </a:cubicBezTo>
                        <a:cubicBezTo>
                          <a:pt x="7745" y="442388"/>
                          <a:pt x="-5723" y="321632"/>
                          <a:pt x="0" y="15746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Chứa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đựng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rất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nhiều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ý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nghĩa</a:t>
            </a:r>
            <a:endParaRPr lang="en-US" sz="3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: Rounded Corners 59">
            <a:extLst>
              <a:ext uri="{FF2B5EF4-FFF2-40B4-BE49-F238E27FC236}">
                <a16:creationId xmlns="" xmlns:a16="http://schemas.microsoft.com/office/drawing/2014/main" id="{EAA3CFE6-EA15-D3EB-A9B0-C17A055EFF18}"/>
              </a:ext>
            </a:extLst>
          </p:cNvPr>
          <p:cNvSpPr/>
          <p:nvPr/>
        </p:nvSpPr>
        <p:spPr>
          <a:xfrm>
            <a:off x="5835465" y="4078226"/>
            <a:ext cx="4996059" cy="1133030"/>
          </a:xfrm>
          <a:custGeom>
            <a:avLst/>
            <a:gdLst>
              <a:gd name="connsiteX0" fmla="*/ 0 w 4996059"/>
              <a:gd name="connsiteY0" fmla="*/ 256008 h 1133030"/>
              <a:gd name="connsiteX1" fmla="*/ 256008 w 4996059"/>
              <a:gd name="connsiteY1" fmla="*/ 0 h 1133030"/>
              <a:gd name="connsiteX2" fmla="*/ 986266 w 4996059"/>
              <a:gd name="connsiteY2" fmla="*/ 0 h 1133030"/>
              <a:gd name="connsiteX3" fmla="*/ 1582004 w 4996059"/>
              <a:gd name="connsiteY3" fmla="*/ 0 h 1133030"/>
              <a:gd name="connsiteX4" fmla="*/ 2177741 w 4996059"/>
              <a:gd name="connsiteY4" fmla="*/ 0 h 1133030"/>
              <a:gd name="connsiteX5" fmla="*/ 2728637 w 4996059"/>
              <a:gd name="connsiteY5" fmla="*/ 0 h 1133030"/>
              <a:gd name="connsiteX6" fmla="*/ 3234694 w 4996059"/>
              <a:gd name="connsiteY6" fmla="*/ 0 h 1133030"/>
              <a:gd name="connsiteX7" fmla="*/ 3785590 w 4996059"/>
              <a:gd name="connsiteY7" fmla="*/ 0 h 1133030"/>
              <a:gd name="connsiteX8" fmla="*/ 4740051 w 4996059"/>
              <a:gd name="connsiteY8" fmla="*/ 0 h 1133030"/>
              <a:gd name="connsiteX9" fmla="*/ 4996059 w 4996059"/>
              <a:gd name="connsiteY9" fmla="*/ 256008 h 1133030"/>
              <a:gd name="connsiteX10" fmla="*/ 4996059 w 4996059"/>
              <a:gd name="connsiteY10" fmla="*/ 877022 h 1133030"/>
              <a:gd name="connsiteX11" fmla="*/ 4740051 w 4996059"/>
              <a:gd name="connsiteY11" fmla="*/ 1133030 h 1133030"/>
              <a:gd name="connsiteX12" fmla="*/ 4233995 w 4996059"/>
              <a:gd name="connsiteY12" fmla="*/ 1133030 h 1133030"/>
              <a:gd name="connsiteX13" fmla="*/ 3638258 w 4996059"/>
              <a:gd name="connsiteY13" fmla="*/ 1133030 h 1133030"/>
              <a:gd name="connsiteX14" fmla="*/ 2997680 w 4996059"/>
              <a:gd name="connsiteY14" fmla="*/ 1133030 h 1133030"/>
              <a:gd name="connsiteX15" fmla="*/ 2267422 w 4996059"/>
              <a:gd name="connsiteY15" fmla="*/ 1133030 h 1133030"/>
              <a:gd name="connsiteX16" fmla="*/ 1716525 w 4996059"/>
              <a:gd name="connsiteY16" fmla="*/ 1133030 h 1133030"/>
              <a:gd name="connsiteX17" fmla="*/ 986266 w 4996059"/>
              <a:gd name="connsiteY17" fmla="*/ 1133030 h 1133030"/>
              <a:gd name="connsiteX18" fmla="*/ 256008 w 4996059"/>
              <a:gd name="connsiteY18" fmla="*/ 1133030 h 1133030"/>
              <a:gd name="connsiteX19" fmla="*/ 0 w 4996059"/>
              <a:gd name="connsiteY19" fmla="*/ 877022 h 1133030"/>
              <a:gd name="connsiteX20" fmla="*/ 0 w 4996059"/>
              <a:gd name="connsiteY20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6059" h="1133030" fill="none" extrusionOk="0">
                <a:moveTo>
                  <a:pt x="0" y="256008"/>
                </a:moveTo>
                <a:cubicBezTo>
                  <a:pt x="-9627" y="110086"/>
                  <a:pt x="146189" y="6978"/>
                  <a:pt x="256008" y="0"/>
                </a:cubicBezTo>
                <a:cubicBezTo>
                  <a:pt x="432438" y="-19128"/>
                  <a:pt x="749726" y="30409"/>
                  <a:pt x="986266" y="0"/>
                </a:cubicBezTo>
                <a:cubicBezTo>
                  <a:pt x="1222806" y="-30409"/>
                  <a:pt x="1423489" y="-10640"/>
                  <a:pt x="1582004" y="0"/>
                </a:cubicBezTo>
                <a:cubicBezTo>
                  <a:pt x="1740519" y="10640"/>
                  <a:pt x="1946451" y="14611"/>
                  <a:pt x="2177741" y="0"/>
                </a:cubicBezTo>
                <a:cubicBezTo>
                  <a:pt x="2409031" y="-14611"/>
                  <a:pt x="2585422" y="-14743"/>
                  <a:pt x="2728637" y="0"/>
                </a:cubicBezTo>
                <a:cubicBezTo>
                  <a:pt x="2871852" y="14743"/>
                  <a:pt x="3049196" y="11794"/>
                  <a:pt x="3234694" y="0"/>
                </a:cubicBezTo>
                <a:cubicBezTo>
                  <a:pt x="3420192" y="-11794"/>
                  <a:pt x="3597421" y="25685"/>
                  <a:pt x="3785590" y="0"/>
                </a:cubicBezTo>
                <a:cubicBezTo>
                  <a:pt x="3973759" y="-25685"/>
                  <a:pt x="4317284" y="20742"/>
                  <a:pt x="4740051" y="0"/>
                </a:cubicBezTo>
                <a:cubicBezTo>
                  <a:pt x="4884286" y="30608"/>
                  <a:pt x="5010803" y="145195"/>
                  <a:pt x="4996059" y="256008"/>
                </a:cubicBezTo>
                <a:cubicBezTo>
                  <a:pt x="5016388" y="523401"/>
                  <a:pt x="5016876" y="672770"/>
                  <a:pt x="4996059" y="877022"/>
                </a:cubicBezTo>
                <a:cubicBezTo>
                  <a:pt x="5009890" y="1017959"/>
                  <a:pt x="4877548" y="1138506"/>
                  <a:pt x="4740051" y="1133030"/>
                </a:cubicBezTo>
                <a:cubicBezTo>
                  <a:pt x="4552608" y="1136605"/>
                  <a:pt x="4351599" y="1153646"/>
                  <a:pt x="4233995" y="1133030"/>
                </a:cubicBezTo>
                <a:cubicBezTo>
                  <a:pt x="4116391" y="1112414"/>
                  <a:pt x="3934742" y="1142812"/>
                  <a:pt x="3638258" y="1133030"/>
                </a:cubicBezTo>
                <a:cubicBezTo>
                  <a:pt x="3341774" y="1123248"/>
                  <a:pt x="3218240" y="1133494"/>
                  <a:pt x="2997680" y="1133030"/>
                </a:cubicBezTo>
                <a:cubicBezTo>
                  <a:pt x="2777120" y="1132566"/>
                  <a:pt x="2607187" y="1098881"/>
                  <a:pt x="2267422" y="1133030"/>
                </a:cubicBezTo>
                <a:cubicBezTo>
                  <a:pt x="1927657" y="1167179"/>
                  <a:pt x="1841061" y="1155061"/>
                  <a:pt x="1716525" y="1133030"/>
                </a:cubicBezTo>
                <a:cubicBezTo>
                  <a:pt x="1591989" y="1110999"/>
                  <a:pt x="1173506" y="1120354"/>
                  <a:pt x="986266" y="1133030"/>
                </a:cubicBezTo>
                <a:cubicBezTo>
                  <a:pt x="799026" y="1145706"/>
                  <a:pt x="478047" y="1129632"/>
                  <a:pt x="256008" y="1133030"/>
                </a:cubicBezTo>
                <a:cubicBezTo>
                  <a:pt x="87793" y="1115175"/>
                  <a:pt x="7952" y="1019623"/>
                  <a:pt x="0" y="877022"/>
                </a:cubicBezTo>
                <a:cubicBezTo>
                  <a:pt x="4942" y="601061"/>
                  <a:pt x="4621" y="543923"/>
                  <a:pt x="0" y="256008"/>
                </a:cubicBezTo>
                <a:close/>
              </a:path>
              <a:path w="4996059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12153" y="-24317"/>
                  <a:pt x="562160" y="17471"/>
                  <a:pt x="806905" y="0"/>
                </a:cubicBezTo>
                <a:cubicBezTo>
                  <a:pt x="1051650" y="-17471"/>
                  <a:pt x="1247882" y="-17598"/>
                  <a:pt x="1402642" y="0"/>
                </a:cubicBezTo>
                <a:cubicBezTo>
                  <a:pt x="1557402" y="17598"/>
                  <a:pt x="1726751" y="-22647"/>
                  <a:pt x="1908698" y="0"/>
                </a:cubicBezTo>
                <a:cubicBezTo>
                  <a:pt x="2090645" y="22647"/>
                  <a:pt x="2318868" y="-20906"/>
                  <a:pt x="2594116" y="0"/>
                </a:cubicBezTo>
                <a:cubicBezTo>
                  <a:pt x="2869364" y="20906"/>
                  <a:pt x="2936353" y="13766"/>
                  <a:pt x="3100172" y="0"/>
                </a:cubicBezTo>
                <a:cubicBezTo>
                  <a:pt x="3263991" y="-13766"/>
                  <a:pt x="3544245" y="-6675"/>
                  <a:pt x="3740750" y="0"/>
                </a:cubicBezTo>
                <a:cubicBezTo>
                  <a:pt x="3937255" y="6675"/>
                  <a:pt x="4302412" y="-43730"/>
                  <a:pt x="4740051" y="0"/>
                </a:cubicBezTo>
                <a:cubicBezTo>
                  <a:pt x="4860894" y="27966"/>
                  <a:pt x="4985651" y="143565"/>
                  <a:pt x="4996059" y="256008"/>
                </a:cubicBezTo>
                <a:cubicBezTo>
                  <a:pt x="5013430" y="395109"/>
                  <a:pt x="5008589" y="615580"/>
                  <a:pt x="4996059" y="877022"/>
                </a:cubicBezTo>
                <a:cubicBezTo>
                  <a:pt x="5012700" y="1006444"/>
                  <a:pt x="4894600" y="1149630"/>
                  <a:pt x="4740051" y="1133030"/>
                </a:cubicBezTo>
                <a:cubicBezTo>
                  <a:pt x="4532723" y="1109839"/>
                  <a:pt x="4346855" y="1149510"/>
                  <a:pt x="4189154" y="1133030"/>
                </a:cubicBezTo>
                <a:cubicBezTo>
                  <a:pt x="4031453" y="1116550"/>
                  <a:pt x="3859578" y="1163793"/>
                  <a:pt x="3548577" y="1133030"/>
                </a:cubicBezTo>
                <a:cubicBezTo>
                  <a:pt x="3237576" y="1102267"/>
                  <a:pt x="3247716" y="1142505"/>
                  <a:pt x="2952840" y="1133030"/>
                </a:cubicBezTo>
                <a:cubicBezTo>
                  <a:pt x="2657964" y="1123555"/>
                  <a:pt x="2532326" y="1115218"/>
                  <a:pt x="2357102" y="1133030"/>
                </a:cubicBezTo>
                <a:cubicBezTo>
                  <a:pt x="2181878" y="1150842"/>
                  <a:pt x="2037215" y="1156798"/>
                  <a:pt x="1806206" y="1133030"/>
                </a:cubicBezTo>
                <a:cubicBezTo>
                  <a:pt x="1575197" y="1109262"/>
                  <a:pt x="1445666" y="1155435"/>
                  <a:pt x="1210469" y="1133030"/>
                </a:cubicBezTo>
                <a:cubicBezTo>
                  <a:pt x="975272" y="1110625"/>
                  <a:pt x="492077" y="1132509"/>
                  <a:pt x="256008" y="1133030"/>
                </a:cubicBezTo>
                <a:cubicBezTo>
                  <a:pt x="140107" y="1142959"/>
                  <a:pt x="-1911" y="1027063"/>
                  <a:pt x="0" y="877022"/>
                </a:cubicBezTo>
                <a:cubicBezTo>
                  <a:pt x="15425" y="621921"/>
                  <a:pt x="-7389" y="420186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biết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được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sách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viết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điều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gì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EB7BAD99-3BBE-AF80-5C0A-C91D397FA2CA}"/>
              </a:ext>
            </a:extLst>
          </p:cNvPr>
          <p:cNvCxnSpPr>
            <a:cxnSpLocks/>
          </p:cNvCxnSpPr>
          <p:nvPr/>
        </p:nvCxnSpPr>
        <p:spPr>
          <a:xfrm flipV="1">
            <a:off x="4605476" y="2814320"/>
            <a:ext cx="1195884" cy="7378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E5B8E67A-A075-2456-A526-FD19D09EF580}"/>
              </a:ext>
            </a:extLst>
          </p:cNvPr>
          <p:cNvCxnSpPr>
            <a:cxnSpLocks/>
          </p:cNvCxnSpPr>
          <p:nvPr/>
        </p:nvCxnSpPr>
        <p:spPr>
          <a:xfrm>
            <a:off x="4564836" y="4141438"/>
            <a:ext cx="1267004" cy="684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Left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0D2617EF-AB36-5AC1-FC6F-E9B9D1A98A57}"/>
              </a:ext>
            </a:extLst>
          </p:cNvPr>
          <p:cNvSpPr/>
          <p:nvPr/>
        </p:nvSpPr>
        <p:spPr>
          <a:xfrm>
            <a:off x="10312400" y="617728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DA86E47-7832-48D5-984A-E051D6BEE10D}"/>
              </a:ext>
            </a:extLst>
          </p:cNvPr>
          <p:cNvSpPr txBox="1"/>
          <p:nvPr/>
        </p:nvSpPr>
        <p:spPr>
          <a:xfrm>
            <a:off x="3185232" y="386831"/>
            <a:ext cx="774318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2B3A722-9EFE-4862-9B30-F488D2A9AB2F}"/>
              </a:ext>
            </a:extLst>
          </p:cNvPr>
          <p:cNvSpPr txBox="1"/>
          <p:nvPr/>
        </p:nvSpPr>
        <p:spPr>
          <a:xfrm>
            <a:off x="340310" y="1403518"/>
            <a:ext cx="11718525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="" xmlns:a16="http://schemas.microsoft.com/office/drawing/2014/main" id="{B51C88FE-4006-456C-AABD-9B9D6E509694}"/>
              </a:ext>
            </a:extLst>
          </p:cNvPr>
          <p:cNvSpPr/>
          <p:nvPr/>
        </p:nvSpPr>
        <p:spPr>
          <a:xfrm>
            <a:off x="4801192" y="160938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4">
            <a:extLst>
              <a:ext uri="{FF2B5EF4-FFF2-40B4-BE49-F238E27FC236}">
                <a16:creationId xmlns="" xmlns:a16="http://schemas.microsoft.com/office/drawing/2014/main" id="{E832B723-1E90-4709-9F6D-D18FF605DB33}"/>
              </a:ext>
            </a:extLst>
          </p:cNvPr>
          <p:cNvSpPr/>
          <p:nvPr/>
        </p:nvSpPr>
        <p:spPr>
          <a:xfrm>
            <a:off x="4848370" y="246977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="" xmlns:a16="http://schemas.microsoft.com/office/drawing/2014/main" id="{5C694DBD-A461-4FBF-8033-23ABB9AAAA2A}"/>
              </a:ext>
            </a:extLst>
          </p:cNvPr>
          <p:cNvSpPr/>
          <p:nvPr/>
        </p:nvSpPr>
        <p:spPr>
          <a:xfrm>
            <a:off x="4608674" y="3219621"/>
            <a:ext cx="2242912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="" xmlns:a16="http://schemas.microsoft.com/office/drawing/2014/main" id="{922CF475-3C87-44BC-BAED-470728E48AEB}"/>
              </a:ext>
            </a:extLst>
          </p:cNvPr>
          <p:cNvSpPr/>
          <p:nvPr/>
        </p:nvSpPr>
        <p:spPr>
          <a:xfrm>
            <a:off x="4726528" y="417402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Down Arrow 8">
            <a:extLst>
              <a:ext uri="{FF2B5EF4-FFF2-40B4-BE49-F238E27FC236}">
                <a16:creationId xmlns="" xmlns:a16="http://schemas.microsoft.com/office/drawing/2014/main" id="{69CFDA7B-8F71-44CB-BAA4-F7B44A8C1A41}"/>
              </a:ext>
            </a:extLst>
          </p:cNvPr>
          <p:cNvSpPr/>
          <p:nvPr/>
        </p:nvSpPr>
        <p:spPr>
          <a:xfrm>
            <a:off x="5381681" y="2098948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Down Arrow 17">
            <a:extLst>
              <a:ext uri="{FF2B5EF4-FFF2-40B4-BE49-F238E27FC236}">
                <a16:creationId xmlns="" xmlns:a16="http://schemas.microsoft.com/office/drawing/2014/main" id="{5F4B8DA4-662D-40AD-B373-5511BCD32779}"/>
              </a:ext>
            </a:extLst>
          </p:cNvPr>
          <p:cNvSpPr/>
          <p:nvPr/>
        </p:nvSpPr>
        <p:spPr>
          <a:xfrm>
            <a:off x="5381681" y="2942471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own Arrow 18">
            <a:extLst>
              <a:ext uri="{FF2B5EF4-FFF2-40B4-BE49-F238E27FC236}">
                <a16:creationId xmlns="" xmlns:a16="http://schemas.microsoft.com/office/drawing/2014/main" id="{A7B4AF25-D827-499F-B8F8-80E419E0D35B}"/>
              </a:ext>
            </a:extLst>
          </p:cNvPr>
          <p:cNvSpPr/>
          <p:nvPr/>
        </p:nvSpPr>
        <p:spPr>
          <a:xfrm>
            <a:off x="5381681" y="3775821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EDADDA23-D355-447B-E3D1-1710727036D7}"/>
              </a:ext>
            </a:extLst>
          </p:cNvPr>
          <p:cNvSpPr/>
          <p:nvPr/>
        </p:nvSpPr>
        <p:spPr>
          <a:xfrm>
            <a:off x="10302240" y="621792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375E-6 3.33333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4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45833E-6 -2.51535E-1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7.39968E-18 -4.44444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795590B-A66A-4F24-BBBD-B789153F237C}"/>
              </a:ext>
            </a:extLst>
          </p:cNvPr>
          <p:cNvGrpSpPr/>
          <p:nvPr/>
        </p:nvGrpSpPr>
        <p:grpSpPr>
          <a:xfrm>
            <a:off x="4749554" y="2953713"/>
            <a:ext cx="3731514" cy="3376065"/>
            <a:chOff x="2715721" y="1732729"/>
            <a:chExt cx="3363965" cy="2896966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65633B2-C87C-4F88-BB9B-578B500AB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760" t="16233" r="21000" b="23663"/>
            <a:stretch/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F84DC54B-776E-47CE-82DA-826EB8BEE998}"/>
                </a:ext>
              </a:extLst>
            </p:cNvPr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12">
            <a:extLst>
              <a:ext uri="{FF2B5EF4-FFF2-40B4-BE49-F238E27FC236}">
                <a16:creationId xmlns="" xmlns:a16="http://schemas.microsoft.com/office/drawing/2014/main" id="{E3B2E63F-067C-4410-A80E-C431F750FFB6}"/>
              </a:ext>
            </a:extLst>
          </p:cNvPr>
          <p:cNvSpPr/>
          <p:nvPr/>
        </p:nvSpPr>
        <p:spPr>
          <a:xfrm>
            <a:off x="5874122" y="4917212"/>
            <a:ext cx="1031495" cy="66675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0644789-3E87-4790-958D-9537C921DFDD}"/>
              </a:ext>
            </a:extLst>
          </p:cNvPr>
          <p:cNvSpPr txBox="1"/>
          <p:nvPr/>
        </p:nvSpPr>
        <p:spPr>
          <a:xfrm>
            <a:off x="1791809" y="740620"/>
            <a:ext cx="9285766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="" xmlns:a16="http://schemas.microsoft.com/office/drawing/2014/main" id="{2FFD2EBD-F8B4-47E7-814D-BEC57BFBDED0}"/>
              </a:ext>
            </a:extLst>
          </p:cNvPr>
          <p:cNvSpPr/>
          <p:nvPr/>
        </p:nvSpPr>
        <p:spPr>
          <a:xfrm rot="1039825">
            <a:off x="7542987" y="5230022"/>
            <a:ext cx="300945" cy="2332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C58DA2A0-489C-E7B4-779E-4C1065F528B7}"/>
              </a:ext>
            </a:extLst>
          </p:cNvPr>
          <p:cNvSpPr/>
          <p:nvPr/>
        </p:nvSpPr>
        <p:spPr>
          <a:xfrm>
            <a:off x="10312400" y="617728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uiExpand="1" build="p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404834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78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=""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15D8BBB-496E-71A7-C99E-D681A08EB951}"/>
              </a:ext>
            </a:extLst>
          </p:cNvPr>
          <p:cNvGrpSpPr/>
          <p:nvPr/>
        </p:nvGrpSpPr>
        <p:grpSpPr>
          <a:xfrm>
            <a:off x="12276360" y="1132568"/>
            <a:ext cx="2038289" cy="2038289"/>
            <a:chOff x="5494074" y="-76580"/>
            <a:chExt cx="6577773" cy="6577773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F68D7187-6F78-04C0-BD2D-C87BC3D6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="" xmlns:a16="http://schemas.microsoft.com/office/drawing/2014/main" id="{DBB6688D-1D41-AFCA-C455-ABAB8D718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B7D651-4932-1360-1E1E-60B2129B6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307" y="2104073"/>
            <a:ext cx="434682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0F03620-36CF-46FF-B41B-F4FF8AAC371C}"/>
              </a:ext>
            </a:extLst>
          </p:cNvPr>
          <p:cNvSpPr txBox="1"/>
          <p:nvPr/>
        </p:nvSpPr>
        <p:spPr>
          <a:xfrm>
            <a:off x="2021841" y="597699"/>
            <a:ext cx="823976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6">
            <a:extLst>
              <a:ext uri="{FF2B5EF4-FFF2-40B4-BE49-F238E27FC236}">
                <a16:creationId xmlns="" xmlns:a16="http://schemas.microsoft.com/office/drawing/2014/main" id="{886C98A1-8EB5-43F2-B184-EF543D394A16}"/>
              </a:ext>
            </a:extLst>
          </p:cNvPr>
          <p:cNvSpPr/>
          <p:nvPr/>
        </p:nvSpPr>
        <p:spPr>
          <a:xfrm>
            <a:off x="1666240" y="4283332"/>
            <a:ext cx="3770403" cy="10913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8">
            <a:extLst>
              <a:ext uri="{FF2B5EF4-FFF2-40B4-BE49-F238E27FC236}">
                <a16:creationId xmlns="" xmlns:a16="http://schemas.microsoft.com/office/drawing/2014/main" id="{2E4BA4B2-216F-4487-9D96-75568AD5B35E}"/>
              </a:ext>
            </a:extLst>
          </p:cNvPr>
          <p:cNvSpPr/>
          <p:nvPr/>
        </p:nvSpPr>
        <p:spPr>
          <a:xfrm>
            <a:off x="7390674" y="4171572"/>
            <a:ext cx="3770403" cy="10913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06D67DE-6FE9-47DF-8903-D3B581C9CF2E}"/>
              </a:ext>
            </a:extLst>
          </p:cNvPr>
          <p:cNvGrpSpPr/>
          <p:nvPr/>
        </p:nvGrpSpPr>
        <p:grpSpPr>
          <a:xfrm>
            <a:off x="1324892" y="1873379"/>
            <a:ext cx="2146324" cy="1091307"/>
            <a:chOff x="479470" y="1678171"/>
            <a:chExt cx="1295506" cy="71684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50D5AEF-AD66-4D71-8D63-8288A76F9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7669" r="51274" b="37750"/>
            <a:stretch/>
          </p:blipFill>
          <p:spPr>
            <a:xfrm>
              <a:off x="479470" y="1678171"/>
              <a:ext cx="1295506" cy="71684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7C57118E-0355-45CB-9EDC-E1B23C85A5B0}"/>
                </a:ext>
              </a:extLst>
            </p:cNvPr>
            <p:cNvSpPr/>
            <p:nvPr/>
          </p:nvSpPr>
          <p:spPr>
            <a:xfrm>
              <a:off x="479470" y="1768565"/>
              <a:ext cx="122387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tác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giả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2296323-1E81-449D-9ECC-862555AD0B1E}"/>
              </a:ext>
            </a:extLst>
          </p:cNvPr>
          <p:cNvGrpSpPr/>
          <p:nvPr/>
        </p:nvGrpSpPr>
        <p:grpSpPr>
          <a:xfrm>
            <a:off x="3471216" y="1582479"/>
            <a:ext cx="2254457" cy="1108556"/>
            <a:chOff x="1426765" y="1257299"/>
            <a:chExt cx="1594553" cy="774915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4BBCDBC4-6EDC-41EE-B157-7EDE6AF74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68101" r="50988" b="5326"/>
            <a:stretch/>
          </p:blipFill>
          <p:spPr>
            <a:xfrm>
              <a:off x="1552574" y="1257299"/>
              <a:ext cx="1440305" cy="77491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0F47C3F-DB80-41A8-82E4-BBD738F93131}"/>
                </a:ext>
              </a:extLst>
            </p:cNvPr>
            <p:cNvSpPr/>
            <p:nvPr/>
          </p:nvSpPr>
          <p:spPr>
            <a:xfrm>
              <a:off x="1426765" y="1364861"/>
              <a:ext cx="1594553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sách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B230882-6FC9-42E5-B454-66B576D5FEE1}"/>
              </a:ext>
            </a:extLst>
          </p:cNvPr>
          <p:cNvGrpSpPr/>
          <p:nvPr/>
        </p:nvGrpSpPr>
        <p:grpSpPr>
          <a:xfrm>
            <a:off x="5070803" y="2310828"/>
            <a:ext cx="2319871" cy="1176754"/>
            <a:chOff x="2581248" y="1579020"/>
            <a:chExt cx="1755856" cy="855033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C1AD5BAD-DEBB-4F67-9629-F1F678A8E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5347" r="47695" b="65334"/>
            <a:stretch/>
          </p:blipFill>
          <p:spPr>
            <a:xfrm rot="326834" flipH="1">
              <a:off x="2621061" y="1579020"/>
              <a:ext cx="1581172" cy="85503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5F4E133B-7413-4827-8D4F-F8DD9516C89D}"/>
                </a:ext>
              </a:extLst>
            </p:cNvPr>
            <p:cNvSpPr/>
            <p:nvPr/>
          </p:nvSpPr>
          <p:spPr>
            <a:xfrm>
              <a:off x="2581248" y="1735637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cuốn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sách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CAAD10D-BCBD-4D47-B4DB-D633D42183FF}"/>
              </a:ext>
            </a:extLst>
          </p:cNvPr>
          <p:cNvGrpSpPr/>
          <p:nvPr/>
        </p:nvGrpSpPr>
        <p:grpSpPr>
          <a:xfrm>
            <a:off x="7443888" y="2427729"/>
            <a:ext cx="2319871" cy="1001271"/>
            <a:chOff x="4965966" y="1714500"/>
            <a:chExt cx="1755856" cy="702710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8A1B4B82-61A7-44CB-8BEA-31C046105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7" t="37505" r="3036" b="38399"/>
            <a:stretch/>
          </p:blipFill>
          <p:spPr>
            <a:xfrm flipH="1">
              <a:off x="5048249" y="1714500"/>
              <a:ext cx="1540358" cy="70271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6A95B09E-1B58-4AB1-9F4D-EA3BDD18BAF6}"/>
                </a:ext>
              </a:extLst>
            </p:cNvPr>
            <p:cNvSpPr/>
            <p:nvPr/>
          </p:nvSpPr>
          <p:spPr>
            <a:xfrm>
              <a:off x="4965966" y="1793105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bìa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sách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D88B30FF-F134-4645-AF67-986C7547ED6B}"/>
              </a:ext>
            </a:extLst>
          </p:cNvPr>
          <p:cNvGrpSpPr/>
          <p:nvPr/>
        </p:nvGrpSpPr>
        <p:grpSpPr>
          <a:xfrm>
            <a:off x="6738186" y="1383954"/>
            <a:ext cx="2202614" cy="1001270"/>
            <a:chOff x="4138819" y="1259059"/>
            <a:chExt cx="1304976" cy="768667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4ABAC40E-5D3B-4A2A-ACF3-6DB7A99FE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2" t="5911" b="67731"/>
            <a:stretch/>
          </p:blipFill>
          <p:spPr>
            <a:xfrm>
              <a:off x="4138819" y="1259059"/>
              <a:ext cx="1304976" cy="76866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E1C816E7-FD98-43AC-B67A-0A9DCB3C6D1E}"/>
                </a:ext>
              </a:extLst>
            </p:cNvPr>
            <p:cNvSpPr/>
            <p:nvPr/>
          </p:nvSpPr>
          <p:spPr>
            <a:xfrm>
              <a:off x="4163779" y="1333831"/>
              <a:ext cx="125505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ghi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36580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2.22222E-6 L 0.0168 0.23541 " pathEditMode="relative" rAng="0" ptsTypes="AA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17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30729 0.28288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365" y="1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-0.1586 0.16157 " pathEditMode="relative" rAng="0" ptsTypes="AA">
                                          <p:cBhvr>
                                            <p:cTn id="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30" y="80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1.48148E-6 L 0.23034 0.29421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10" y="1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85185E-6 L -0.24557 0.3064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79" y="1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uild="p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2.22222E-6 L 0.0168 0.23541 " pathEditMode="relative" rAng="0" ptsTypes="AA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17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30729 0.28288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365" y="1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-0.1586 0.16157 " pathEditMode="relative" rAng="0" ptsTypes="AA">
                                          <p:cBhvr>
                                            <p:cTn id="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30" y="80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1.48148E-6 L 0.23034 0.29421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10" y="1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85185E-6 L -0.24557 0.3064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79" y="1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uild="p"/>
          <p:bldP spid="16" grpId="0" animBg="1"/>
          <p:bldP spid="17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0F03620-36CF-46FF-B41B-F4FF8AAC371C}"/>
              </a:ext>
            </a:extLst>
          </p:cNvPr>
          <p:cNvSpPr txBox="1"/>
          <p:nvPr/>
        </p:nvSpPr>
        <p:spPr>
          <a:xfrm>
            <a:off x="2021841" y="597699"/>
            <a:ext cx="8239760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7E0F52-DC21-412A-B6F6-2099F07CEC98}"/>
              </a:ext>
            </a:extLst>
          </p:cNvPr>
          <p:cNvSpPr txBox="1"/>
          <p:nvPr/>
        </p:nvSpPr>
        <p:spPr>
          <a:xfrm>
            <a:off x="1432560" y="2225040"/>
            <a:ext cx="911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(….)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2146B92-C030-48C8-A8E5-DF63838D68E1}"/>
              </a:ext>
            </a:extLst>
          </p:cNvPr>
          <p:cNvSpPr txBox="1"/>
          <p:nvPr/>
        </p:nvSpPr>
        <p:spPr>
          <a:xfrm>
            <a:off x="1432560" y="3925075"/>
            <a:ext cx="911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(……)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28A7342-8B13-426D-81C0-F5EB2B9711E6}"/>
              </a:ext>
            </a:extLst>
          </p:cNvPr>
          <p:cNvSpPr/>
          <p:nvPr/>
        </p:nvSpPr>
        <p:spPr>
          <a:xfrm>
            <a:off x="6350000" y="2225041"/>
            <a:ext cx="3312160" cy="6502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7186284C-E7D9-462E-AE8E-B8BC8BBAC552}"/>
              </a:ext>
            </a:extLst>
          </p:cNvPr>
          <p:cNvSpPr/>
          <p:nvPr/>
        </p:nvSpPr>
        <p:spPr>
          <a:xfrm>
            <a:off x="8412480" y="3677920"/>
            <a:ext cx="3484880" cy="9550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 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bìa sách.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17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  <p:bldP spid="33" grpId="0"/>
      <p:bldP spid="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=""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=""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=""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DDECCF2-950D-F298-A861-4C9791AED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959" y="991565"/>
            <a:ext cx="1018120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=""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pic>
        <p:nvPicPr>
          <p:cNvPr id="32" name="Picture 31" descr="A close-up of a logo&#10;&#10;Description automatically generated with low confidence">
            <a:extLst>
              <a:ext uri="{FF2B5EF4-FFF2-40B4-BE49-F238E27FC236}">
                <a16:creationId xmlns="" xmlns:a16="http://schemas.microsoft.com/office/drawing/2014/main" id="{11CC16E8-B240-CCAF-5D60-2DD8285EF4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11" y="5481639"/>
            <a:ext cx="2696979" cy="140812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97CE625B-3158-3178-2791-C5C28F7B1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180" y="3378985"/>
            <a:ext cx="2107150" cy="2363782"/>
          </a:xfrm>
          <a:prstGeom prst="rect">
            <a:avLst/>
          </a:prstGeom>
        </p:spPr>
      </p:pic>
      <p:pic>
        <p:nvPicPr>
          <p:cNvPr id="1026" name="Picture 2" descr="Tiếng Việt 2 Tập 1 Kết nối tri thức với cuộc sống – Sách PDF">
            <a:extLst>
              <a:ext uri="{FF2B5EF4-FFF2-40B4-BE49-F238E27FC236}">
                <a16:creationId xmlns="" xmlns:a16="http://schemas.microsoft.com/office/drawing/2014/main" id="{ACC59E40-EF96-8F27-46E4-52BFF2713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64" y="960120"/>
            <a:ext cx="3558873" cy="499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19">
            <a:extLst>
              <a:ext uri="{FF2B5EF4-FFF2-40B4-BE49-F238E27FC236}">
                <a16:creationId xmlns="" xmlns:a16="http://schemas.microsoft.com/office/drawing/2014/main" id="{8D2F38C1-271F-C234-1B4B-867CC6206EBE}"/>
              </a:ext>
            </a:extLst>
          </p:cNvPr>
          <p:cNvSpPr/>
          <p:nvPr/>
        </p:nvSpPr>
        <p:spPr>
          <a:xfrm flipH="1">
            <a:off x="2673011" y="1340446"/>
            <a:ext cx="2474781" cy="1729444"/>
          </a:xfrm>
          <a:custGeom>
            <a:avLst/>
            <a:gdLst>
              <a:gd name="connsiteX0" fmla="*/ 229536 w 2474781"/>
              <a:gd name="connsiteY0" fmla="*/ 1629880 h 1729444"/>
              <a:gd name="connsiteX1" fmla="*/ 241050 w 2474781"/>
              <a:gd name="connsiteY1" fmla="*/ 1377511 h 1729444"/>
              <a:gd name="connsiteX2" fmla="*/ 732871 w 2474781"/>
              <a:gd name="connsiteY2" fmla="*/ 75142 h 1729444"/>
              <a:gd name="connsiteX3" fmla="*/ 2063631 w 2474781"/>
              <a:gd name="connsiteY3" fmla="*/ 221018 h 1729444"/>
              <a:gd name="connsiteX4" fmla="*/ 1917369 w 2474781"/>
              <a:gd name="connsiteY4" fmla="*/ 1587177 h 1729444"/>
              <a:gd name="connsiteX5" fmla="*/ 588481 w 2474781"/>
              <a:gd name="connsiteY5" fmla="*/ 1600999 h 1729444"/>
              <a:gd name="connsiteX6" fmla="*/ 229536 w 2474781"/>
              <a:gd name="connsiteY6" fmla="*/ 1629880 h 172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4781" h="1729444" fill="none" extrusionOk="0">
                <a:moveTo>
                  <a:pt x="229536" y="1629880"/>
                </a:moveTo>
                <a:cubicBezTo>
                  <a:pt x="231422" y="1564529"/>
                  <a:pt x="228792" y="1447521"/>
                  <a:pt x="241050" y="1377511"/>
                </a:cubicBezTo>
                <a:cubicBezTo>
                  <a:pt x="-328427" y="971815"/>
                  <a:pt x="10551" y="330386"/>
                  <a:pt x="732871" y="75142"/>
                </a:cubicBezTo>
                <a:cubicBezTo>
                  <a:pt x="1223454" y="-103745"/>
                  <a:pt x="1718881" y="-88897"/>
                  <a:pt x="2063631" y="221018"/>
                </a:cubicBezTo>
                <a:cubicBezTo>
                  <a:pt x="2686368" y="598218"/>
                  <a:pt x="2540179" y="1333441"/>
                  <a:pt x="1917369" y="1587177"/>
                </a:cubicBezTo>
                <a:cubicBezTo>
                  <a:pt x="1612171" y="1778159"/>
                  <a:pt x="1028492" y="1724227"/>
                  <a:pt x="588481" y="1600999"/>
                </a:cubicBezTo>
                <a:cubicBezTo>
                  <a:pt x="484792" y="1596168"/>
                  <a:pt x="398473" y="1630815"/>
                  <a:pt x="229536" y="1629880"/>
                </a:cubicBezTo>
                <a:close/>
              </a:path>
              <a:path w="2474781" h="1729444" stroke="0" extrusionOk="0">
                <a:moveTo>
                  <a:pt x="229536" y="1629880"/>
                </a:moveTo>
                <a:cubicBezTo>
                  <a:pt x="230749" y="1522640"/>
                  <a:pt x="234942" y="1481278"/>
                  <a:pt x="241050" y="1377511"/>
                </a:cubicBezTo>
                <a:cubicBezTo>
                  <a:pt x="-254168" y="928747"/>
                  <a:pt x="-16404" y="199486"/>
                  <a:pt x="732871" y="75142"/>
                </a:cubicBezTo>
                <a:cubicBezTo>
                  <a:pt x="1099503" y="-95516"/>
                  <a:pt x="1660678" y="47595"/>
                  <a:pt x="2063631" y="221018"/>
                </a:cubicBezTo>
                <a:cubicBezTo>
                  <a:pt x="2649781" y="644316"/>
                  <a:pt x="2614850" y="1282925"/>
                  <a:pt x="1917369" y="1587177"/>
                </a:cubicBezTo>
                <a:cubicBezTo>
                  <a:pt x="1541403" y="1753302"/>
                  <a:pt x="1012329" y="1831362"/>
                  <a:pt x="588481" y="1600999"/>
                </a:cubicBezTo>
                <a:cubicBezTo>
                  <a:pt x="451189" y="1615592"/>
                  <a:pt x="335788" y="1609299"/>
                  <a:pt x="229536" y="1629880"/>
                </a:cubicBezTo>
                <a:close/>
              </a:path>
            </a:pathLst>
          </a:custGeom>
          <a:solidFill>
            <a:srgbClr val="FFFF99"/>
          </a:solidFill>
          <a:ln w="127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719067709">
                  <a:prstGeom prst="wedgeEllipseCallout">
                    <a:avLst>
                      <a:gd name="adj1" fmla="val -40725"/>
                      <a:gd name="adj2" fmla="val 4424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FEB004-09E5-91BB-AD62-53C830AFAA9D}"/>
              </a:ext>
            </a:extLst>
          </p:cNvPr>
          <p:cNvSpPr txBox="1"/>
          <p:nvPr/>
        </p:nvSpPr>
        <p:spPr>
          <a:xfrm>
            <a:off x="2827760" y="1618091"/>
            <a:ext cx="2188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3F6E"/>
                </a:solidFill>
              </a:rPr>
              <a:t>Quyển</a:t>
            </a:r>
            <a:r>
              <a:rPr lang="en-US" sz="4000" b="1" dirty="0">
                <a:solidFill>
                  <a:srgbClr val="FF3F6E"/>
                </a:solidFill>
              </a:rPr>
              <a:t> </a:t>
            </a:r>
            <a:r>
              <a:rPr lang="en-US" sz="4000" b="1" dirty="0" err="1">
                <a:solidFill>
                  <a:srgbClr val="FF3F6E"/>
                </a:solidFill>
              </a:rPr>
              <a:t>sách</a:t>
            </a:r>
            <a:endParaRPr lang="en-US" sz="4000" b="1" dirty="0">
              <a:solidFill>
                <a:srgbClr val="FF3F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A8C291-4FC7-B908-C813-082D0731E123}"/>
              </a:ext>
            </a:extLst>
          </p:cNvPr>
          <p:cNvSpPr txBox="1"/>
          <p:nvPr/>
        </p:nvSpPr>
        <p:spPr>
          <a:xfrm>
            <a:off x="4459165" y="2165794"/>
            <a:ext cx="2804624" cy="386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20210409090849_wm_shs-tieng-viet-2-tap-1">
            <a:extLst>
              <a:ext uri="{FF2B5EF4-FFF2-40B4-BE49-F238E27FC236}">
                <a16:creationId xmlns="" xmlns:a16="http://schemas.microsoft.com/office/drawing/2014/main" id="{54A7108B-9743-0E5D-2CAD-9E0F2B6BF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/>
        </p:blipFill>
        <p:spPr bwMode="auto">
          <a:xfrm>
            <a:off x="8117261" y="950231"/>
            <a:ext cx="4074739" cy="55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5854ED32-EF8E-A000-4148-C870D0E6D3F9}"/>
              </a:ext>
            </a:extLst>
          </p:cNvPr>
          <p:cNvSpPr/>
          <p:nvPr/>
        </p:nvSpPr>
        <p:spPr>
          <a:xfrm>
            <a:off x="11080868" y="1093486"/>
            <a:ext cx="853472" cy="4410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19904697-8D62-D474-AF68-83843BAF2DFA}"/>
              </a:ext>
            </a:extLst>
          </p:cNvPr>
          <p:cNvCxnSpPr>
            <a:cxnSpLocks/>
          </p:cNvCxnSpPr>
          <p:nvPr/>
        </p:nvCxnSpPr>
        <p:spPr>
          <a:xfrm flipH="1">
            <a:off x="5810684" y="1381792"/>
            <a:ext cx="5270184" cy="138929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="" xmlns:a16="http://schemas.microsoft.com/office/drawing/2014/main" id="{DE79D242-2C61-91BE-4951-68BCB361F117}"/>
              </a:ext>
            </a:extLst>
          </p:cNvPr>
          <p:cNvSpPr/>
          <p:nvPr/>
        </p:nvSpPr>
        <p:spPr>
          <a:xfrm>
            <a:off x="9119280" y="2710204"/>
            <a:ext cx="2406498" cy="159582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6BD313D2-6696-85E6-7428-7BF9735A9349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105370" y="3508118"/>
            <a:ext cx="3013910" cy="27707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1CC83DC-D9DD-4144-5A8F-DC9A503728F7}"/>
              </a:ext>
            </a:extLst>
          </p:cNvPr>
          <p:cNvSpPr/>
          <p:nvPr/>
        </p:nvSpPr>
        <p:spPr>
          <a:xfrm>
            <a:off x="10607612" y="5905826"/>
            <a:ext cx="1132174" cy="53537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9AF1325-CC24-BABD-E815-069C9C916FF4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6815078" y="4775100"/>
            <a:ext cx="3792534" cy="139841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2">
            <a:extLst>
              <a:ext uri="{FF2B5EF4-FFF2-40B4-BE49-F238E27FC236}">
                <a16:creationId xmlns="" xmlns:a16="http://schemas.microsoft.com/office/drawing/2014/main" id="{9E6E5BD8-9592-613B-6C0C-C800FF217253}"/>
              </a:ext>
            </a:extLst>
          </p:cNvPr>
          <p:cNvSpPr/>
          <p:nvPr/>
        </p:nvSpPr>
        <p:spPr>
          <a:xfrm>
            <a:off x="102870" y="3746825"/>
            <a:ext cx="3294520" cy="3214045"/>
          </a:xfrm>
          <a:custGeom>
            <a:avLst/>
            <a:gdLst/>
            <a:ahLst/>
            <a:cxnLst/>
            <a:rect l="l" t="t" r="r" b="b"/>
            <a:pathLst>
              <a:path w="6914932" h="7020235">
                <a:moveTo>
                  <a:pt x="0" y="0"/>
                </a:moveTo>
                <a:lnTo>
                  <a:pt x="6914932" y="0"/>
                </a:lnTo>
                <a:lnTo>
                  <a:pt x="6914932" y="7020235"/>
                </a:lnTo>
                <a:lnTo>
                  <a:pt x="0" y="70202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white underwear on a black background&#10;&#10;AI-generated content may be incorrect.">
            <a:extLst>
              <a:ext uri="{FF2B5EF4-FFF2-40B4-BE49-F238E27FC236}">
                <a16:creationId xmlns="" xmlns:a16="http://schemas.microsoft.com/office/drawing/2014/main" id="{63865335-5AF1-DF3E-FF50-EFD7F68F15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70" y="5228273"/>
            <a:ext cx="853023" cy="326708"/>
          </a:xfrm>
          <a:prstGeom prst="rect">
            <a:avLst/>
          </a:prstGeom>
        </p:spPr>
      </p:pic>
      <p:pic>
        <p:nvPicPr>
          <p:cNvPr id="19" name="2">
            <a:hlinkClick r:id="" action="ppaction://media"/>
            <a:extLst>
              <a:ext uri="{FF2B5EF4-FFF2-40B4-BE49-F238E27FC236}">
                <a16:creationId xmlns="" xmlns:a16="http://schemas.microsoft.com/office/drawing/2014/main" id="{8B6DEE29-A7EC-416D-841A-6A33D0266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3750" y="356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uiExpand="1" build="p"/>
      <p:bldP spid="5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804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defRPr/>
            </a:pP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8043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 bản, cấu trúc một cuốn sách, các công đoạn tạo ra cuốn sách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4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9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9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15">
            <a:extLst>
              <a:ext uri="{FF2B5EF4-FFF2-40B4-BE49-F238E27FC236}">
                <a16:creationId xmlns="" xmlns:a16="http://schemas.microsoft.com/office/drawing/2014/main" id="{17829FBB-91A4-476C-B42A-62FFB58FD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40" name="图片 16">
            <a:extLst>
              <a:ext uri="{FF2B5EF4-FFF2-40B4-BE49-F238E27FC236}">
                <a16:creationId xmlns="" xmlns:a16="http://schemas.microsoft.com/office/drawing/2014/main" id="{E719322B-C373-46DD-B0EB-61AB40729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2719D45-A61A-4ADB-A496-F89DA433BDDC}"/>
              </a:ext>
            </a:extLst>
          </p:cNvPr>
          <p:cNvGrpSpPr/>
          <p:nvPr/>
        </p:nvGrpSpPr>
        <p:grpSpPr>
          <a:xfrm>
            <a:off x="2749707" y="888505"/>
            <a:ext cx="6504535" cy="4355855"/>
            <a:chOff x="2696657" y="669430"/>
            <a:chExt cx="6504535" cy="4355855"/>
          </a:xfrm>
        </p:grpSpPr>
        <p:pic>
          <p:nvPicPr>
            <p:cNvPr id="16" name="图片 78">
              <a:extLst>
                <a:ext uri="{FF2B5EF4-FFF2-40B4-BE49-F238E27FC236}">
                  <a16:creationId xmlns="" xmlns:a16="http://schemas.microsoft.com/office/drawing/2014/main" id="{4C47AB4B-7D70-48EB-A654-DE120BE9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17" name="Rounded Rectangle 27">
              <a:extLst>
                <a:ext uri="{FF2B5EF4-FFF2-40B4-BE49-F238E27FC236}">
                  <a16:creationId xmlns="" xmlns:a16="http://schemas.microsoft.com/office/drawing/2014/main" id="{081CDF3C-C144-4E1E-9C0E-FCF2D5C34EE7}"/>
                </a:ext>
              </a:extLst>
            </p:cNvPr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9E6799AE-2245-41BA-8038-22C8A40C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498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9">
            <a:extLst>
              <a:ext uri="{FF2B5EF4-FFF2-40B4-BE49-F238E27FC236}">
                <a16:creationId xmlns="" xmlns:a16="http://schemas.microsoft.com/office/drawing/2014/main" id="{62602331-557A-4CB6-9D14-9A4C5D4A3C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28" name="图片 14">
            <a:extLst>
              <a:ext uri="{FF2B5EF4-FFF2-40B4-BE49-F238E27FC236}">
                <a16:creationId xmlns="" xmlns:a16="http://schemas.microsoft.com/office/drawing/2014/main" id="{148A7349-EC03-41F1-B475-C3267B06F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9" name="图片 15">
            <a:extLst>
              <a:ext uri="{FF2B5EF4-FFF2-40B4-BE49-F238E27FC236}">
                <a16:creationId xmlns="" xmlns:a16="http://schemas.microsoft.com/office/drawing/2014/main" id="{17829FBB-91A4-476C-B42A-62FFB58FD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40" name="图片 16">
            <a:extLst>
              <a:ext uri="{FF2B5EF4-FFF2-40B4-BE49-F238E27FC236}">
                <a16:creationId xmlns="" xmlns:a16="http://schemas.microsoft.com/office/drawing/2014/main" id="{E719322B-C373-46DD-B0EB-61AB40729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FBF39C3-EC51-43C0-90C4-79209CBF42AC}"/>
              </a:ext>
            </a:extLst>
          </p:cNvPr>
          <p:cNvSpPr/>
          <p:nvPr/>
        </p:nvSpPr>
        <p:spPr>
          <a:xfrm>
            <a:off x="2424825" y="0"/>
            <a:ext cx="73040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28">
            <a:extLst>
              <a:ext uri="{FF2B5EF4-FFF2-40B4-BE49-F238E27FC236}">
                <a16:creationId xmlns="" xmlns:a16="http://schemas.microsoft.com/office/drawing/2014/main" id="{59F2E242-3CF5-4334-B650-E2E4D79F6D2D}"/>
              </a:ext>
            </a:extLst>
          </p:cNvPr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3" name="TextBox 28">
            <a:extLst>
              <a:ext uri="{FF2B5EF4-FFF2-40B4-BE49-F238E27FC236}">
                <a16:creationId xmlns="" xmlns:a16="http://schemas.microsoft.com/office/drawing/2014/main" id="{12C7CA0E-F495-471D-B439-DBD886B95D2C}"/>
              </a:ext>
            </a:extLst>
          </p:cNvPr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4" name="TextBox 28">
            <a:extLst>
              <a:ext uri="{FF2B5EF4-FFF2-40B4-BE49-F238E27FC236}">
                <a16:creationId xmlns="" xmlns:a16="http://schemas.microsoft.com/office/drawing/2014/main" id="{9324F166-3EA0-403C-86BD-A99979A6E814}"/>
              </a:ext>
            </a:extLst>
          </p:cNvPr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502EBEB-2319-409E-9709-415B50E379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6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2C3B6CFA-7C6C-432A-A2D6-C36CD0AEA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497A19AD-F753-442C-8F79-CABD3031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A85904A2-ED53-4E20-8E46-913E8DC9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599022EA-4C87-4E44-8B39-14860EEDC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5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=""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1D613AB-1CC6-4742-EAF0-72D60CF2CDBF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61D6E8A3-36B9-1ECE-A954-65D54BAA3351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CE773D16-6368-A2C5-D072-FB05AD224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7695A87F-0E31-E3C0-F68C-A92A5532D8F4}"/>
                  </a:ext>
                </a:extLst>
              </p:cNvPr>
              <p:cNvSpPr txBox="1"/>
              <p:nvPr/>
            </p:nvSpPr>
            <p:spPr>
              <a:xfrm>
                <a:off x="6439113" y="1074621"/>
                <a:ext cx="3668094" cy="969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cuốn</a:t>
                </a:r>
                <a:r>
                  <a:rPr kumimoji="0" lang="en-US" altLang="zh-CN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="" xmlns:a16="http://schemas.microsoft.com/office/drawing/2014/main" id="{8781E6AA-8FA5-7562-EAE2-51439284A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FA51BEC-6571-26FC-4603-A8B75667128A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2BFD8926-88E8-D11F-054E-85E6FDFA9384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C39C21CF-B414-19AD-524F-236F5015C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1E6E6871-E1BA-4010-6EAE-16285D7C56C0}"/>
                  </a:ext>
                </a:extLst>
              </p:cNvPr>
              <p:cNvSpPr txBox="1"/>
              <p:nvPr/>
            </p:nvSpPr>
            <p:spPr>
              <a:xfrm>
                <a:off x="6506716" y="636220"/>
                <a:ext cx="3942887" cy="1158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kumimoji="0" lang="en-US" altLang="zh-CN" sz="4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xuất</a:t>
                </a:r>
                <a:r>
                  <a:rPr kumimoji="0" lang="en-US" altLang="zh-CN" sz="4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bản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="" xmlns:a16="http://schemas.microsoft.com/office/drawing/2014/main" id="{A8A02BF1-FDBA-B451-B921-D7193D5C3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C081D96-AF63-A29F-0AF5-9E7E49409060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094591DF-43C1-4B28-2BFA-2CFE6F7A793D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E62096E0-4725-C728-F0F9-C26018AFC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20302F89-3880-37E1-20D9-1D4B8480C60A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1279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mục</a:t>
                </a:r>
                <a:r>
                  <a:rPr kumimoji="0" lang="en-US" altLang="zh-CN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lục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="" xmlns:a16="http://schemas.microsoft.com/office/drawing/2014/main" id="{B35E8D78-6D8B-9C6E-7006-ACFF1AF2D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31404AB-2381-F047-5C64-4DBBC5C47B39}"/>
              </a:ext>
            </a:extLst>
          </p:cNvPr>
          <p:cNvGrpSpPr/>
          <p:nvPr/>
        </p:nvGrpSpPr>
        <p:grpSpPr>
          <a:xfrm>
            <a:off x="5186954" y="133592"/>
            <a:ext cx="2602165" cy="1731611"/>
            <a:chOff x="84595" y="2353938"/>
            <a:chExt cx="2340000" cy="1620000"/>
          </a:xfrm>
        </p:grpSpPr>
        <p:sp>
          <p:nvSpPr>
            <p:cNvPr id="24" name="Speech Bubble: Oval 23">
              <a:extLst>
                <a:ext uri="{FF2B5EF4-FFF2-40B4-BE49-F238E27FC236}">
                  <a16:creationId xmlns="" xmlns:a16="http://schemas.microsoft.com/office/drawing/2014/main" id="{B591D4F3-9583-1E2B-2B67-A4F38CF2DAEB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=""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EDB19811-9E28-5B4E-8F78-BB3F31D6DF04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122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97217779-29C6-F005-F5DA-BF693B96D445}"/>
              </a:ext>
            </a:extLst>
          </p:cNvPr>
          <p:cNvGrpSpPr/>
          <p:nvPr/>
        </p:nvGrpSpPr>
        <p:grpSpPr>
          <a:xfrm>
            <a:off x="7721035" y="0"/>
            <a:ext cx="2340000" cy="1931485"/>
            <a:chOff x="0" y="2686369"/>
            <a:chExt cx="5455920" cy="4503431"/>
          </a:xfrm>
        </p:grpSpPr>
        <p:pic>
          <p:nvPicPr>
            <p:cNvPr id="27" name="Picture 26" descr="A picture containing icon&#10;&#10;Description automatically generated">
              <a:extLst>
                <a:ext uri="{FF2B5EF4-FFF2-40B4-BE49-F238E27FC236}">
                  <a16:creationId xmlns="" xmlns:a16="http://schemas.microsoft.com/office/drawing/2014/main" id="{97F5FA7A-7EF3-EFE4-DB89-320369CF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="" xmlns:a16="http://schemas.microsoft.com/office/drawing/2014/main" id="{A01CAAE7-4933-EA3B-4F52-307D930E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19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1600</Words>
  <Application>Microsoft Office PowerPoint</Application>
  <PresentationFormat>Widescreen</PresentationFormat>
  <Paragraphs>154</Paragraphs>
  <Slides>27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宋体</vt:lpstr>
      <vt:lpstr>#9Slide05 SVNClementine</vt:lpstr>
      <vt:lpstr>Arial</vt:lpstr>
      <vt:lpstr>Arial-Rounded</vt:lpstr>
      <vt:lpstr>Calibri</vt:lpstr>
      <vt:lpstr>Calibri Light</vt:lpstr>
      <vt:lpstr>DengXian</vt:lpstr>
      <vt:lpstr>iCiel Altus</vt:lpstr>
      <vt:lpstr>inpin heiti</vt:lpstr>
      <vt:lpstr>Times New Roman</vt:lpstr>
      <vt:lpstr>思源黑体 CN Medium</vt:lpstr>
      <vt:lpstr>思源黑体 CN Regular</vt:lpstr>
      <vt:lpstr>等线</vt:lpstr>
      <vt:lpstr>等线 Light</vt:lpstr>
      <vt:lpstr>3_Office 主题</vt:lpstr>
      <vt:lpstr>Office 主题</vt:lpstr>
      <vt:lpstr>1_Office 主题</vt:lpstr>
      <vt:lpstr>Doodle Sketchbook by Slidesgo</vt:lpstr>
      <vt:lpstr>2_Office 主题</vt:lpstr>
      <vt:lpstr>2_Office 主题​​</vt:lpstr>
      <vt:lpstr>Office Theme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2021-07-29T03:16:34Z</dcterms:created>
  <dcterms:modified xsi:type="dcterms:W3CDTF">2025-11-06T13:04:11Z</dcterms:modified>
</cp:coreProperties>
</file>