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6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7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18" r:id="rId2"/>
    <p:sldMasterId id="2147483729" r:id="rId3"/>
    <p:sldMasterId id="2147483741" r:id="rId4"/>
    <p:sldMasterId id="2147483760" r:id="rId5"/>
    <p:sldMasterId id="2147483772" r:id="rId6"/>
    <p:sldMasterId id="2147483823" r:id="rId7"/>
    <p:sldMasterId id="2147483834" r:id="rId8"/>
    <p:sldMasterId id="2147483846" r:id="rId9"/>
    <p:sldMasterId id="2147483859" r:id="rId10"/>
    <p:sldMasterId id="2147483887" r:id="rId11"/>
    <p:sldMasterId id="2147483899" r:id="rId12"/>
    <p:sldMasterId id="2147483911" r:id="rId13"/>
    <p:sldMasterId id="2147483923" r:id="rId14"/>
    <p:sldMasterId id="2147483925" r:id="rId15"/>
    <p:sldMasterId id="2147483937" r:id="rId16"/>
    <p:sldMasterId id="2147483949" r:id="rId17"/>
    <p:sldMasterId id="2147483964" r:id="rId18"/>
    <p:sldMasterId id="2147483976" r:id="rId19"/>
  </p:sldMasterIdLst>
  <p:notesMasterIdLst>
    <p:notesMasterId r:id="rId65"/>
  </p:notesMasterIdLst>
  <p:sldIdLst>
    <p:sldId id="2007577169" r:id="rId20"/>
    <p:sldId id="257" r:id="rId21"/>
    <p:sldId id="299" r:id="rId22"/>
    <p:sldId id="2007577166" r:id="rId23"/>
    <p:sldId id="298" r:id="rId24"/>
    <p:sldId id="300" r:id="rId25"/>
    <p:sldId id="301" r:id="rId26"/>
    <p:sldId id="302" r:id="rId27"/>
    <p:sldId id="303" r:id="rId28"/>
    <p:sldId id="2007577167" r:id="rId29"/>
    <p:sldId id="437" r:id="rId30"/>
    <p:sldId id="353" r:id="rId31"/>
    <p:sldId id="268" r:id="rId32"/>
    <p:sldId id="2007577112" r:id="rId33"/>
    <p:sldId id="371" r:id="rId34"/>
    <p:sldId id="2007577118" r:id="rId35"/>
    <p:sldId id="2007577126" r:id="rId36"/>
    <p:sldId id="2007577127" r:id="rId37"/>
    <p:sldId id="269" r:id="rId38"/>
    <p:sldId id="2007577165" r:id="rId39"/>
    <p:sldId id="459" r:id="rId40"/>
    <p:sldId id="2007577164" r:id="rId41"/>
    <p:sldId id="2007577128" r:id="rId42"/>
    <p:sldId id="341" r:id="rId43"/>
    <p:sldId id="270" r:id="rId44"/>
    <p:sldId id="271" r:id="rId45"/>
    <p:sldId id="284" r:id="rId46"/>
    <p:sldId id="259" r:id="rId47"/>
    <p:sldId id="2007577163" r:id="rId48"/>
    <p:sldId id="2007577161" r:id="rId49"/>
    <p:sldId id="2007577160" r:id="rId50"/>
    <p:sldId id="327" r:id="rId51"/>
    <p:sldId id="288" r:id="rId52"/>
    <p:sldId id="2007577140" r:id="rId53"/>
    <p:sldId id="346" r:id="rId54"/>
    <p:sldId id="401" r:id="rId55"/>
    <p:sldId id="469" r:id="rId56"/>
    <p:sldId id="307" r:id="rId57"/>
    <p:sldId id="263" r:id="rId58"/>
    <p:sldId id="2007577142" r:id="rId59"/>
    <p:sldId id="2007577143" r:id="rId60"/>
    <p:sldId id="2941" r:id="rId61"/>
    <p:sldId id="2007577157" r:id="rId62"/>
    <p:sldId id="2007577156" r:id="rId63"/>
    <p:sldId id="30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618C7-9D51-428F-A44D-97A6A23EEED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21551-5F49-40BA-8F69-2594A7F4E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nhóm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VÀNG VÀ GÕ)</a:t>
            </a:r>
            <a:endParaRPr lang="en-US" b="1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6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95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95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2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3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8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4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54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997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30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42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65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44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79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381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7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=""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=""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=""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1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4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0671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22445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340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7511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546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805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77734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0938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3194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4858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6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7017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57807"/>
      </p:ext>
    </p:extLst>
  </p:cSld>
  <p:clrMapOvr>
    <a:masterClrMapping/>
  </p:clrMapOvr>
  <p:transition spd="slow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4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8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1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2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4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9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79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4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0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4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7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=""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6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DA4D6FE-EB26-B655-A6F3-EA80E8FCC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152501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5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9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0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3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5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40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4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9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3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9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37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314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98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4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22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054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93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55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01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70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651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53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008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251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050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49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092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29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59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429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289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52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0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2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7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4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6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9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4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4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3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04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828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3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84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15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28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8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3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0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2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EFB5DC0E-2D6C-D776-2EA8-7F04E3AA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9E63584-56C7-ACEE-2DB5-CB10B06E9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691DD60-7110-4921-FA7A-AF1DAA28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D90628-42B2-D741-4077-646B4197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CA28D5B-C222-2041-338D-4FB8D76F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cartoon of a landscape with flowers&#10;&#10;Description automatically generated">
            <a:extLst>
              <a:ext uri="{FF2B5EF4-FFF2-40B4-BE49-F238E27FC236}">
                <a16:creationId xmlns="" xmlns:a16="http://schemas.microsoft.com/office/drawing/2014/main" id="{8B3F0CAB-B8DE-3AFB-48FE-A2AE12446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9" name="Rectangle: Single Corner Rounded 8">
            <a:extLst>
              <a:ext uri="{FF2B5EF4-FFF2-40B4-BE49-F238E27FC236}">
                <a16:creationId xmlns="" xmlns:a16="http://schemas.microsoft.com/office/drawing/2014/main" id="{D6CECADD-C6AF-D9F5-7CF3-0A04B64FA49D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880974D-563F-43C2-BCD8-712B702A7DF5}"/>
              </a:ext>
            </a:extLst>
          </p:cNvPr>
          <p:cNvSpPr txBox="1"/>
          <p:nvPr userDrawn="1"/>
        </p:nvSpPr>
        <p:spPr>
          <a:xfrm>
            <a:off x="-79132" y="6596390"/>
            <a:ext cx="3288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9203D11-9AD4-0376-B541-E44CF01E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E552B1D-E4A9-FA72-042A-CE6ECE01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87D9AD41-E81A-77E7-6969-33944286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39F022B5-337D-5917-9FB3-DEDB41BA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C86B2B0-1047-94B1-8A43-6F2C3432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cartoon of a landscape with flowers&#10;&#10;Description automatically generated">
            <a:extLst>
              <a:ext uri="{FF2B5EF4-FFF2-40B4-BE49-F238E27FC236}">
                <a16:creationId xmlns="" xmlns:a16="http://schemas.microsoft.com/office/drawing/2014/main" id="{9AF03842-388C-F6E8-9F89-121B51681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10" name="Rectangle: Single Corner Rounded 9">
            <a:extLst>
              <a:ext uri="{FF2B5EF4-FFF2-40B4-BE49-F238E27FC236}">
                <a16:creationId xmlns="" xmlns:a16="http://schemas.microsoft.com/office/drawing/2014/main" id="{24971E48-77B7-68B7-DAEB-0460D7525E01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81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2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28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8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1" y="-909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637" y="1730467"/>
            <a:ext cx="7531497" cy="1204307"/>
          </a:xfrm>
        </p:spPr>
        <p:txBody>
          <a:bodyPr bIns="9130"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1037"/>
            <a:ext cx="8681508" cy="329259"/>
          </a:xfrm>
        </p:spPr>
        <p:txBody>
          <a:bodyPr tIns="9130">
            <a:normAutofit/>
          </a:bodyPr>
          <a:lstStyle>
            <a:lvl1pPr marL="0" indent="0" algn="l">
              <a:buNone/>
              <a:defRPr kumimoji="0" lang="en-US" sz="1372" b="0" i="0" u="none" strike="noStrike" kern="1200" cap="all" spc="367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1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5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2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9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61" y="-909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642" y="1726850"/>
            <a:ext cx="7534657" cy="1207509"/>
          </a:xfrm>
        </p:spPr>
        <p:txBody>
          <a:bodyPr bIns="9130" anchor="b"/>
          <a:lstStyle>
            <a:lvl1pPr algn="l">
              <a:defRPr kumimoji="0" lang="en-US" sz="2925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7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372" b="0" i="0" u="none" strike="noStrike" kern="1200" cap="all" spc="367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736">
                <a:solidFill>
                  <a:schemeClr val="tx1">
                    <a:tint val="75000"/>
                  </a:schemeClr>
                </a:solidFill>
              </a:defRPr>
            </a:lvl2pPr>
            <a:lvl3pPr marL="83403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251053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668069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085113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50210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291909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33609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378" y="1097281"/>
            <a:ext cx="4267201" cy="3712464"/>
          </a:xfrm>
        </p:spPr>
        <p:txBody>
          <a:bodyPr/>
          <a:lstStyle>
            <a:lvl1pPr>
              <a:defRPr sz="2559"/>
            </a:lvl1pPr>
            <a:lvl2pPr>
              <a:defRPr sz="2193"/>
            </a:lvl2pPr>
            <a:lvl3pPr>
              <a:defRPr sz="1828"/>
            </a:lvl3pPr>
            <a:lvl4pPr>
              <a:defRPr sz="1736"/>
            </a:lvl4pPr>
            <a:lvl5pPr>
              <a:defRPr sz="1736"/>
            </a:lvl5pPr>
            <a:lvl6pPr>
              <a:defRPr sz="1736"/>
            </a:lvl6pPr>
            <a:lvl7pPr>
              <a:defRPr sz="1736"/>
            </a:lvl7pPr>
            <a:lvl8pPr>
              <a:defRPr sz="1736"/>
            </a:lvl8pPr>
            <a:lvl9pPr>
              <a:defRPr sz="17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785" y="1097281"/>
            <a:ext cx="4267201" cy="3712464"/>
          </a:xfrm>
        </p:spPr>
        <p:txBody>
          <a:bodyPr/>
          <a:lstStyle>
            <a:lvl1pPr>
              <a:defRPr sz="2559"/>
            </a:lvl1pPr>
            <a:lvl2pPr>
              <a:defRPr sz="2193"/>
            </a:lvl2pPr>
            <a:lvl3pPr>
              <a:defRPr sz="1828"/>
            </a:lvl3pPr>
            <a:lvl4pPr>
              <a:defRPr sz="1736"/>
            </a:lvl4pPr>
            <a:lvl5pPr>
              <a:defRPr sz="1736"/>
            </a:lvl5pPr>
            <a:lvl6pPr>
              <a:defRPr sz="1736"/>
            </a:lvl6pPr>
            <a:lvl7pPr>
              <a:defRPr sz="1736"/>
            </a:lvl7pPr>
            <a:lvl8pPr>
              <a:defRPr sz="1736"/>
            </a:lvl8pPr>
            <a:lvl9pPr>
              <a:defRPr sz="17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1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378" y="1097281"/>
            <a:ext cx="4267201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372" b="0" kern="1200" cap="all" spc="367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828" b="1"/>
            </a:lvl2pPr>
            <a:lvl3pPr marL="834035" indent="0">
              <a:buNone/>
              <a:defRPr sz="1736" b="1"/>
            </a:lvl3pPr>
            <a:lvl4pPr marL="1251053" indent="0">
              <a:buNone/>
              <a:defRPr sz="1463" b="1"/>
            </a:lvl4pPr>
            <a:lvl5pPr marL="1668069" indent="0">
              <a:buNone/>
              <a:defRPr sz="1463" b="1"/>
            </a:lvl5pPr>
            <a:lvl6pPr marL="2085113" indent="0">
              <a:buNone/>
              <a:defRPr sz="1463" b="1"/>
            </a:lvl6pPr>
            <a:lvl7pPr marL="2502108" indent="0">
              <a:buNone/>
              <a:defRPr sz="1463" b="1"/>
            </a:lvl7pPr>
            <a:lvl8pPr marL="2919098" indent="0">
              <a:buNone/>
              <a:defRPr sz="1463" b="1"/>
            </a:lvl8pPr>
            <a:lvl9pPr marL="3336090" indent="0">
              <a:buNone/>
              <a:defRPr sz="1463" b="1"/>
            </a:lvl9pPr>
          </a:lstStyle>
          <a:p>
            <a:pPr marL="0" lvl="0" indent="0" algn="l" defTabSz="83403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98" y="1701860"/>
            <a:ext cx="4267201" cy="3108960"/>
          </a:xfrm>
        </p:spPr>
        <p:txBody>
          <a:bodyPr/>
          <a:lstStyle>
            <a:lvl1pPr>
              <a:defRPr sz="2193"/>
            </a:lvl1pPr>
            <a:lvl2pPr>
              <a:defRPr sz="1828"/>
            </a:lvl2pPr>
            <a:lvl3pPr>
              <a:defRPr sz="1736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785" y="1097281"/>
            <a:ext cx="4267201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372" b="0" kern="1200" cap="all" spc="367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828" b="1"/>
            </a:lvl2pPr>
            <a:lvl3pPr marL="834035" indent="0">
              <a:buNone/>
              <a:defRPr sz="1736" b="1"/>
            </a:lvl3pPr>
            <a:lvl4pPr marL="1251053" indent="0">
              <a:buNone/>
              <a:defRPr sz="1463" b="1"/>
            </a:lvl4pPr>
            <a:lvl5pPr marL="1668069" indent="0">
              <a:buNone/>
              <a:defRPr sz="1463" b="1"/>
            </a:lvl5pPr>
            <a:lvl6pPr marL="2085113" indent="0">
              <a:buNone/>
              <a:defRPr sz="1463" b="1"/>
            </a:lvl6pPr>
            <a:lvl7pPr marL="2502108" indent="0">
              <a:buNone/>
              <a:defRPr sz="1463" b="1"/>
            </a:lvl7pPr>
            <a:lvl8pPr marL="2919098" indent="0">
              <a:buNone/>
              <a:defRPr sz="1463" b="1"/>
            </a:lvl8pPr>
            <a:lvl9pPr marL="3336090" indent="0">
              <a:buNone/>
              <a:defRPr sz="1463" b="1"/>
            </a:lvl9pPr>
          </a:lstStyle>
          <a:p>
            <a:pPr marL="0" lvl="0" indent="0" algn="l" defTabSz="83403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785" y="1701860"/>
            <a:ext cx="4267201" cy="3108960"/>
          </a:xfrm>
        </p:spPr>
        <p:txBody>
          <a:bodyPr/>
          <a:lstStyle>
            <a:lvl1pPr>
              <a:defRPr sz="2193"/>
            </a:lvl1pPr>
            <a:lvl2pPr>
              <a:defRPr sz="1828"/>
            </a:lvl2pPr>
            <a:lvl3pPr>
              <a:defRPr sz="1736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1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48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4035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682" y="1576145"/>
            <a:ext cx="6949441" cy="1089428"/>
          </a:xfrm>
        </p:spPr>
        <p:txBody>
          <a:bodyPr bIns="0" anchor="b"/>
          <a:lstStyle>
            <a:lvl1pPr algn="l">
              <a:defRPr kumimoji="0" lang="en-US" sz="2559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879" y="2619083"/>
            <a:ext cx="5077039" cy="3324687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3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21" y="2253459"/>
            <a:ext cx="7726347" cy="623315"/>
          </a:xfrm>
        </p:spPr>
        <p:txBody>
          <a:bodyPr>
            <a:normAutofit/>
          </a:bodyPr>
          <a:lstStyle>
            <a:lvl1pPr marL="0" indent="0">
              <a:buNone/>
              <a:defRPr lang="en-US" sz="1372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16996" indent="0">
              <a:buNone/>
              <a:defRPr sz="1097"/>
            </a:lvl2pPr>
            <a:lvl3pPr marL="834035" indent="0">
              <a:buNone/>
              <a:defRPr sz="1007"/>
            </a:lvl3pPr>
            <a:lvl4pPr marL="1251053" indent="0">
              <a:buNone/>
              <a:defRPr sz="823"/>
            </a:lvl4pPr>
            <a:lvl5pPr marL="1668069" indent="0">
              <a:buNone/>
              <a:defRPr sz="823"/>
            </a:lvl5pPr>
            <a:lvl6pPr marL="2085113" indent="0">
              <a:buNone/>
              <a:defRPr sz="823"/>
            </a:lvl6pPr>
            <a:lvl7pPr marL="2502108" indent="0">
              <a:buNone/>
              <a:defRPr sz="823"/>
            </a:lvl7pPr>
            <a:lvl8pPr marL="2919098" indent="0">
              <a:buNone/>
              <a:defRPr sz="823"/>
            </a:lvl8pPr>
            <a:lvl9pPr marL="3336090" indent="0">
              <a:buNone/>
              <a:defRPr sz="823"/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1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517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" y="5048387"/>
            <a:ext cx="4762501" cy="1809751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3"/>
            <a:ext cx="7315200" cy="867444"/>
          </a:xfrm>
        </p:spPr>
        <p:txBody>
          <a:bodyPr anchor="b"/>
          <a:lstStyle>
            <a:lvl1pPr algn="l">
              <a:defRPr sz="2559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794" y="2180646"/>
            <a:ext cx="8128727" cy="740665"/>
          </a:xfrm>
        </p:spPr>
        <p:txBody>
          <a:bodyPr/>
          <a:lstStyle>
            <a:lvl1pPr marL="0" indent="0">
              <a:buNone/>
              <a:defRPr sz="1372">
                <a:solidFill>
                  <a:schemeClr val="tx2"/>
                </a:solidFill>
              </a:defRPr>
            </a:lvl1pPr>
            <a:lvl2pPr marL="416996" indent="0">
              <a:buNone/>
              <a:defRPr sz="1097"/>
            </a:lvl2pPr>
            <a:lvl3pPr marL="834035" indent="0">
              <a:buNone/>
              <a:defRPr sz="1007"/>
            </a:lvl3pPr>
            <a:lvl4pPr marL="1251053" indent="0">
              <a:buNone/>
              <a:defRPr sz="823"/>
            </a:lvl4pPr>
            <a:lvl5pPr marL="1668069" indent="0">
              <a:buNone/>
              <a:defRPr sz="823"/>
            </a:lvl5pPr>
            <a:lvl6pPr marL="2085113" indent="0">
              <a:buNone/>
              <a:defRPr sz="823"/>
            </a:lvl6pPr>
            <a:lvl7pPr marL="2502108" indent="0">
              <a:buNone/>
              <a:defRPr sz="823"/>
            </a:lvl7pPr>
            <a:lvl8pPr marL="2919098" indent="0">
              <a:buNone/>
              <a:defRPr sz="823"/>
            </a:lvl8pPr>
            <a:lvl9pPr marL="3336090" indent="0">
              <a:buNone/>
              <a:defRPr sz="8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467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4678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November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0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4193EA0-C890-874F-8D1A-1C6C1438C90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3B197EA-6D70-DF40-049C-6C5CBBB4A42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F37EA98B-0B21-A9D1-9B94-D9CAD6B32DA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A90E9-4947-4802-81FD-36F90647CDE3}" type="datetimeFigureOut">
              <a:rPr lang="vi-VN" smtClean="0"/>
              <a:pPr/>
              <a:t>06/11/2025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224E6AA8-B07A-9FA4-6FD3-4B44093B19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B3DEC-D08D-4097-BDDA-541F2D47E38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cartoon of a landscape with flowers&#10;&#10;Description automatically generated">
            <a:extLst>
              <a:ext uri="{FF2B5EF4-FFF2-40B4-BE49-F238E27FC236}">
                <a16:creationId xmlns="" xmlns:a16="http://schemas.microsoft.com/office/drawing/2014/main" id="{E061515C-CA47-952E-B152-6D41C67EE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="" xmlns:a16="http://schemas.microsoft.com/office/drawing/2014/main" id="{B3E56499-1CE1-89CD-DACB-303721462358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3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1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6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6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1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0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5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669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7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2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4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79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CD8F96A7-8954-B10C-A2AC-A168C7B1B9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0"/>
            <a:ext cx="1628891" cy="16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84D6CE6-3F0C-941C-0C2E-DC0862592F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361" y="190209"/>
            <a:ext cx="1651946" cy="16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=""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AA6AC59-33B0-1A1C-D959-E40A94518C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361" y="190209"/>
            <a:ext cx="1651946" cy="16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11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3F6401B-0E86-F55D-6DAB-B0718AE33F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934" y="0"/>
            <a:ext cx="1576531" cy="15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68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79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53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76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90314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73727B-28EB-49DB-AC0E-31A7F5556E46}"/>
              </a:ext>
            </a:extLst>
          </p:cNvPr>
          <p:cNvSpPr txBox="1"/>
          <p:nvPr userDrawn="1"/>
        </p:nvSpPr>
        <p:spPr>
          <a:xfrm>
            <a:off x="-79132" y="6596390"/>
            <a:ext cx="3288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125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761"/>
            <a:ext cx="4765676" cy="18073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1" y="5051412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1"/>
            <a:ext cx="10027920" cy="548640"/>
          </a:xfrm>
          <a:prstGeom prst="rect">
            <a:avLst/>
          </a:prstGeom>
        </p:spPr>
        <p:txBody>
          <a:bodyPr vert="horz" lIns="91260" tIns="45674" rIns="91260" bIns="4567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793"/>
            <a:ext cx="10027920" cy="3579849"/>
          </a:xfrm>
          <a:prstGeom prst="rect">
            <a:avLst/>
          </a:prstGeom>
        </p:spPr>
        <p:txBody>
          <a:bodyPr vert="horz" lIns="91260" tIns="45674" rIns="91260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5" y="5870586"/>
            <a:ext cx="2901697" cy="201169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l">
              <a:defRPr sz="1097">
                <a:solidFill>
                  <a:srgbClr val="FFFFFF"/>
                </a:solidFill>
              </a:defRPr>
            </a:lvl1pPr>
          </a:lstStyle>
          <a:p>
            <a:pPr defTabSz="833378"/>
            <a:fld id="{81D1B318-237C-4B8D-AB3D-AA6F00534237}" type="datetimeFigureOut">
              <a:rPr lang="en-US" smtClean="0"/>
              <a:pPr defTabSz="833378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262"/>
            <a:ext cx="6299200" cy="274321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r">
              <a:defRPr sz="1007" cap="all" spc="183" baseline="0">
                <a:solidFill>
                  <a:srgbClr val="FFFFFF"/>
                </a:solidFill>
              </a:defRPr>
            </a:lvl1pPr>
          </a:lstStyle>
          <a:p>
            <a:pPr defTabSz="83337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7" y="6170951"/>
            <a:ext cx="670560" cy="50291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30" tIns="9130" rIns="9130" bIns="9130" rtlCol="0" anchor="ctr">
            <a:normAutofit/>
          </a:bodyPr>
          <a:lstStyle>
            <a:lvl1pPr algn="ctr">
              <a:defRPr sz="1463">
                <a:solidFill>
                  <a:srgbClr val="FFFFFF"/>
                </a:solidFill>
              </a:defRPr>
            </a:lvl1pPr>
          </a:lstStyle>
          <a:p>
            <a:pPr defTabSz="833378"/>
            <a:fld id="{CDF8EA54-B860-4220-BD07-5EEB717B5211}" type="slidenum">
              <a:rPr lang="en-US" smtClean="0"/>
              <a:pPr defTabSz="833378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8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834035" rtl="0" eaLnBrk="1" latinLnBrk="0" hangingPunct="1">
        <a:spcBef>
          <a:spcPct val="0"/>
        </a:spcBef>
        <a:buNone/>
        <a:defRPr sz="255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2783" indent="-312783" algn="l" defTabSz="834035" rtl="0" eaLnBrk="1" latinLnBrk="0" hangingPunct="1">
        <a:spcBef>
          <a:spcPts val="731"/>
        </a:spcBef>
        <a:buFont typeface="Arial" pitchFamily="34" charset="0"/>
        <a:buNone/>
        <a:defRPr sz="1463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58479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366975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575471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783994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000814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6pPr>
      <a:lvl7pPr marL="1234378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7pPr>
      <a:lvl8pPr marL="1442851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8pPr>
      <a:lvl9pPr marL="1634726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16996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34035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251053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668069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085113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502108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2919098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336090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7.png"/><Relationship Id="rId5" Type="http://schemas.openxmlformats.org/officeDocument/2006/relationships/slide" Target="slide5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microsoft.com/office/2007/relationships/hdphoto" Target="../media/hdphoto1.wdp"/><Relationship Id="rId12" Type="http://schemas.openxmlformats.org/officeDocument/2006/relationships/image" Target="../media/image72.png"/><Relationship Id="rId2" Type="http://schemas.openxmlformats.org/officeDocument/2006/relationships/image" Target="../media/image66.jp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11" Type="http://schemas.microsoft.com/office/2007/relationships/hdphoto" Target="../media/hdphoto3.wdp"/><Relationship Id="rId5" Type="http://schemas.openxmlformats.org/officeDocument/2006/relationships/image" Target="../media/image68.png"/><Relationship Id="rId15" Type="http://schemas.microsoft.com/office/2007/relationships/hdphoto" Target="../media/hdphoto5.wdp"/><Relationship Id="rId10" Type="http://schemas.openxmlformats.org/officeDocument/2006/relationships/image" Target="../media/image71.png"/><Relationship Id="rId4" Type="http://schemas.openxmlformats.org/officeDocument/2006/relationships/image" Target="../media/image85.svg"/><Relationship Id="rId9" Type="http://schemas.microsoft.com/office/2007/relationships/hdphoto" Target="../media/hdphoto2.wdp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93.sv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85.svg"/><Relationship Id="rId1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image" Target="../media/image67.png"/><Relationship Id="rId9" Type="http://schemas.openxmlformats.org/officeDocument/2006/relationships/image" Target="../media/image77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microsoft.com/office/2007/relationships/hdphoto" Target="../media/hdphoto11.wdp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2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microsoft.com/office/2007/relationships/hdphoto" Target="../media/hdphoto10.wdp"/><Relationship Id="rId10" Type="http://schemas.openxmlformats.org/officeDocument/2006/relationships/image" Target="../media/image97.png"/><Relationship Id="rId4" Type="http://schemas.openxmlformats.org/officeDocument/2006/relationships/image" Target="../media/image83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2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microsoft.com/office/2007/relationships/hdphoto" Target="../media/hdphoto10.wdp"/><Relationship Id="rId10" Type="http://schemas.openxmlformats.org/officeDocument/2006/relationships/image" Target="../media/image97.png"/><Relationship Id="rId4" Type="http://schemas.openxmlformats.org/officeDocument/2006/relationships/image" Target="../media/image83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2.png"/><Relationship Id="rId18" Type="http://schemas.openxmlformats.org/officeDocument/2006/relationships/image" Target="../media/image41.svg"/><Relationship Id="rId26" Type="http://schemas.openxmlformats.org/officeDocument/2006/relationships/image" Target="../media/image19.png"/><Relationship Id="rId3" Type="http://schemas.openxmlformats.org/officeDocument/2006/relationships/image" Target="../media/image26.sv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35.svg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24" Type="http://schemas.openxmlformats.org/officeDocument/2006/relationships/image" Target="../media/image47.svg"/><Relationship Id="rId5" Type="http://schemas.openxmlformats.org/officeDocument/2006/relationships/image" Target="../media/image28.sv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33.svg"/><Relationship Id="rId19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2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microsoft.com/office/2007/relationships/hdphoto" Target="../media/hdphoto10.wdp"/><Relationship Id="rId10" Type="http://schemas.openxmlformats.org/officeDocument/2006/relationships/image" Target="../media/image97.png"/><Relationship Id="rId4" Type="http://schemas.openxmlformats.org/officeDocument/2006/relationships/image" Target="../media/image83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5.xml"/><Relationship Id="rId5" Type="http://schemas.microsoft.com/office/2007/relationships/hdphoto" Target="../media/hdphoto13.wdp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30.svg"/><Relationship Id="rId5" Type="http://schemas.openxmlformats.org/officeDocument/2006/relationships/image" Target="../media/image108.png"/><Relationship Id="rId4" Type="http://schemas.openxmlformats.org/officeDocument/2006/relationships/image" Target="../media/image128.svg"/><Relationship Id="rId9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30.svg"/><Relationship Id="rId5" Type="http://schemas.openxmlformats.org/officeDocument/2006/relationships/image" Target="../media/image108.png"/><Relationship Id="rId4" Type="http://schemas.openxmlformats.org/officeDocument/2006/relationships/image" Target="../media/image128.svg"/><Relationship Id="rId9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microsoft.com/office/2007/relationships/hdphoto" Target="../media/hdphoto1.wdp"/><Relationship Id="rId12" Type="http://schemas.openxmlformats.org/officeDocument/2006/relationships/image" Target="../media/image72.png"/><Relationship Id="rId17" Type="http://schemas.openxmlformats.org/officeDocument/2006/relationships/image" Target="../media/image116.png"/><Relationship Id="rId2" Type="http://schemas.openxmlformats.org/officeDocument/2006/relationships/image" Target="../media/image66.jp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11" Type="http://schemas.microsoft.com/office/2007/relationships/hdphoto" Target="../media/hdphoto3.wdp"/><Relationship Id="rId5" Type="http://schemas.openxmlformats.org/officeDocument/2006/relationships/image" Target="../media/image68.png"/><Relationship Id="rId15" Type="http://schemas.openxmlformats.org/officeDocument/2006/relationships/image" Target="../media/image104.png"/><Relationship Id="rId10" Type="http://schemas.openxmlformats.org/officeDocument/2006/relationships/image" Target="../media/image71.png"/><Relationship Id="rId4" Type="http://schemas.openxmlformats.org/officeDocument/2006/relationships/image" Target="../media/image85.svg"/><Relationship Id="rId9" Type="http://schemas.microsoft.com/office/2007/relationships/hdphoto" Target="../media/hdphoto2.wdp"/><Relationship Id="rId1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124.gif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slide" Target="slide29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26.xml"/><Relationship Id="rId6" Type="http://schemas.openxmlformats.org/officeDocument/2006/relationships/slide" Target="slide32.xml"/><Relationship Id="rId11" Type="http://schemas.openxmlformats.org/officeDocument/2006/relationships/image" Target="../media/image122.png"/><Relationship Id="rId5" Type="http://schemas.openxmlformats.org/officeDocument/2006/relationships/image" Target="../media/image118.png"/><Relationship Id="rId15" Type="http://schemas.openxmlformats.org/officeDocument/2006/relationships/slide" Target="slide33.xml"/><Relationship Id="rId10" Type="http://schemas.openxmlformats.org/officeDocument/2006/relationships/image" Target="../media/image121.png"/><Relationship Id="rId4" Type="http://schemas.openxmlformats.org/officeDocument/2006/relationships/slide" Target="slide30.xml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85.xml"/><Relationship Id="rId7" Type="http://schemas.openxmlformats.org/officeDocument/2006/relationships/image" Target="../media/image5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3.xml"/><Relationship Id="rId5" Type="http://schemas.openxmlformats.org/officeDocument/2006/relationships/slide" Target="slide28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13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3.png"/><Relationship Id="rId5" Type="http://schemas.openxmlformats.org/officeDocument/2006/relationships/image" Target="../media/image132.jpg"/><Relationship Id="rId4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8.png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70.svg"/><Relationship Id="rId7" Type="http://schemas.openxmlformats.org/officeDocument/2006/relationships/image" Target="../media/image48.png"/><Relationship Id="rId12" Type="http://schemas.openxmlformats.org/officeDocument/2006/relationships/slide" Target="slide7.xml"/><Relationship Id="rId17" Type="http://schemas.openxmlformats.org/officeDocument/2006/relationships/image" Target="../media/image66.svg"/><Relationship Id="rId25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85.xml"/><Relationship Id="rId6" Type="http://schemas.openxmlformats.org/officeDocument/2006/relationships/slide" Target="slide9.xml"/><Relationship Id="rId11" Type="http://schemas.openxmlformats.org/officeDocument/2006/relationships/image" Target="../media/image62.svg"/><Relationship Id="rId24" Type="http://schemas.openxmlformats.org/officeDocument/2006/relationships/image" Target="../media/image72.svg"/><Relationship Id="rId5" Type="http://schemas.openxmlformats.org/officeDocument/2006/relationships/image" Target="../media/image45.jpg"/><Relationship Id="rId15" Type="http://schemas.openxmlformats.org/officeDocument/2006/relationships/slide" Target="slide10.xml"/><Relationship Id="rId23" Type="http://schemas.openxmlformats.org/officeDocument/2006/relationships/image" Target="../media/image55.png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64.sv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7.png"/><Relationship Id="rId5" Type="http://schemas.openxmlformats.org/officeDocument/2006/relationships/slide" Target="slide5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7.png"/><Relationship Id="rId5" Type="http://schemas.openxmlformats.org/officeDocument/2006/relationships/slide" Target="slide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7.png"/><Relationship Id="rId5" Type="http://schemas.openxmlformats.org/officeDocument/2006/relationships/slide" Target="slide5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7.png"/><Relationship Id="rId5" Type="http://schemas.openxmlformats.org/officeDocument/2006/relationships/slide" Target="slide5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068716" y="1626762"/>
            <a:ext cx="10568632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 panose="020B7200000000000000" pitchFamily="34" charset="0"/>
              </a:rPr>
              <a:t>ĐỌC : KHI TRANG SÁCH MỞ RA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848669" y="157279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Môn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Tiếng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Việt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-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Lớp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2A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14114" y="3500550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3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="" xmlns:a16="http://schemas.microsoft.com/office/drawing/2014/main" id="{0C88B608-9965-67ED-3B24-BA0C18987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AEBF780-9E13-B481-ED7B-AA304468DCAE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9849D4-9595-0A07-51C7-7E1C68879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345E961-7AC7-1D1F-A14C-0B6410928321}"/>
              </a:ext>
            </a:extLst>
          </p:cNvPr>
          <p:cNvSpPr/>
          <p:nvPr/>
        </p:nvSpPr>
        <p:spPr>
          <a:xfrm>
            <a:off x="742610" y="152400"/>
            <a:ext cx="10494161" cy="21542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hình chữ nhật</a:t>
            </a:r>
          </a:p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nghĩa đầy mình,</a:t>
            </a:r>
          </a:p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mà muốn giỏi, Sẽ phải nhìn tôi - Là gì?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="" xmlns:a16="http://schemas.microsoft.com/office/drawing/2014/main" id="{24B4F757-8F70-D447-9725-26C081C85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=""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=""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CF88CC-9CBD-046D-ADE6-55B33D61EC13}"/>
              </a:ext>
            </a:extLst>
          </p:cNvPr>
          <p:cNvSpPr txBox="1"/>
          <p:nvPr/>
        </p:nvSpPr>
        <p:spPr>
          <a:xfrm>
            <a:off x="895623" y="831786"/>
            <a:ext cx="10177424" cy="25689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 w="2952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2F6BEC0-6004-1F0B-DB6C-B03235FA7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407" y="1104248"/>
            <a:ext cx="10175106" cy="3328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B1E7281-2608-8F52-DE0C-04980A157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867"/>
            <a:ext cx="2373430" cy="14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456369" y="1014674"/>
            <a:ext cx="7152920" cy="707887"/>
            <a:chOff x="2727786" y="3487685"/>
            <a:chExt cx="7154576" cy="708050"/>
          </a:xfrm>
        </p:grpSpPr>
        <p:sp>
          <p:nvSpPr>
            <p:cNvPr id="36" name="矩形 35"/>
            <p:cNvSpPr/>
            <p:nvPr/>
          </p:nvSpPr>
          <p:spPr>
            <a:xfrm>
              <a:off x="3100414" y="3921522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504107" y="3944381"/>
              <a:ext cx="114462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4"/>
            <p:cNvSpPr txBox="1"/>
            <p:nvPr/>
          </p:nvSpPr>
          <p:spPr>
            <a:xfrm>
              <a:off x="2727786" y="3487685"/>
              <a:ext cx="7154576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341757" y="1722560"/>
            <a:ext cx="7645311" cy="2959798"/>
            <a:chOff x="2926728" y="3359952"/>
            <a:chExt cx="3198039" cy="2389306"/>
          </a:xfrm>
          <a:noFill/>
        </p:grpSpPr>
        <p:sp>
          <p:nvSpPr>
            <p:cNvPr id="41" name="Shape 18"/>
            <p:cNvSpPr/>
            <p:nvPr/>
          </p:nvSpPr>
          <p:spPr>
            <a:xfrm>
              <a:off x="2926728" y="4955501"/>
              <a:ext cx="3198039" cy="793757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2" name="Shape 18"/>
            <p:cNvSpPr/>
            <p:nvPr/>
          </p:nvSpPr>
          <p:spPr>
            <a:xfrm>
              <a:off x="2937623" y="4103429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3" name="Shape 18"/>
            <p:cNvSpPr/>
            <p:nvPr/>
          </p:nvSpPr>
          <p:spPr>
            <a:xfrm>
              <a:off x="2937623" y="3359952"/>
              <a:ext cx="3180926" cy="607095"/>
            </a:xfrm>
            <a:prstGeom prst="roundRect">
              <a:avLst>
                <a:gd name="adj" fmla="val 50000"/>
              </a:avLst>
            </a:prstGeom>
            <a:grpFill/>
            <a:ln w="127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9046" tIns="19046" rIns="19046" bIns="19046" numCol="1" anchor="ctr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文本框 3"/>
            <p:cNvSpPr txBox="1"/>
            <p:nvPr/>
          </p:nvSpPr>
          <p:spPr>
            <a:xfrm>
              <a:off x="2993881" y="3445836"/>
              <a:ext cx="2757590" cy="42237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ọc đúng, trôi chảy toàn bài. 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5" name="文本框 4"/>
            <p:cNvSpPr txBox="1"/>
            <p:nvPr/>
          </p:nvSpPr>
          <p:spPr>
            <a:xfrm>
              <a:off x="2993881" y="4194949"/>
              <a:ext cx="3130886" cy="43381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 đọc bài thơ với giọng vui vẻ, háo hức.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7"/>
            <p:cNvSpPr txBox="1"/>
            <p:nvPr/>
          </p:nvSpPr>
          <p:spPr>
            <a:xfrm>
              <a:off x="2990655" y="4909222"/>
              <a:ext cx="3076878" cy="79375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4475" algn="l"/>
                </a:tabLst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 mang đến cho ta bao điều kì diệu/thú vị và hấp dẫn.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=""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=""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198657B-E2E0-31AF-9914-E2EB01899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127" y="0"/>
            <a:ext cx="1162373" cy="113767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F7F8CE94-126D-ABA7-81A3-0534730123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3503" y="3277967"/>
            <a:ext cx="4725776" cy="2861243"/>
          </a:xfrm>
          <a:prstGeom prst="rect">
            <a:avLst/>
          </a:prstGeom>
        </p:spPr>
      </p:pic>
      <p:pic>
        <p:nvPicPr>
          <p:cNvPr id="4" name="Picture 2" descr="Em Bé Học Bài, Học Sinh Mầm Non - KhoThietKe.Net">
            <a:extLst>
              <a:ext uri="{FF2B5EF4-FFF2-40B4-BE49-F238E27FC236}">
                <a16:creationId xmlns="" xmlns:a16="http://schemas.microsoft.com/office/drawing/2014/main" id="{A3B83C6D-6515-B288-E2A4-0F374171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3" y="3734242"/>
            <a:ext cx="3171849" cy="1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3A55912-6E76-9BCD-CB83-CFD07BD6CB99}"/>
              </a:ext>
            </a:extLst>
          </p:cNvPr>
          <p:cNvGrpSpPr/>
          <p:nvPr/>
        </p:nvGrpSpPr>
        <p:grpSpPr>
          <a:xfrm>
            <a:off x="4384746" y="1229464"/>
            <a:ext cx="3099216" cy="1678441"/>
            <a:chOff x="869770" y="2086606"/>
            <a:chExt cx="3099216" cy="1678441"/>
          </a:xfrm>
        </p:grpSpPr>
        <p:sp>
          <p:nvSpPr>
            <p:cNvPr id="6" name="Rectangle: Rounded Corners 19">
              <a:extLst>
                <a:ext uri="{FF2B5EF4-FFF2-40B4-BE49-F238E27FC236}">
                  <a16:creationId xmlns="" xmlns:a16="http://schemas.microsoft.com/office/drawing/2014/main" id="{3CCE12A0-D974-3C9C-2880-931461BF674D}"/>
                </a:ext>
              </a:extLst>
            </p:cNvPr>
            <p:cNvSpPr/>
            <p:nvPr/>
          </p:nvSpPr>
          <p:spPr>
            <a:xfrm>
              <a:off x="1451869" y="2768585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74A6487-F145-8B55-1304-D52CF9839B88}"/>
                </a:ext>
              </a:extLst>
            </p:cNvPr>
            <p:cNvSpPr txBox="1"/>
            <p:nvPr/>
          </p:nvSpPr>
          <p:spPr>
            <a:xfrm>
              <a:off x="1668208" y="2882095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Mắt dõi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AD4B8A4-A432-59A9-3E90-A498CEA5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957" b="90000" l="9251" r="93833">
                          <a14:foregroundMark x1="41850" y1="20000" x2="41850" y2="20000"/>
                          <a14:foregroundMark x1="63436" y1="7826" x2="63436" y2="7826"/>
                          <a14:foregroundMark x1="36564" y1="8261" x2="36564" y2="8261"/>
                          <a14:foregroundMark x1="91189" y1="40435" x2="91189" y2="40435"/>
                          <a14:foregroundMark x1="93833" y1="45217" x2="93833" y2="45217"/>
                          <a14:foregroundMark x1="9251" y1="59565" x2="9251" y2="59565"/>
                          <a14:foregroundMark x1="25991" y1="56522" x2="25991" y2="56522"/>
                          <a14:foregroundMark x1="22026" y1="49565" x2="28194" y2="61739"/>
                          <a14:foregroundMark x1="24670" y1="50870" x2="42731" y2="62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9770" y="2086606"/>
              <a:ext cx="1122833" cy="11376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D19C6E8-2AE0-B18A-4A17-B134B8E19BC7}"/>
              </a:ext>
            </a:extLst>
          </p:cNvPr>
          <p:cNvGrpSpPr/>
          <p:nvPr/>
        </p:nvGrpSpPr>
        <p:grpSpPr>
          <a:xfrm>
            <a:off x="8923004" y="1409817"/>
            <a:ext cx="3030511" cy="1504256"/>
            <a:chOff x="5006569" y="2258732"/>
            <a:chExt cx="3030511" cy="1504256"/>
          </a:xfrm>
        </p:grpSpPr>
        <p:sp>
          <p:nvSpPr>
            <p:cNvPr id="11" name="Rectangle: Rounded Corners 36">
              <a:extLst>
                <a:ext uri="{FF2B5EF4-FFF2-40B4-BE49-F238E27FC236}">
                  <a16:creationId xmlns="" xmlns:a16="http://schemas.microsoft.com/office/drawing/2014/main" id="{A05956DC-DDAF-D06B-6E74-3BFB6D9AE3CD}"/>
                </a:ext>
              </a:extLst>
            </p:cNvPr>
            <p:cNvSpPr/>
            <p:nvPr/>
          </p:nvSpPr>
          <p:spPr>
            <a:xfrm>
              <a:off x="5519963" y="2766526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37873E1-A96B-CC46-EFB3-2F5A6E404613}"/>
                </a:ext>
              </a:extLst>
            </p:cNvPr>
            <p:cNvSpPr txBox="1"/>
            <p:nvPr/>
          </p:nvSpPr>
          <p:spPr>
            <a:xfrm>
              <a:off x="5736302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Tai nghe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B13A8AC-B011-BBE9-4A6C-F462E50CF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87" b="94385" l="9367" r="95696">
                          <a14:foregroundMark x1="63797" y1="7487" x2="63797" y2="7487"/>
                          <a14:foregroundMark x1="95949" y1="38770" x2="95949" y2="38770"/>
                          <a14:foregroundMark x1="54177" y1="94385" x2="54177" y2="94385"/>
                          <a14:foregroundMark x1="36203" y1="54011" x2="36203" y2="54011"/>
                          <a14:foregroundMark x1="28101" y1="52139" x2="28101" y2="52139"/>
                          <a14:foregroundMark x1="19494" y1="55882" x2="19494" y2="558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6569" y="2258732"/>
              <a:ext cx="1052414" cy="99646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A327D00-E83F-35A5-35AC-5B7A5F84FC4B}"/>
              </a:ext>
            </a:extLst>
          </p:cNvPr>
          <p:cNvGrpSpPr/>
          <p:nvPr/>
        </p:nvGrpSpPr>
        <p:grpSpPr>
          <a:xfrm>
            <a:off x="6871861" y="3239439"/>
            <a:ext cx="3281287" cy="1443735"/>
            <a:chOff x="8958284" y="2317194"/>
            <a:chExt cx="3281287" cy="1443735"/>
          </a:xfrm>
        </p:grpSpPr>
        <p:sp>
          <p:nvSpPr>
            <p:cNvPr id="22" name="Rectangle: Rounded Corners 41">
              <a:extLst>
                <a:ext uri="{FF2B5EF4-FFF2-40B4-BE49-F238E27FC236}">
                  <a16:creationId xmlns="" xmlns:a16="http://schemas.microsoft.com/office/drawing/2014/main" id="{D5BD67CB-3849-2CAE-57F9-DDD46E418482}"/>
                </a:ext>
              </a:extLst>
            </p:cNvPr>
            <p:cNvSpPr/>
            <p:nvPr/>
          </p:nvSpPr>
          <p:spPr>
            <a:xfrm>
              <a:off x="9588057" y="2764467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AE1DBC6-EF80-99FD-4E6B-39EC92B45B36}"/>
                </a:ext>
              </a:extLst>
            </p:cNvPr>
            <p:cNvSpPr txBox="1"/>
            <p:nvPr/>
          </p:nvSpPr>
          <p:spPr>
            <a:xfrm>
              <a:off x="9938793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Tay dò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F8B12B5-C44F-5F5B-4094-E425FACAA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762" b="95536" l="7990" r="89691">
                          <a14:foregroundMark x1="20876" y1="7143" x2="49742" y2="60714"/>
                          <a14:foregroundMark x1="49742" y1="60714" x2="49742" y2="61012"/>
                          <a14:foregroundMark x1="42268" y1="14583" x2="78866" y2="73214"/>
                          <a14:foregroundMark x1="61340" y1="7143" x2="73711" y2="51190"/>
                          <a14:foregroundMark x1="17268" y1="4762" x2="76804" y2="7440"/>
                          <a14:foregroundMark x1="8763" y1="19345" x2="7990" y2="33631"/>
                          <a14:foregroundMark x1="70361" y1="93155" x2="70361" y2="93155"/>
                          <a14:foregroundMark x1="65979" y1="92262" x2="65979" y2="95536"/>
                          <a14:backgroundMark x1="46134" y1="84821" x2="51289" y2="8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8284" y="2317194"/>
              <a:ext cx="1223131" cy="105920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D511338-62FA-3841-F880-303FE76931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36136" y="296088"/>
            <a:ext cx="4322439" cy="1780186"/>
          </a:xfrm>
          <a:prstGeom prst="rect">
            <a:avLst/>
          </a:prstGeom>
        </p:spPr>
      </p:pic>
      <p:pic>
        <p:nvPicPr>
          <p:cNvPr id="26" name="Picture 4" descr="3D animation, mother, short hair, glasses, blue checkered shirt, gray pants, sandals, backpack">
            <a:extLst>
              <a:ext uri="{FF2B5EF4-FFF2-40B4-BE49-F238E27FC236}">
                <a16:creationId xmlns="" xmlns:a16="http://schemas.microsoft.com/office/drawing/2014/main" id="{D5636917-59F4-3E2C-E709-8AC1E033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decel="3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decel="3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071C675-7071-4507-9ED7-6B99B278054A}"/>
              </a:ext>
            </a:extLst>
          </p:cNvPr>
          <p:cNvGrpSpPr/>
          <p:nvPr/>
        </p:nvGrpSpPr>
        <p:grpSpPr>
          <a:xfrm>
            <a:off x="-1" y="0"/>
            <a:ext cx="12192001" cy="7044431"/>
            <a:chOff x="952500" y="829486"/>
            <a:chExt cx="4343400" cy="350403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0DB5A47-4F9C-4383-8A1E-11E34D2D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D052BBCB-2B49-4D58-B8F8-260084F2120F}"/>
                </a:ext>
              </a:extLst>
            </p:cNvPr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754841AD-3E6A-4F21-8C1F-7CF51EA2D392}"/>
                </a:ext>
              </a:extLst>
            </p:cNvPr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08A2BC8B-0590-43F3-B130-10D078A36068}"/>
                </a:ext>
              </a:extLst>
            </p:cNvPr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4158854D-6675-48FD-A385-E112DDA39927}"/>
                </a:ext>
              </a:extLst>
            </p:cNvPr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="" xmlns:a16="http://schemas.microsoft.com/office/drawing/2014/main" id="{5EDE86F8-950F-4B77-9547-841DC2E32E5C}"/>
                </a:ext>
              </a:extLst>
            </p:cNvPr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A23A7A1-9E05-4BB5-8B0D-CE7BE55C1EF4}"/>
                </a:ext>
              </a:extLst>
            </p:cNvPr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="" xmlns:a16="http://schemas.microsoft.com/office/drawing/2014/main" id="{E60D393B-BAD4-48EA-8218-103C5ED16607}"/>
                </a:ext>
              </a:extLst>
            </p:cNvPr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="" xmlns:a16="http://schemas.microsoft.com/office/drawing/2014/main" id="{8B924D4F-CF46-4601-882A-E31DF0FE3FB2}"/>
                </a:ext>
              </a:extLst>
            </p:cNvPr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="" xmlns:a16="http://schemas.microsoft.com/office/drawing/2014/main" id="{417BBC35-5B18-436D-988C-84C3BD83D062}"/>
                </a:ext>
              </a:extLst>
            </p:cNvPr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30C1F9-0ABB-4813-A0C1-E50560E391D8}"/>
              </a:ext>
            </a:extLst>
          </p:cNvPr>
          <p:cNvSpPr txBox="1"/>
          <p:nvPr/>
        </p:nvSpPr>
        <p:spPr>
          <a:xfrm>
            <a:off x="2022583" y="1531059"/>
            <a:ext cx="40667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9FC9651-58DE-4A64-9797-C45F557BB855}"/>
              </a:ext>
            </a:extLst>
          </p:cNvPr>
          <p:cNvSpPr txBox="1"/>
          <p:nvPr/>
        </p:nvSpPr>
        <p:spPr>
          <a:xfrm>
            <a:off x="2060249" y="4612788"/>
            <a:ext cx="354701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C6EC87-D0D4-4B70-9018-6F9D6E94E680}"/>
              </a:ext>
            </a:extLst>
          </p:cNvPr>
          <p:cNvSpPr txBox="1"/>
          <p:nvPr/>
        </p:nvSpPr>
        <p:spPr>
          <a:xfrm>
            <a:off x="6490180" y="1734059"/>
            <a:ext cx="442201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16AC6A-C36B-4C5E-BC74-7C3C73A37546}"/>
              </a:ext>
            </a:extLst>
          </p:cNvPr>
          <p:cNvSpPr txBox="1"/>
          <p:nvPr/>
        </p:nvSpPr>
        <p:spPr>
          <a:xfrm>
            <a:off x="6490180" y="3701658"/>
            <a:ext cx="47752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F3D982C-B961-4E09-8D0F-F213998612C6}"/>
              </a:ext>
            </a:extLst>
          </p:cNvPr>
          <p:cNvSpPr/>
          <p:nvPr/>
        </p:nvSpPr>
        <p:spPr>
          <a:xfrm>
            <a:off x="9560415" y="248575"/>
            <a:ext cx="2495462" cy="777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DD9202F-1C12-4A0A-ADD8-8158714DE1DD}"/>
              </a:ext>
            </a:extLst>
          </p:cNvPr>
          <p:cNvSpPr/>
          <p:nvPr/>
        </p:nvSpPr>
        <p:spPr>
          <a:xfrm>
            <a:off x="3523747" y="30481"/>
            <a:ext cx="4925457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28901" y="2223283"/>
            <a:ext cx="7208728" cy="282630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ý toàn bài đọc với giọng vui vẻ.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hơi đúng, ngắt hơi sau mỗi dòng thơ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071C675-7071-4507-9ED7-6B99B278054A}"/>
              </a:ext>
            </a:extLst>
          </p:cNvPr>
          <p:cNvGrpSpPr/>
          <p:nvPr/>
        </p:nvGrpSpPr>
        <p:grpSpPr>
          <a:xfrm>
            <a:off x="-1" y="0"/>
            <a:ext cx="12192001" cy="7044431"/>
            <a:chOff x="952500" y="829486"/>
            <a:chExt cx="4343400" cy="350403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0DB5A47-4F9C-4383-8A1E-11E34D2D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D052BBCB-2B49-4D58-B8F8-260084F2120F}"/>
                </a:ext>
              </a:extLst>
            </p:cNvPr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754841AD-3E6A-4F21-8C1F-7CF51EA2D392}"/>
                </a:ext>
              </a:extLst>
            </p:cNvPr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08A2BC8B-0590-43F3-B130-10D078A36068}"/>
                </a:ext>
              </a:extLst>
            </p:cNvPr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4158854D-6675-48FD-A385-E112DDA39927}"/>
                </a:ext>
              </a:extLst>
            </p:cNvPr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="" xmlns:a16="http://schemas.microsoft.com/office/drawing/2014/main" id="{5EDE86F8-950F-4B77-9547-841DC2E32E5C}"/>
                </a:ext>
              </a:extLst>
            </p:cNvPr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A23A7A1-9E05-4BB5-8B0D-CE7BE55C1EF4}"/>
                </a:ext>
              </a:extLst>
            </p:cNvPr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="" xmlns:a16="http://schemas.microsoft.com/office/drawing/2014/main" id="{E60D393B-BAD4-48EA-8218-103C5ED16607}"/>
                </a:ext>
              </a:extLst>
            </p:cNvPr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="" xmlns:a16="http://schemas.microsoft.com/office/drawing/2014/main" id="{8B924D4F-CF46-4601-882A-E31DF0FE3FB2}"/>
                </a:ext>
              </a:extLst>
            </p:cNvPr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="" xmlns:a16="http://schemas.microsoft.com/office/drawing/2014/main" id="{417BBC35-5B18-436D-988C-84C3BD83D062}"/>
                </a:ext>
              </a:extLst>
            </p:cNvPr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30C1F9-0ABB-4813-A0C1-E50560E391D8}"/>
              </a:ext>
            </a:extLst>
          </p:cNvPr>
          <p:cNvSpPr txBox="1"/>
          <p:nvPr/>
        </p:nvSpPr>
        <p:spPr>
          <a:xfrm>
            <a:off x="2022583" y="1531059"/>
            <a:ext cx="40667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9FC9651-58DE-4A64-9797-C45F557BB855}"/>
              </a:ext>
            </a:extLst>
          </p:cNvPr>
          <p:cNvSpPr txBox="1"/>
          <p:nvPr/>
        </p:nvSpPr>
        <p:spPr>
          <a:xfrm>
            <a:off x="2060249" y="4612788"/>
            <a:ext cx="354701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C6EC87-D0D4-4B70-9018-6F9D6E94E680}"/>
              </a:ext>
            </a:extLst>
          </p:cNvPr>
          <p:cNvSpPr txBox="1"/>
          <p:nvPr/>
        </p:nvSpPr>
        <p:spPr>
          <a:xfrm>
            <a:off x="6490180" y="1734059"/>
            <a:ext cx="442201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16AC6A-C36B-4C5E-BC74-7C3C73A37546}"/>
              </a:ext>
            </a:extLst>
          </p:cNvPr>
          <p:cNvSpPr txBox="1"/>
          <p:nvPr/>
        </p:nvSpPr>
        <p:spPr>
          <a:xfrm>
            <a:off x="6490180" y="3789330"/>
            <a:ext cx="47752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DD9202F-1C12-4A0A-ADD8-8158714DE1DD}"/>
              </a:ext>
            </a:extLst>
          </p:cNvPr>
          <p:cNvSpPr/>
          <p:nvPr/>
        </p:nvSpPr>
        <p:spPr>
          <a:xfrm>
            <a:off x="3523747" y="30481"/>
            <a:ext cx="4925457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A0195A69-048D-487B-ACEA-7CEC93358135}"/>
              </a:ext>
            </a:extLst>
          </p:cNvPr>
          <p:cNvSpPr/>
          <p:nvPr/>
        </p:nvSpPr>
        <p:spPr>
          <a:xfrm>
            <a:off x="8530272" y="22815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860BC16-904E-4AFF-8E2E-8B219D8A6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1734059"/>
            <a:ext cx="624885" cy="590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CE50EA9-1A23-474D-AF36-55E557A343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50" y="4703765"/>
            <a:ext cx="693643" cy="693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7433AC0-DE87-4A1F-A579-D02CFD356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28" y="1848301"/>
            <a:ext cx="632279" cy="632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27D9E48-95FB-4131-B7A4-406717188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05797" y="3882762"/>
            <a:ext cx="705066" cy="7183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D0BBCE6-99A3-41D8-A9CA-850FC145C09B}"/>
              </a:ext>
            </a:extLst>
          </p:cNvPr>
          <p:cNvSpPr/>
          <p:nvPr/>
        </p:nvSpPr>
        <p:spPr>
          <a:xfrm>
            <a:off x="1924141" y="1599117"/>
            <a:ext cx="3143618" cy="300201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FC2E4164-A010-4C32-B632-E437BC943DA3}"/>
              </a:ext>
            </a:extLst>
          </p:cNvPr>
          <p:cNvSpPr/>
          <p:nvPr/>
        </p:nvSpPr>
        <p:spPr>
          <a:xfrm>
            <a:off x="2092118" y="4702910"/>
            <a:ext cx="3143618" cy="192693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486EA35-0AAC-4B1D-88A8-92FD342795B6}"/>
              </a:ext>
            </a:extLst>
          </p:cNvPr>
          <p:cNvSpPr/>
          <p:nvPr/>
        </p:nvSpPr>
        <p:spPr>
          <a:xfrm>
            <a:off x="6490180" y="1837009"/>
            <a:ext cx="3194186" cy="19283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13FED3CE-7E84-4FB3-8484-A7502BAD5BAF}"/>
              </a:ext>
            </a:extLst>
          </p:cNvPr>
          <p:cNvSpPr/>
          <p:nvPr/>
        </p:nvSpPr>
        <p:spPr>
          <a:xfrm>
            <a:off x="6502676" y="3931050"/>
            <a:ext cx="3264553" cy="19283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071C675-7071-4507-9ED7-6B99B278054A}"/>
              </a:ext>
            </a:extLst>
          </p:cNvPr>
          <p:cNvGrpSpPr/>
          <p:nvPr/>
        </p:nvGrpSpPr>
        <p:grpSpPr>
          <a:xfrm>
            <a:off x="-1" y="0"/>
            <a:ext cx="12192001" cy="7044431"/>
            <a:chOff x="952500" y="829486"/>
            <a:chExt cx="4343400" cy="350403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0DB5A47-4F9C-4383-8A1E-11E34D2D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D052BBCB-2B49-4D58-B8F8-260084F2120F}"/>
                </a:ext>
              </a:extLst>
            </p:cNvPr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754841AD-3E6A-4F21-8C1F-7CF51EA2D392}"/>
                </a:ext>
              </a:extLst>
            </p:cNvPr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08A2BC8B-0590-43F3-B130-10D078A36068}"/>
                </a:ext>
              </a:extLst>
            </p:cNvPr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4158854D-6675-48FD-A385-E112DDA39927}"/>
                </a:ext>
              </a:extLst>
            </p:cNvPr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="" xmlns:a16="http://schemas.microsoft.com/office/drawing/2014/main" id="{5EDE86F8-950F-4B77-9547-841DC2E32E5C}"/>
                </a:ext>
              </a:extLst>
            </p:cNvPr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A23A7A1-9E05-4BB5-8B0D-CE7BE55C1EF4}"/>
                </a:ext>
              </a:extLst>
            </p:cNvPr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="" xmlns:a16="http://schemas.microsoft.com/office/drawing/2014/main" id="{E60D393B-BAD4-48EA-8218-103C5ED16607}"/>
                </a:ext>
              </a:extLst>
            </p:cNvPr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="" xmlns:a16="http://schemas.microsoft.com/office/drawing/2014/main" id="{8B924D4F-CF46-4601-882A-E31DF0FE3FB2}"/>
                </a:ext>
              </a:extLst>
            </p:cNvPr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="" xmlns:a16="http://schemas.microsoft.com/office/drawing/2014/main" id="{417BBC35-5B18-436D-988C-84C3BD83D062}"/>
                </a:ext>
              </a:extLst>
            </p:cNvPr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30C1F9-0ABB-4813-A0C1-E50560E391D8}"/>
              </a:ext>
            </a:extLst>
          </p:cNvPr>
          <p:cNvSpPr txBox="1"/>
          <p:nvPr/>
        </p:nvSpPr>
        <p:spPr>
          <a:xfrm>
            <a:off x="2022583" y="1531059"/>
            <a:ext cx="40667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9FC9651-58DE-4A64-9797-C45F557BB855}"/>
              </a:ext>
            </a:extLst>
          </p:cNvPr>
          <p:cNvSpPr txBox="1"/>
          <p:nvPr/>
        </p:nvSpPr>
        <p:spPr>
          <a:xfrm>
            <a:off x="2060249" y="4612788"/>
            <a:ext cx="354701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C6EC87-D0D4-4B70-9018-6F9D6E94E680}"/>
              </a:ext>
            </a:extLst>
          </p:cNvPr>
          <p:cNvSpPr txBox="1"/>
          <p:nvPr/>
        </p:nvSpPr>
        <p:spPr>
          <a:xfrm>
            <a:off x="6490180" y="1734059"/>
            <a:ext cx="442201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16AC6A-C36B-4C5E-BC74-7C3C73A37546}"/>
              </a:ext>
            </a:extLst>
          </p:cNvPr>
          <p:cNvSpPr txBox="1"/>
          <p:nvPr/>
        </p:nvSpPr>
        <p:spPr>
          <a:xfrm>
            <a:off x="6490180" y="3789330"/>
            <a:ext cx="47752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DD9202F-1C12-4A0A-ADD8-8158714DE1DD}"/>
              </a:ext>
            </a:extLst>
          </p:cNvPr>
          <p:cNvSpPr/>
          <p:nvPr/>
        </p:nvSpPr>
        <p:spPr>
          <a:xfrm>
            <a:off x="3523747" y="30481"/>
            <a:ext cx="4925457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A0195A69-048D-487B-ACEA-7CEC93358135}"/>
              </a:ext>
            </a:extLst>
          </p:cNvPr>
          <p:cNvSpPr/>
          <p:nvPr/>
        </p:nvSpPr>
        <p:spPr>
          <a:xfrm>
            <a:off x="8530272" y="228156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860BC16-904E-4AFF-8E2E-8B219D8A6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1734059"/>
            <a:ext cx="624885" cy="590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CE50EA9-1A23-474D-AF36-55E557A343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50" y="4703765"/>
            <a:ext cx="693643" cy="693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7433AC0-DE87-4A1F-A579-D02CFD356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28" y="1848301"/>
            <a:ext cx="632279" cy="632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27D9E48-95FB-4131-B7A4-406717188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05797" y="3882762"/>
            <a:ext cx="705066" cy="7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1306" y="248537"/>
            <a:ext cx="8149389" cy="1421883"/>
            <a:chOff x="3231305" y="325027"/>
            <a:chExt cx="8149389" cy="1421883"/>
          </a:xfrm>
        </p:grpSpPr>
        <p:pic>
          <p:nvPicPr>
            <p:cNvPr id="6" name="图片 38">
              <a:extLst>
                <a:ext uri="{FF2B5EF4-FFF2-40B4-BE49-F238E27FC236}">
                  <a16:creationId xmlns=""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8" name="Google Shape;276;p7">
            <a:extLst>
              <a:ext uri="{FF2B5EF4-FFF2-40B4-BE49-F238E27FC236}">
                <a16:creationId xmlns=""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1724899" y="2572532"/>
            <a:ext cx="3309124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trang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=""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908128" y="4433532"/>
            <a:ext cx="3307998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rừng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=""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908128" y="2572532"/>
            <a:ext cx="3530608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xích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=""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1724899" y="4433532"/>
            <a:ext cx="343912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cánh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buồm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2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16542" y="-2026985"/>
            <a:ext cx="5358917" cy="10820400"/>
          </a:xfrm>
          <a:custGeom>
            <a:avLst/>
            <a:gdLst/>
            <a:ahLst/>
            <a:cxnLst/>
            <a:rect l="l" t="t" r="r" b="b"/>
            <a:pathLst>
              <a:path w="8038375" h="16230600">
                <a:moveTo>
                  <a:pt x="0" y="0"/>
                </a:moveTo>
                <a:lnTo>
                  <a:pt x="8038374" y="0"/>
                </a:lnTo>
                <a:lnTo>
                  <a:pt x="8038374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2029" r="-41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52340" y="2073005"/>
            <a:ext cx="7061650" cy="3663231"/>
          </a:xfrm>
          <a:custGeom>
            <a:avLst/>
            <a:gdLst/>
            <a:ahLst/>
            <a:cxnLst/>
            <a:rect l="l" t="t" r="r" b="b"/>
            <a:pathLst>
              <a:path w="10592475" h="5494846">
                <a:moveTo>
                  <a:pt x="0" y="0"/>
                </a:moveTo>
                <a:lnTo>
                  <a:pt x="10592475" y="0"/>
                </a:lnTo>
                <a:lnTo>
                  <a:pt x="10592475" y="5494846"/>
                </a:lnTo>
                <a:lnTo>
                  <a:pt x="0" y="549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655896" y="959708"/>
            <a:ext cx="2930269" cy="282041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6695" r="-2139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32153" y="1"/>
            <a:ext cx="2559847" cy="1790151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420688">
            <a:off x="9915318" y="874377"/>
            <a:ext cx="954297" cy="1164368"/>
          </a:xfrm>
          <a:custGeom>
            <a:avLst/>
            <a:gdLst/>
            <a:ahLst/>
            <a:cxnLst/>
            <a:rect l="l" t="t" r="r" b="b"/>
            <a:pathLst>
              <a:path w="1431445" h="1746552">
                <a:moveTo>
                  <a:pt x="0" y="0"/>
                </a:moveTo>
                <a:lnTo>
                  <a:pt x="1431445" y="0"/>
                </a:lnTo>
                <a:lnTo>
                  <a:pt x="1431445" y="1746551"/>
                </a:lnTo>
                <a:lnTo>
                  <a:pt x="0" y="1746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005850" y="2339255"/>
            <a:ext cx="906291" cy="837564"/>
          </a:xfrm>
          <a:custGeom>
            <a:avLst/>
            <a:gdLst/>
            <a:ahLst/>
            <a:cxnLst/>
            <a:rect l="l" t="t" r="r" b="b"/>
            <a:pathLst>
              <a:path w="1359437" h="1256346">
                <a:moveTo>
                  <a:pt x="1359437" y="0"/>
                </a:moveTo>
                <a:lnTo>
                  <a:pt x="0" y="0"/>
                </a:lnTo>
                <a:lnTo>
                  <a:pt x="0" y="1256346"/>
                </a:lnTo>
                <a:lnTo>
                  <a:pt x="1359437" y="1256346"/>
                </a:lnTo>
                <a:lnTo>
                  <a:pt x="13594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138674">
            <a:off x="967882" y="2255050"/>
            <a:ext cx="1359254" cy="1433939"/>
          </a:xfrm>
          <a:custGeom>
            <a:avLst/>
            <a:gdLst/>
            <a:ahLst/>
            <a:cxnLst/>
            <a:rect l="l" t="t" r="r" b="b"/>
            <a:pathLst>
              <a:path w="2038881" h="2150908">
                <a:moveTo>
                  <a:pt x="0" y="0"/>
                </a:moveTo>
                <a:lnTo>
                  <a:pt x="2038882" y="0"/>
                </a:lnTo>
                <a:lnTo>
                  <a:pt x="2038882" y="2150908"/>
                </a:lnTo>
                <a:lnTo>
                  <a:pt x="0" y="2150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4605" y="4674760"/>
            <a:ext cx="1912113" cy="2759514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7282432">
            <a:off x="-453220" y="-283460"/>
            <a:ext cx="2112679" cy="2070425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562816" y="5741338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6783120" y="5278992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7912141" y="2618831"/>
            <a:ext cx="5321367" cy="8040527"/>
          </a:xfrm>
          <a:custGeom>
            <a:avLst/>
            <a:gdLst/>
            <a:ahLst/>
            <a:cxnLst/>
            <a:rect l="l" t="t" r="r" b="b"/>
            <a:pathLst>
              <a:path w="7982050" h="12060790">
                <a:moveTo>
                  <a:pt x="7982050" y="0"/>
                </a:moveTo>
                <a:lnTo>
                  <a:pt x="0" y="0"/>
                </a:lnTo>
                <a:lnTo>
                  <a:pt x="0" y="12060790"/>
                </a:lnTo>
                <a:lnTo>
                  <a:pt x="7982050" y="12060790"/>
                </a:lnTo>
                <a:lnTo>
                  <a:pt x="798205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265C49-F06D-EF66-DC60-AE70F8A291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70" y="3077711"/>
            <a:ext cx="6211768" cy="2026104"/>
          </a:xfrm>
          <a:prstGeom prst="rect">
            <a:avLst/>
          </a:prstGeom>
        </p:spPr>
      </p:pic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BE60226-3962-E9E0-49C3-0478B6EE55F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152501"/>
            <a:ext cx="1595385" cy="159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B0D2EBFD-4EB7-C239-7C03-AD7C4CB1082E}"/>
              </a:ext>
            </a:extLst>
          </p:cNvPr>
          <p:cNvSpPr/>
          <p:nvPr/>
        </p:nvSpPr>
        <p:spPr>
          <a:xfrm>
            <a:off x="831467" y="1517904"/>
            <a:ext cx="5947956" cy="4485132"/>
          </a:xfrm>
          <a:custGeom>
            <a:avLst/>
            <a:gdLst/>
            <a:ahLst/>
            <a:cxnLst/>
            <a:rect l="l" t="t" r="r" b="b"/>
            <a:pathLst>
              <a:path w="2583492" h="1724481">
                <a:moveTo>
                  <a:pt x="0" y="0"/>
                </a:moveTo>
                <a:lnTo>
                  <a:pt x="2583492" y="0"/>
                </a:lnTo>
                <a:lnTo>
                  <a:pt x="2583492" y="1724481"/>
                </a:lnTo>
                <a:lnTo>
                  <a:pt x="0" y="1724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80DCB1-8C08-3DBB-773E-6CE194330D39}"/>
              </a:ext>
            </a:extLst>
          </p:cNvPr>
          <p:cNvSpPr txBox="1"/>
          <p:nvPr/>
        </p:nvSpPr>
        <p:spPr>
          <a:xfrm>
            <a:off x="2704923" y="1567611"/>
            <a:ext cx="200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BB8A46-2652-62CB-5F52-C64C1E2B03FC}"/>
              </a:ext>
            </a:extLst>
          </p:cNvPr>
          <p:cNvSpPr txBox="1"/>
          <p:nvPr/>
        </p:nvSpPr>
        <p:spPr>
          <a:xfrm>
            <a:off x="1280159" y="2807207"/>
            <a:ext cx="4815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B1F32C-525C-757B-E0FE-6B661818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34" y="0"/>
            <a:ext cx="498696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B0D2EBFD-4EB7-C239-7C03-AD7C4CB1082E}"/>
              </a:ext>
            </a:extLst>
          </p:cNvPr>
          <p:cNvSpPr/>
          <p:nvPr/>
        </p:nvSpPr>
        <p:spPr>
          <a:xfrm>
            <a:off x="831467" y="1517904"/>
            <a:ext cx="5947956" cy="4485132"/>
          </a:xfrm>
          <a:custGeom>
            <a:avLst/>
            <a:gdLst/>
            <a:ahLst/>
            <a:cxnLst/>
            <a:rect l="l" t="t" r="r" b="b"/>
            <a:pathLst>
              <a:path w="2583492" h="1724481">
                <a:moveTo>
                  <a:pt x="0" y="0"/>
                </a:moveTo>
                <a:lnTo>
                  <a:pt x="2583492" y="0"/>
                </a:lnTo>
                <a:lnTo>
                  <a:pt x="2583492" y="1724481"/>
                </a:lnTo>
                <a:lnTo>
                  <a:pt x="0" y="1724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80DCB1-8C08-3DBB-773E-6CE194330D39}"/>
              </a:ext>
            </a:extLst>
          </p:cNvPr>
          <p:cNvSpPr txBox="1"/>
          <p:nvPr/>
        </p:nvSpPr>
        <p:spPr>
          <a:xfrm>
            <a:off x="2704923" y="1567611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BB8A46-2652-62CB-5F52-C64C1E2B03FC}"/>
              </a:ext>
            </a:extLst>
          </p:cNvPr>
          <p:cNvSpPr txBox="1"/>
          <p:nvPr/>
        </p:nvSpPr>
        <p:spPr>
          <a:xfrm>
            <a:off x="1280159" y="2807207"/>
            <a:ext cx="48158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B1F32C-525C-757B-E0FE-6B661818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34" y="0"/>
            <a:ext cx="4986960" cy="6620830"/>
          </a:xfrm>
          <a:prstGeom prst="rect">
            <a:avLst/>
          </a:prstGeom>
        </p:spPr>
      </p:pic>
      <p:pic>
        <p:nvPicPr>
          <p:cNvPr id="3" name="Picture 4" descr="Đường lâu không đi mọc đầy cỏ dại Người lâu không gặp bỗng… | Flickr">
            <a:extLst>
              <a:ext uri="{FF2B5EF4-FFF2-40B4-BE49-F238E27FC236}">
                <a16:creationId xmlns="" xmlns:a16="http://schemas.microsoft.com/office/drawing/2014/main" id="{DD665A1D-7548-4DA3-8234-7D1245EA9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153015" y="1792124"/>
            <a:ext cx="7081181" cy="4253075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B0D2EBFD-4EB7-C239-7C03-AD7C4CB1082E}"/>
              </a:ext>
            </a:extLst>
          </p:cNvPr>
          <p:cNvSpPr/>
          <p:nvPr/>
        </p:nvSpPr>
        <p:spPr>
          <a:xfrm>
            <a:off x="831467" y="1517904"/>
            <a:ext cx="5947956" cy="4485132"/>
          </a:xfrm>
          <a:custGeom>
            <a:avLst/>
            <a:gdLst/>
            <a:ahLst/>
            <a:cxnLst/>
            <a:rect l="l" t="t" r="r" b="b"/>
            <a:pathLst>
              <a:path w="2583492" h="1724481">
                <a:moveTo>
                  <a:pt x="0" y="0"/>
                </a:moveTo>
                <a:lnTo>
                  <a:pt x="2583492" y="0"/>
                </a:lnTo>
                <a:lnTo>
                  <a:pt x="2583492" y="1724481"/>
                </a:lnTo>
                <a:lnTo>
                  <a:pt x="0" y="1724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80DCB1-8C08-3DBB-773E-6CE194330D39}"/>
              </a:ext>
            </a:extLst>
          </p:cNvPr>
          <p:cNvSpPr txBox="1"/>
          <p:nvPr/>
        </p:nvSpPr>
        <p:spPr>
          <a:xfrm>
            <a:off x="2704923" y="1567611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BB8A46-2652-62CB-5F52-C64C1E2B03FC}"/>
              </a:ext>
            </a:extLst>
          </p:cNvPr>
          <p:cNvSpPr txBox="1"/>
          <p:nvPr/>
        </p:nvSpPr>
        <p:spPr>
          <a:xfrm>
            <a:off x="1280159" y="2807207"/>
            <a:ext cx="4815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như dâng lên và liên tục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B1F32C-525C-757B-E0FE-6B661818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34" y="0"/>
            <a:ext cx="498696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071C675-7071-4507-9ED7-6B99B278054A}"/>
              </a:ext>
            </a:extLst>
          </p:cNvPr>
          <p:cNvGrpSpPr/>
          <p:nvPr/>
        </p:nvGrpSpPr>
        <p:grpSpPr>
          <a:xfrm>
            <a:off x="-1" y="0"/>
            <a:ext cx="12192001" cy="7044431"/>
            <a:chOff x="952500" y="829486"/>
            <a:chExt cx="4343400" cy="350403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0DB5A47-4F9C-4383-8A1E-11E34D2D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D052BBCB-2B49-4D58-B8F8-260084F2120F}"/>
                </a:ext>
              </a:extLst>
            </p:cNvPr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754841AD-3E6A-4F21-8C1F-7CF51EA2D392}"/>
                </a:ext>
              </a:extLst>
            </p:cNvPr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08A2BC8B-0590-43F3-B130-10D078A36068}"/>
                </a:ext>
              </a:extLst>
            </p:cNvPr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4158854D-6675-48FD-A385-E112DDA39927}"/>
                </a:ext>
              </a:extLst>
            </p:cNvPr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="" xmlns:a16="http://schemas.microsoft.com/office/drawing/2014/main" id="{5EDE86F8-950F-4B77-9547-841DC2E32E5C}"/>
                </a:ext>
              </a:extLst>
            </p:cNvPr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A23A7A1-9E05-4BB5-8B0D-CE7BE55C1EF4}"/>
                </a:ext>
              </a:extLst>
            </p:cNvPr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="" xmlns:a16="http://schemas.microsoft.com/office/drawing/2014/main" id="{E60D393B-BAD4-48EA-8218-103C5ED16607}"/>
                </a:ext>
              </a:extLst>
            </p:cNvPr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="" xmlns:a16="http://schemas.microsoft.com/office/drawing/2014/main" id="{8B924D4F-CF46-4601-882A-E31DF0FE3FB2}"/>
                </a:ext>
              </a:extLst>
            </p:cNvPr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="" xmlns:a16="http://schemas.microsoft.com/office/drawing/2014/main" id="{417BBC35-5B18-436D-988C-84C3BD83D062}"/>
                </a:ext>
              </a:extLst>
            </p:cNvPr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30C1F9-0ABB-4813-A0C1-E50560E391D8}"/>
              </a:ext>
            </a:extLst>
          </p:cNvPr>
          <p:cNvSpPr txBox="1"/>
          <p:nvPr/>
        </p:nvSpPr>
        <p:spPr>
          <a:xfrm>
            <a:off x="2022583" y="1531059"/>
            <a:ext cx="40667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9FC9651-58DE-4A64-9797-C45F557BB855}"/>
              </a:ext>
            </a:extLst>
          </p:cNvPr>
          <p:cNvSpPr txBox="1"/>
          <p:nvPr/>
        </p:nvSpPr>
        <p:spPr>
          <a:xfrm>
            <a:off x="2060249" y="4612788"/>
            <a:ext cx="354701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C6EC87-D0D4-4B70-9018-6F9D6E94E680}"/>
              </a:ext>
            </a:extLst>
          </p:cNvPr>
          <p:cNvSpPr txBox="1"/>
          <p:nvPr/>
        </p:nvSpPr>
        <p:spPr>
          <a:xfrm>
            <a:off x="6490180" y="1734059"/>
            <a:ext cx="442201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16AC6A-C36B-4C5E-BC74-7C3C73A37546}"/>
              </a:ext>
            </a:extLst>
          </p:cNvPr>
          <p:cNvSpPr txBox="1"/>
          <p:nvPr/>
        </p:nvSpPr>
        <p:spPr>
          <a:xfrm>
            <a:off x="6490180" y="3789330"/>
            <a:ext cx="47752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DD9202F-1C12-4A0A-ADD8-8158714DE1DD}"/>
              </a:ext>
            </a:extLst>
          </p:cNvPr>
          <p:cNvSpPr/>
          <p:nvPr/>
        </p:nvSpPr>
        <p:spPr>
          <a:xfrm>
            <a:off x="2722135" y="249694"/>
            <a:ext cx="4925457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860BC16-904E-4AFF-8E2E-8B219D8A6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1734059"/>
            <a:ext cx="624885" cy="590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CE50EA9-1A23-474D-AF36-55E557A343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50" y="4703765"/>
            <a:ext cx="693643" cy="693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7433AC0-DE87-4A1F-A579-D02CFD356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28" y="1848301"/>
            <a:ext cx="632279" cy="632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27D9E48-95FB-4131-B7A4-406717188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05797" y="3882762"/>
            <a:ext cx="705066" cy="71836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6806CBD8-A990-4BC2-A4A3-4EA4C0F3AD81}"/>
              </a:ext>
            </a:extLst>
          </p:cNvPr>
          <p:cNvSpPr/>
          <p:nvPr/>
        </p:nvSpPr>
        <p:spPr>
          <a:xfrm>
            <a:off x="8611340" y="155606"/>
            <a:ext cx="3407546" cy="992484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từng khổ thơ (lần 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4FF4DDFE-5C7D-4AA6-AB70-9BD828F4F668}"/>
              </a:ext>
            </a:extLst>
          </p:cNvPr>
          <p:cNvSpPr/>
          <p:nvPr/>
        </p:nvSpPr>
        <p:spPr>
          <a:xfrm>
            <a:off x="7647593" y="137120"/>
            <a:ext cx="4457322" cy="992484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có từ ngữ nào em chưa hiểu nghĩa?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411086" y="3123548"/>
            <a:ext cx="5519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xích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48453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>
            <a:extLst>
              <a:ext uri="{FF2B5EF4-FFF2-40B4-BE49-F238E27FC236}">
                <a16:creationId xmlns="" xmlns:a16="http://schemas.microsoft.com/office/drawing/2014/main" id="{E93B642D-179E-F356-7DBB-60FC10FE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="" xmlns:a16="http://schemas.microsoft.com/office/drawing/2014/main" id="{3A409AB7-41BB-0F2B-CFAB-08117D3C25AA}"/>
              </a:ext>
            </a:extLst>
          </p:cNvPr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="" xmlns:a16="http://schemas.microsoft.com/office/drawing/2014/main" id="{882593A0-D1BC-A4C9-C495-8344145C805B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>
            <a:extLst>
              <a:ext uri="{FF2B5EF4-FFF2-40B4-BE49-F238E27FC236}">
                <a16:creationId xmlns="" xmlns:a16="http://schemas.microsoft.com/office/drawing/2014/main" id="{9E46924D-89A8-9C2F-F530-5F2C009AE532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76775B1-DF69-F266-9D57-42876D5D6A8F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="" xmlns:a16="http://schemas.microsoft.com/office/drawing/2014/main" id="{0E620BD8-591F-6153-9CFD-3E648E9822A1}"/>
              </a:ext>
            </a:extLst>
          </p:cNvPr>
          <p:cNvSpPr/>
          <p:nvPr/>
        </p:nvSpPr>
        <p:spPr>
          <a:xfrm>
            <a:off x="573685" y="1984248"/>
            <a:ext cx="6624534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344AEAF1-FE46-FACB-9A41-86F6943610AD}"/>
              </a:ext>
            </a:extLst>
          </p:cNvPr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D3EB4EB-74C5-D2CE-313B-D2D283976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62" y="2918910"/>
            <a:ext cx="6631746" cy="2139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51A52DE-495A-A18A-D435-868D18653C08}"/>
              </a:ext>
            </a:extLst>
          </p:cNvPr>
          <p:cNvSpPr txBox="1"/>
          <p:nvPr/>
        </p:nvSpPr>
        <p:spPr>
          <a:xfrm>
            <a:off x="2561692" y="2211859"/>
            <a:ext cx="275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Yêu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970A73-380C-27A3-E16A-EEA5CB0F3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2923" y="699394"/>
            <a:ext cx="4682134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>
            <a:extLst>
              <a:ext uri="{FF2B5EF4-FFF2-40B4-BE49-F238E27FC236}">
                <a16:creationId xmlns="" xmlns:a16="http://schemas.microsoft.com/office/drawing/2014/main" id="{E93B642D-179E-F356-7DBB-60FC10FE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="" xmlns:a16="http://schemas.microsoft.com/office/drawing/2014/main" id="{3A409AB7-41BB-0F2B-CFAB-08117D3C25AA}"/>
              </a:ext>
            </a:extLst>
          </p:cNvPr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="" xmlns:a16="http://schemas.microsoft.com/office/drawing/2014/main" id="{882593A0-D1BC-A4C9-C495-8344145C805B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>
            <a:extLst>
              <a:ext uri="{FF2B5EF4-FFF2-40B4-BE49-F238E27FC236}">
                <a16:creationId xmlns="" xmlns:a16="http://schemas.microsoft.com/office/drawing/2014/main" id="{9E46924D-89A8-9C2F-F530-5F2C009AE532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76775B1-DF69-F266-9D57-42876D5D6A8F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="" xmlns:a16="http://schemas.microsoft.com/office/drawing/2014/main" id="{0E620BD8-591F-6153-9CFD-3E648E9822A1}"/>
              </a:ext>
            </a:extLst>
          </p:cNvPr>
          <p:cNvSpPr/>
          <p:nvPr/>
        </p:nvSpPr>
        <p:spPr>
          <a:xfrm>
            <a:off x="173736" y="1984248"/>
            <a:ext cx="7024483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344AEAF1-FE46-FACB-9A41-86F6943610AD}"/>
              </a:ext>
            </a:extLst>
          </p:cNvPr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51A52DE-495A-A18A-D435-868D18653C08}"/>
              </a:ext>
            </a:extLst>
          </p:cNvPr>
          <p:cNvSpPr txBox="1"/>
          <p:nvPr/>
        </p:nvSpPr>
        <p:spPr>
          <a:xfrm>
            <a:off x="2561692" y="2211859"/>
            <a:ext cx="2692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Tiêu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chí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999AA2-E57C-5D3D-D7AD-5D6A3BDA8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47" y="3045789"/>
            <a:ext cx="6888802" cy="2222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4730C1-4753-ECE2-6906-05B83A0C8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677" y="795087"/>
            <a:ext cx="4682134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=""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=""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=""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=""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8A16AC-1AA3-73E7-173D-38A813DD83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019" y="721335"/>
            <a:ext cx="436511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=""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=""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0848237" y="6348887"/>
            <a:ext cx="134376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243B55-AB3E-E70A-6E84-A7B857839637}"/>
              </a:ext>
            </a:extLst>
          </p:cNvPr>
          <p:cNvSpPr txBox="1"/>
          <p:nvPr/>
        </p:nvSpPr>
        <p:spPr>
          <a:xfrm>
            <a:off x="1922966" y="524317"/>
            <a:ext cx="8187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BC71CC-2007-B8FD-109D-2A91F7B2C7D6}"/>
              </a:ext>
            </a:extLst>
          </p:cNvPr>
          <p:cNvSpPr txBox="1"/>
          <p:nvPr/>
        </p:nvSpPr>
        <p:spPr>
          <a:xfrm>
            <a:off x="4191583" y="2574470"/>
            <a:ext cx="5744798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BF92655-BE7F-C47F-396E-1CFB62DAB02D}"/>
              </a:ext>
            </a:extLst>
          </p:cNvPr>
          <p:cNvCxnSpPr>
            <a:cxnSpLocks/>
          </p:cNvCxnSpPr>
          <p:nvPr/>
        </p:nvCxnSpPr>
        <p:spPr>
          <a:xfrm>
            <a:off x="5982285" y="4468046"/>
            <a:ext cx="806450" cy="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4">
            <a:extLst>
              <a:ext uri="{FF2B5EF4-FFF2-40B4-BE49-F238E27FC236}">
                <a16:creationId xmlns="" xmlns:a16="http://schemas.microsoft.com/office/drawing/2014/main" id="{92249A9C-3E2A-76FB-DCED-582852D9D605}"/>
              </a:ext>
            </a:extLst>
          </p:cNvPr>
          <p:cNvSpPr/>
          <p:nvPr/>
        </p:nvSpPr>
        <p:spPr>
          <a:xfrm>
            <a:off x="2079643" y="2162990"/>
            <a:ext cx="2291647" cy="41148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="" xmlns:a16="http://schemas.microsoft.com/office/drawing/2014/main" id="{69EABC02-81CD-E78E-E2E0-6A14611DF0F3}"/>
              </a:ext>
            </a:extLst>
          </p:cNvPr>
          <p:cNvSpPr/>
          <p:nvPr/>
        </p:nvSpPr>
        <p:spPr>
          <a:xfrm>
            <a:off x="4524728" y="2162990"/>
            <a:ext cx="1407532" cy="41148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="" xmlns:a16="http://schemas.microsoft.com/office/drawing/2014/main" id="{1BCEF7F2-AC4B-DD97-191E-F8FEEBD1D539}"/>
              </a:ext>
            </a:extLst>
          </p:cNvPr>
          <p:cNvSpPr/>
          <p:nvPr/>
        </p:nvSpPr>
        <p:spPr>
          <a:xfrm>
            <a:off x="6077678" y="2162990"/>
            <a:ext cx="1915083" cy="41148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="" xmlns:a16="http://schemas.microsoft.com/office/drawing/2014/main" id="{4FF3741C-01A9-DA5D-33E1-C5C7105CA261}"/>
              </a:ext>
            </a:extLst>
          </p:cNvPr>
          <p:cNvSpPr/>
          <p:nvPr/>
        </p:nvSpPr>
        <p:spPr>
          <a:xfrm>
            <a:off x="8138179" y="2162990"/>
            <a:ext cx="2064531" cy="41148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EE528E5-E19A-24E7-805A-B0B797B4EA7E}"/>
              </a:ext>
            </a:extLst>
          </p:cNvPr>
          <p:cNvCxnSpPr>
            <a:cxnSpLocks/>
          </p:cNvCxnSpPr>
          <p:nvPr/>
        </p:nvCxnSpPr>
        <p:spPr>
          <a:xfrm>
            <a:off x="6238240" y="6423358"/>
            <a:ext cx="1404693" cy="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FFA8838-EBC2-A7E3-B51C-3A606645D8DF}"/>
              </a:ext>
            </a:extLst>
          </p:cNvPr>
          <p:cNvCxnSpPr>
            <a:cxnSpLocks/>
          </p:cNvCxnSpPr>
          <p:nvPr/>
        </p:nvCxnSpPr>
        <p:spPr>
          <a:xfrm>
            <a:off x="5932260" y="5710089"/>
            <a:ext cx="1003469" cy="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2FB8988-1268-A2AA-FCDB-2D4505031F54}"/>
              </a:ext>
            </a:extLst>
          </p:cNvPr>
          <p:cNvCxnSpPr>
            <a:cxnSpLocks/>
          </p:cNvCxnSpPr>
          <p:nvPr/>
        </p:nvCxnSpPr>
        <p:spPr>
          <a:xfrm>
            <a:off x="6014720" y="5105274"/>
            <a:ext cx="1428417" cy="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46AD38-6573-F2E7-1FA5-E1A329B2FE0A}"/>
              </a:ext>
            </a:extLst>
          </p:cNvPr>
          <p:cNvSpPr/>
          <p:nvPr/>
        </p:nvSpPr>
        <p:spPr>
          <a:xfrm flipH="1">
            <a:off x="10596881" y="6236068"/>
            <a:ext cx="1300480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25951 0.0006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0052 0.0030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7513 -3.7037E-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0065 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=""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=""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9457" y="20732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131B1DCF-8603-FB6B-7514-09433DF2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A38E22-0E11-3139-D0F0-B4736A91EA86}"/>
              </a:ext>
            </a:extLst>
          </p:cNvPr>
          <p:cNvSpPr txBox="1"/>
          <p:nvPr/>
        </p:nvSpPr>
        <p:spPr>
          <a:xfrm>
            <a:off x="2780518" y="557662"/>
            <a:ext cx="8021193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F039C6-0A06-0BD6-D1A6-C3D01320D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605" t="13851" r="35527" b="13331"/>
          <a:stretch/>
        </p:blipFill>
        <p:spPr>
          <a:xfrm>
            <a:off x="2873031" y="2038541"/>
            <a:ext cx="5349983" cy="4305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11DAD-2331-D5DF-0A2E-7949030E4EDB}"/>
              </a:ext>
            </a:extLst>
          </p:cNvPr>
          <p:cNvSpPr txBox="1"/>
          <p:nvPr/>
        </p:nvSpPr>
        <p:spPr>
          <a:xfrm>
            <a:off x="1506495" y="2685714"/>
            <a:ext cx="1500125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86A0EC-0B48-2C91-F311-17D85CA5AC56}"/>
              </a:ext>
            </a:extLst>
          </p:cNvPr>
          <p:cNvSpPr txBox="1"/>
          <p:nvPr/>
        </p:nvSpPr>
        <p:spPr>
          <a:xfrm>
            <a:off x="8270168" y="2279674"/>
            <a:ext cx="1500125" cy="189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E7D5BCF-1EC0-C869-DDC6-D0A49BA25854}"/>
              </a:ext>
            </a:extLst>
          </p:cNvPr>
          <p:cNvSpPr txBox="1"/>
          <p:nvPr/>
        </p:nvSpPr>
        <p:spPr>
          <a:xfrm>
            <a:off x="8009414" y="4191439"/>
            <a:ext cx="1500125" cy="189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Right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FFDC124-1C20-B352-53EE-04ED661B7A05}"/>
              </a:ext>
            </a:extLst>
          </p:cNvPr>
          <p:cNvSpPr/>
          <p:nvPr/>
        </p:nvSpPr>
        <p:spPr>
          <a:xfrm flipH="1">
            <a:off x="10596881" y="6236068"/>
            <a:ext cx="1300480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build="p"/>
      <p:bldP spid="13" grpId="0" build="p"/>
      <p:bldP spid="1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AACEEE-B23C-CBCB-9802-46DFF92350DC}"/>
              </a:ext>
            </a:extLst>
          </p:cNvPr>
          <p:cNvSpPr txBox="1"/>
          <p:nvPr/>
        </p:nvSpPr>
        <p:spPr>
          <a:xfrm>
            <a:off x="2396538" y="990181"/>
            <a:ext cx="8160983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C71573-2BAE-0BC5-05D1-0C940432662B}"/>
              </a:ext>
            </a:extLst>
          </p:cNvPr>
          <p:cNvSpPr txBox="1"/>
          <p:nvPr/>
        </p:nvSpPr>
        <p:spPr>
          <a:xfrm>
            <a:off x="2620029" y="1950780"/>
            <a:ext cx="7111870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32917C41-20CD-265F-4196-BA46DA48A33F}"/>
              </a:ext>
            </a:extLst>
          </p:cNvPr>
          <p:cNvSpPr/>
          <p:nvPr/>
        </p:nvSpPr>
        <p:spPr>
          <a:xfrm>
            <a:off x="2620029" y="3714751"/>
            <a:ext cx="364331" cy="404628"/>
          </a:xfrm>
          <a:prstGeom prst="ellipse">
            <a:avLst/>
          </a:prstGeom>
          <a:noFill/>
          <a:ln w="5715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ED8D403-44C4-D670-7200-F96BE4C5D96E}"/>
              </a:ext>
            </a:extLst>
          </p:cNvPr>
          <p:cNvSpPr/>
          <p:nvPr/>
        </p:nvSpPr>
        <p:spPr>
          <a:xfrm flipH="1">
            <a:off x="10596881" y="6236068"/>
            <a:ext cx="1300480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B39F65-4DC9-4E0D-9BC3-ACAB2BCC085C}"/>
              </a:ext>
            </a:extLst>
          </p:cNvPr>
          <p:cNvSpPr txBox="1"/>
          <p:nvPr/>
        </p:nvSpPr>
        <p:spPr>
          <a:xfrm>
            <a:off x="1603837" y="694714"/>
            <a:ext cx="4375220" cy="33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667D894-EAE3-4027-87C4-F43942A0080F}"/>
              </a:ext>
            </a:extLst>
          </p:cNvPr>
          <p:cNvSpPr txBox="1"/>
          <p:nvPr/>
        </p:nvSpPr>
        <p:spPr>
          <a:xfrm>
            <a:off x="1716287" y="4108541"/>
            <a:ext cx="4659305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C3E833-88FB-4BEE-A9AE-32F7884EAD3C}"/>
              </a:ext>
            </a:extLst>
          </p:cNvPr>
          <p:cNvSpPr txBox="1"/>
          <p:nvPr/>
        </p:nvSpPr>
        <p:spPr>
          <a:xfrm>
            <a:off x="5979057" y="649604"/>
            <a:ext cx="4502033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4CDC366-98A7-4324-8858-8C64F3D8B4B6}"/>
              </a:ext>
            </a:extLst>
          </p:cNvPr>
          <p:cNvSpPr txBox="1"/>
          <p:nvPr/>
        </p:nvSpPr>
        <p:spPr>
          <a:xfrm>
            <a:off x="6003146" y="3100129"/>
            <a:ext cx="4759485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="" xmlns:a16="http://schemas.microsoft.com/office/drawing/2014/main" id="{4D760B9C-921C-4284-A1CC-9693D4D1A697}"/>
              </a:ext>
            </a:extLst>
          </p:cNvPr>
          <p:cNvSpPr/>
          <p:nvPr/>
        </p:nvSpPr>
        <p:spPr>
          <a:xfrm>
            <a:off x="3851021" y="1449975"/>
            <a:ext cx="533190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70582CEC-DEF5-412D-83DA-C65AD6D2F7C8}"/>
              </a:ext>
            </a:extLst>
          </p:cNvPr>
          <p:cNvSpPr/>
          <p:nvPr/>
        </p:nvSpPr>
        <p:spPr>
          <a:xfrm>
            <a:off x="3433561" y="1978762"/>
            <a:ext cx="899603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="" xmlns:a16="http://schemas.microsoft.com/office/drawing/2014/main" id="{5D17DF44-60EA-4169-AD34-9209E2C9F446}"/>
              </a:ext>
            </a:extLst>
          </p:cNvPr>
          <p:cNvSpPr/>
          <p:nvPr/>
        </p:nvSpPr>
        <p:spPr>
          <a:xfrm>
            <a:off x="8698444" y="1393619"/>
            <a:ext cx="809126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="" xmlns:a16="http://schemas.microsoft.com/office/drawing/2014/main" id="{9959E127-DAB3-463B-83FE-95DB5FFC928D}"/>
              </a:ext>
            </a:extLst>
          </p:cNvPr>
          <p:cNvSpPr/>
          <p:nvPr/>
        </p:nvSpPr>
        <p:spPr>
          <a:xfrm>
            <a:off x="8292566" y="1970172"/>
            <a:ext cx="898719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19">
            <a:extLst>
              <a:ext uri="{FF2B5EF4-FFF2-40B4-BE49-F238E27FC236}">
                <a16:creationId xmlns="" xmlns:a16="http://schemas.microsoft.com/office/drawing/2014/main" id="{17954B4D-CD0A-4496-BD3B-3D18C22EA6D3}"/>
              </a:ext>
            </a:extLst>
          </p:cNvPr>
          <p:cNvSpPr/>
          <p:nvPr/>
        </p:nvSpPr>
        <p:spPr>
          <a:xfrm>
            <a:off x="8460249" y="3869835"/>
            <a:ext cx="686535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0">
            <a:extLst>
              <a:ext uri="{FF2B5EF4-FFF2-40B4-BE49-F238E27FC236}">
                <a16:creationId xmlns="" xmlns:a16="http://schemas.microsoft.com/office/drawing/2014/main" id="{942735F1-3812-4C6F-841D-0368A46D6061}"/>
              </a:ext>
            </a:extLst>
          </p:cNvPr>
          <p:cNvSpPr/>
          <p:nvPr/>
        </p:nvSpPr>
        <p:spPr>
          <a:xfrm>
            <a:off x="8579542" y="4965854"/>
            <a:ext cx="686535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FC4706-38FB-07CD-A090-8EF80AFC155F}"/>
              </a:ext>
            </a:extLst>
          </p:cNvPr>
          <p:cNvSpPr txBox="1"/>
          <p:nvPr/>
        </p:nvSpPr>
        <p:spPr>
          <a:xfrm>
            <a:off x="2223606" y="155819"/>
            <a:ext cx="75481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6C2619E-838F-884E-7BEA-01AB54A83DD4}"/>
              </a:ext>
            </a:extLst>
          </p:cNvPr>
          <p:cNvSpPr/>
          <p:nvPr/>
        </p:nvSpPr>
        <p:spPr>
          <a:xfrm flipH="1">
            <a:off x="10596881" y="6236068"/>
            <a:ext cx="1300480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=""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7B2D9D-8CEE-670B-6202-46800E3DD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229" y="2455854"/>
            <a:ext cx="7240352" cy="13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071C675-7071-4507-9ED7-6B99B278054A}"/>
              </a:ext>
            </a:extLst>
          </p:cNvPr>
          <p:cNvGrpSpPr/>
          <p:nvPr/>
        </p:nvGrpSpPr>
        <p:grpSpPr>
          <a:xfrm>
            <a:off x="-1" y="0"/>
            <a:ext cx="12192001" cy="7044431"/>
            <a:chOff x="952500" y="829486"/>
            <a:chExt cx="4343400" cy="350403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0DB5A47-4F9C-4383-8A1E-11E34D2D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D052BBCB-2B49-4D58-B8F8-260084F2120F}"/>
                </a:ext>
              </a:extLst>
            </p:cNvPr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="" xmlns:a16="http://schemas.microsoft.com/office/drawing/2014/main" id="{754841AD-3E6A-4F21-8C1F-7CF51EA2D392}"/>
                </a:ext>
              </a:extLst>
            </p:cNvPr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="" xmlns:a16="http://schemas.microsoft.com/office/drawing/2014/main" id="{08A2BC8B-0590-43F3-B130-10D078A36068}"/>
                </a:ext>
              </a:extLst>
            </p:cNvPr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4158854D-6675-48FD-A385-E112DDA39927}"/>
                </a:ext>
              </a:extLst>
            </p:cNvPr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="" xmlns:a16="http://schemas.microsoft.com/office/drawing/2014/main" id="{5EDE86F8-950F-4B77-9547-841DC2E32E5C}"/>
                </a:ext>
              </a:extLst>
            </p:cNvPr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A23A7A1-9E05-4BB5-8B0D-CE7BE55C1EF4}"/>
                </a:ext>
              </a:extLst>
            </p:cNvPr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="" xmlns:a16="http://schemas.microsoft.com/office/drawing/2014/main" id="{E60D393B-BAD4-48EA-8218-103C5ED16607}"/>
                </a:ext>
              </a:extLst>
            </p:cNvPr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="" xmlns:a16="http://schemas.microsoft.com/office/drawing/2014/main" id="{8B924D4F-CF46-4601-882A-E31DF0FE3FB2}"/>
                </a:ext>
              </a:extLst>
            </p:cNvPr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="" xmlns:a16="http://schemas.microsoft.com/office/drawing/2014/main" id="{417BBC35-5B18-436D-988C-84C3BD83D062}"/>
                </a:ext>
              </a:extLst>
            </p:cNvPr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30C1F9-0ABB-4813-A0C1-E50560E391D8}"/>
              </a:ext>
            </a:extLst>
          </p:cNvPr>
          <p:cNvSpPr txBox="1"/>
          <p:nvPr/>
        </p:nvSpPr>
        <p:spPr>
          <a:xfrm>
            <a:off x="2022583" y="1531059"/>
            <a:ext cx="40667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9FC9651-58DE-4A64-9797-C45F557BB855}"/>
              </a:ext>
            </a:extLst>
          </p:cNvPr>
          <p:cNvSpPr txBox="1"/>
          <p:nvPr/>
        </p:nvSpPr>
        <p:spPr>
          <a:xfrm>
            <a:off x="2060249" y="4612788"/>
            <a:ext cx="354701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C6EC87-D0D4-4B70-9018-6F9D6E94E680}"/>
              </a:ext>
            </a:extLst>
          </p:cNvPr>
          <p:cNvSpPr txBox="1"/>
          <p:nvPr/>
        </p:nvSpPr>
        <p:spPr>
          <a:xfrm>
            <a:off x="6490180" y="1734059"/>
            <a:ext cx="442201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B16AC6A-C36B-4C5E-BC74-7C3C73A37546}"/>
              </a:ext>
            </a:extLst>
          </p:cNvPr>
          <p:cNvSpPr txBox="1"/>
          <p:nvPr/>
        </p:nvSpPr>
        <p:spPr>
          <a:xfrm>
            <a:off x="6490180" y="3789330"/>
            <a:ext cx="47752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DD9202F-1C12-4A0A-ADD8-8158714DE1DD}"/>
              </a:ext>
            </a:extLst>
          </p:cNvPr>
          <p:cNvSpPr/>
          <p:nvPr/>
        </p:nvSpPr>
        <p:spPr>
          <a:xfrm>
            <a:off x="3274042" y="138180"/>
            <a:ext cx="4925457" cy="772357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3271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FE5BA686-DE8A-DDCD-EDEE-4BBBFBB9E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51" y="2319868"/>
            <a:ext cx="7923727" cy="4538133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E8E3DE-7F80-FC4C-AA78-5E6AE2F9F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2312"/>
            <a:ext cx="11979678" cy="99983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9" name="TextBox1" r:id="rId2" imgW="5686560" imgH="1152360"/>
        </mc:Choice>
        <mc:Fallback>
          <p:control name="TextBox1" r:id="rId2" imgW="5686560" imgH="1152360">
            <p:pic>
              <p:nvPicPr>
                <p:cNvPr id="20" name="TextBox1">
                  <a:extLst>
                    <a:ext uri="{FF2B5EF4-FFF2-40B4-BE49-F238E27FC236}">
                      <a16:creationId xmlns="" xmlns:a16="http://schemas.microsoft.com/office/drawing/2014/main" id="{FC9AA1BB-DB57-F302-2A0F-31FEEA8ABA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05200" y="1700019"/>
                  <a:ext cx="5689600" cy="11514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54277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6109" y="2445744"/>
            <a:ext cx="6920641" cy="1775766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cho chúng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 mang đến cho ta bao điều kì diệu/thú vị và hấp dẫn.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=""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9BCE76-5547-E132-A1DA-47D8F49D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32" y="904106"/>
            <a:ext cx="608433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8A93D-59D2-45C0-A51E-FEA8CA54FC97}"/>
              </a:ext>
            </a:extLst>
          </p:cNvPr>
          <p:cNvSpPr txBox="1"/>
          <p:nvPr/>
        </p:nvSpPr>
        <p:spPr>
          <a:xfrm>
            <a:off x="1615736" y="2963028"/>
            <a:ext cx="452474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D811B1-E660-47FC-8FAD-54F216208788}"/>
              </a:ext>
            </a:extLst>
          </p:cNvPr>
          <p:cNvSpPr txBox="1"/>
          <p:nvPr/>
        </p:nvSpPr>
        <p:spPr>
          <a:xfrm>
            <a:off x="2107579" y="1005347"/>
            <a:ext cx="8218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69756B-F793-4C2B-AC4A-97D607B52844}"/>
              </a:ext>
            </a:extLst>
          </p:cNvPr>
          <p:cNvSpPr txBox="1"/>
          <p:nvPr/>
        </p:nvSpPr>
        <p:spPr>
          <a:xfrm>
            <a:off x="6490731" y="2960914"/>
            <a:ext cx="524382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6AF723-86DF-49DE-9F17-1DE76FFD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61" y="2423586"/>
            <a:ext cx="537328" cy="53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EEB721-F1D3-4D2C-AE0B-10C472C89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13" y="2423586"/>
            <a:ext cx="537328" cy="5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211129" y="747132"/>
            <a:ext cx="9738476" cy="4914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349737" y="747132"/>
            <a:ext cx="9444428" cy="48020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869" y="2848973"/>
            <a:ext cx="1630004" cy="4017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AD9188-7812-4FE0-8326-5855069B5F44}"/>
              </a:ext>
            </a:extLst>
          </p:cNvPr>
          <p:cNvSpPr txBox="1"/>
          <p:nvPr/>
        </p:nvSpPr>
        <p:spPr>
          <a:xfrm>
            <a:off x="3015024" y="906287"/>
            <a:ext cx="613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: Ai nhanh hơn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423CCD9-249F-4DC3-A715-3B86AD36E64F}"/>
              </a:ext>
            </a:extLst>
          </p:cNvPr>
          <p:cNvSpPr txBox="1"/>
          <p:nvPr/>
        </p:nvSpPr>
        <p:spPr>
          <a:xfrm>
            <a:off x="1831298" y="1591919"/>
            <a:ext cx="83345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hia lớp thành các nhóm sáu.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nhóm cùng đọc lại khổ thơ thứ hai và thứ ba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và viết lên tờ phiếu nhóm từ ngữ chỉ sự vật. Sau đó dán nhanh lên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nào thực hành đúng và nhanh hơn là đội 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8A93D-59D2-45C0-A51E-FEA8CA54FC97}"/>
              </a:ext>
            </a:extLst>
          </p:cNvPr>
          <p:cNvSpPr txBox="1"/>
          <p:nvPr/>
        </p:nvSpPr>
        <p:spPr>
          <a:xfrm>
            <a:off x="1615736" y="2963028"/>
            <a:ext cx="452474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D811B1-E660-47FC-8FAD-54F216208788}"/>
              </a:ext>
            </a:extLst>
          </p:cNvPr>
          <p:cNvSpPr txBox="1"/>
          <p:nvPr/>
        </p:nvSpPr>
        <p:spPr>
          <a:xfrm>
            <a:off x="2107579" y="1005347"/>
            <a:ext cx="8218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69756B-F793-4C2B-AC4A-97D607B52844}"/>
              </a:ext>
            </a:extLst>
          </p:cNvPr>
          <p:cNvSpPr txBox="1"/>
          <p:nvPr/>
        </p:nvSpPr>
        <p:spPr>
          <a:xfrm>
            <a:off x="6490731" y="2960914"/>
            <a:ext cx="524382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6AF723-86DF-49DE-9F17-1DE76FFD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72" y="2261641"/>
            <a:ext cx="499285" cy="499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EEB721-F1D3-4D2C-AE0B-10C472C89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12" y="2286782"/>
            <a:ext cx="537328" cy="5373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467BD1D-5DBB-4460-B1BF-B913C54E03C1}"/>
              </a:ext>
            </a:extLst>
          </p:cNvPr>
          <p:cNvCxnSpPr/>
          <p:nvPr/>
        </p:nvCxnSpPr>
        <p:spPr>
          <a:xfrm>
            <a:off x="2698812" y="3568823"/>
            <a:ext cx="152589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15DEC32-1A50-4391-9A1E-EAA58A232CEF}"/>
              </a:ext>
            </a:extLst>
          </p:cNvPr>
          <p:cNvCxnSpPr>
            <a:cxnSpLocks/>
          </p:cNvCxnSpPr>
          <p:nvPr/>
        </p:nvCxnSpPr>
        <p:spPr>
          <a:xfrm>
            <a:off x="4714043" y="3559946"/>
            <a:ext cx="710213" cy="887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E63CFA4-E398-42F9-9C86-C9915DDE779F}"/>
              </a:ext>
            </a:extLst>
          </p:cNvPr>
          <p:cNvCxnSpPr>
            <a:cxnSpLocks/>
          </p:cNvCxnSpPr>
          <p:nvPr/>
        </p:nvCxnSpPr>
        <p:spPr>
          <a:xfrm>
            <a:off x="4119238" y="4246782"/>
            <a:ext cx="1660125" cy="887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7A92393-FF8E-4B80-B615-55BA5CFB3C79}"/>
              </a:ext>
            </a:extLst>
          </p:cNvPr>
          <p:cNvCxnSpPr>
            <a:cxnSpLocks/>
          </p:cNvCxnSpPr>
          <p:nvPr/>
        </p:nvCxnSpPr>
        <p:spPr>
          <a:xfrm>
            <a:off x="4753992" y="4876272"/>
            <a:ext cx="693243" cy="887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18B17B7F-8732-4BF8-857C-2089C0C2F7CC}"/>
              </a:ext>
            </a:extLst>
          </p:cNvPr>
          <p:cNvCxnSpPr>
            <a:cxnSpLocks/>
          </p:cNvCxnSpPr>
          <p:nvPr/>
        </p:nvCxnSpPr>
        <p:spPr>
          <a:xfrm>
            <a:off x="4127723" y="5505762"/>
            <a:ext cx="693243" cy="887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820B8260-FD06-4E43-8F6F-5EF9B7731C10}"/>
              </a:ext>
            </a:extLst>
          </p:cNvPr>
          <p:cNvCxnSpPr>
            <a:cxnSpLocks/>
          </p:cNvCxnSpPr>
          <p:nvPr/>
        </p:nvCxnSpPr>
        <p:spPr>
          <a:xfrm>
            <a:off x="9347793" y="3552675"/>
            <a:ext cx="56856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90402C6-08C9-47DF-B1F3-CBBCEB07CB20}"/>
              </a:ext>
            </a:extLst>
          </p:cNvPr>
          <p:cNvCxnSpPr>
            <a:cxnSpLocks/>
          </p:cNvCxnSpPr>
          <p:nvPr/>
        </p:nvCxnSpPr>
        <p:spPr>
          <a:xfrm>
            <a:off x="7218372" y="4255659"/>
            <a:ext cx="56856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998E9A4-656C-461A-9025-FFE2D7A1A879}"/>
              </a:ext>
            </a:extLst>
          </p:cNvPr>
          <p:cNvCxnSpPr>
            <a:cxnSpLocks/>
          </p:cNvCxnSpPr>
          <p:nvPr/>
        </p:nvCxnSpPr>
        <p:spPr>
          <a:xfrm>
            <a:off x="8683187" y="4876272"/>
            <a:ext cx="56856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6109" y="2445744"/>
            <a:ext cx="6920641" cy="1221768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các em vừa tìm được là những từ chỉ sự vật.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=""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=""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860696" y="2065384"/>
            <a:ext cx="10904583" cy="42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F11646D-09C9-5355-AB40-58AFF947E2AB}"/>
              </a:ext>
            </a:extLst>
          </p:cNvPr>
          <p:cNvSpPr txBox="1"/>
          <p:nvPr/>
        </p:nvSpPr>
        <p:spPr>
          <a:xfrm>
            <a:off x="1704340" y="2309614"/>
            <a:ext cx="9349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endParaRPr lang="en-US" sz="3600" dirty="0"/>
          </a:p>
        </p:txBody>
      </p:sp>
      <p:pic>
        <p:nvPicPr>
          <p:cNvPr id="1026" name="Picture 2" descr="Phân tích ý nghĩa truyện cổ tích Việt Nam Cậu bé Tích Chu">
            <a:extLst>
              <a:ext uri="{FF2B5EF4-FFF2-40B4-BE49-F238E27FC236}">
                <a16:creationId xmlns="" xmlns:a16="http://schemas.microsoft.com/office/drawing/2014/main" id="{762BCEB2-1F94-219B-64FE-1E49DADF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40" y="3110055"/>
            <a:ext cx="4726940" cy="27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D8C534C-7A73-F60D-7676-2615325405D9}"/>
              </a:ext>
            </a:extLst>
          </p:cNvPr>
          <p:cNvGrpSpPr/>
          <p:nvPr/>
        </p:nvGrpSpPr>
        <p:grpSpPr>
          <a:xfrm>
            <a:off x="2621496" y="531914"/>
            <a:ext cx="7548663" cy="6326086"/>
            <a:chOff x="5493176" y="224576"/>
            <a:chExt cx="6326086" cy="6326086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E9C0BCFE-09D0-7040-6D79-07B2A63E28E3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10" name="Picture 9" descr="Shap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A7FD3954-2EF1-D8FF-6120-A9ED086CD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71140422-2447-34E7-01F0-09EF9EB8A1F1}"/>
                  </a:ext>
                </a:extLst>
              </p:cNvPr>
              <p:cNvSpPr txBox="1"/>
              <p:nvPr/>
            </p:nvSpPr>
            <p:spPr>
              <a:xfrm>
                <a:off x="6439113" y="1074621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sẽ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đặt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với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truyện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r>
                  <a:rPr kumimoji="0" lang="en-US" altLang="zh-CN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49DED559-277C-704A-8E46-3B94EFB3F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6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=""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3" y="266549"/>
            <a:ext cx="10908618" cy="933480"/>
            <a:chOff x="421263" y="501210"/>
            <a:chExt cx="12822333" cy="1346367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=""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4"/>
              <a:ext cx="11986272" cy="1106611"/>
            </a:xfrm>
            <a:custGeom>
              <a:avLst/>
              <a:gdLst>
                <a:gd name="connsiteX0" fmla="*/ 0 w 11986272"/>
                <a:gd name="connsiteY0" fmla="*/ 250038 h 1106611"/>
                <a:gd name="connsiteX1" fmla="*/ 313304 w 11986272"/>
                <a:gd name="connsiteY1" fmla="*/ 0 h 1106611"/>
                <a:gd name="connsiteX2" fmla="*/ 1259942 w 11986272"/>
                <a:gd name="connsiteY2" fmla="*/ 0 h 1106611"/>
                <a:gd name="connsiteX3" fmla="*/ 2206582 w 11986272"/>
                <a:gd name="connsiteY3" fmla="*/ 0 h 1106611"/>
                <a:gd name="connsiteX4" fmla="*/ 3380412 w 11986272"/>
                <a:gd name="connsiteY4" fmla="*/ 0 h 1106611"/>
                <a:gd name="connsiteX5" fmla="*/ 4099859 w 11986272"/>
                <a:gd name="connsiteY5" fmla="*/ 0 h 1106611"/>
                <a:gd name="connsiteX6" fmla="*/ 5273689 w 11986272"/>
                <a:gd name="connsiteY6" fmla="*/ 0 h 1106611"/>
                <a:gd name="connsiteX7" fmla="*/ 6220329 w 11986272"/>
                <a:gd name="connsiteY7" fmla="*/ 0 h 1106611"/>
                <a:gd name="connsiteX8" fmla="*/ 7394159 w 11986272"/>
                <a:gd name="connsiteY8" fmla="*/ 0 h 1106611"/>
                <a:gd name="connsiteX9" fmla="*/ 8113604 w 11986272"/>
                <a:gd name="connsiteY9" fmla="*/ 0 h 1106611"/>
                <a:gd name="connsiteX10" fmla="*/ 9287437 w 11986272"/>
                <a:gd name="connsiteY10" fmla="*/ 0 h 1106611"/>
                <a:gd name="connsiteX11" fmla="*/ 10234075 w 11986272"/>
                <a:gd name="connsiteY11" fmla="*/ 0 h 1106611"/>
                <a:gd name="connsiteX12" fmla="*/ 11672966 w 11986272"/>
                <a:gd name="connsiteY12" fmla="*/ 0 h 1106611"/>
                <a:gd name="connsiteX13" fmla="*/ 11986272 w 11986272"/>
                <a:gd name="connsiteY13" fmla="*/ 250038 h 1106611"/>
                <a:gd name="connsiteX14" fmla="*/ 11986272 w 11986272"/>
                <a:gd name="connsiteY14" fmla="*/ 856570 h 1106611"/>
                <a:gd name="connsiteX15" fmla="*/ 11672966 w 11986272"/>
                <a:gd name="connsiteY15" fmla="*/ 1106611 h 1106611"/>
                <a:gd name="connsiteX16" fmla="*/ 10839924 w 11986272"/>
                <a:gd name="connsiteY16" fmla="*/ 1106611 h 1106611"/>
                <a:gd name="connsiteX17" fmla="*/ 9893285 w 11986272"/>
                <a:gd name="connsiteY17" fmla="*/ 1106611 h 1106611"/>
                <a:gd name="connsiteX18" fmla="*/ 8946647 w 11986272"/>
                <a:gd name="connsiteY18" fmla="*/ 1106611 h 1106611"/>
                <a:gd name="connsiteX19" fmla="*/ 7886411 w 11986272"/>
                <a:gd name="connsiteY19" fmla="*/ 1106611 h 1106611"/>
                <a:gd name="connsiteX20" fmla="*/ 7053369 w 11986272"/>
                <a:gd name="connsiteY20" fmla="*/ 1106611 h 1106611"/>
                <a:gd name="connsiteX21" fmla="*/ 6106732 w 11986272"/>
                <a:gd name="connsiteY21" fmla="*/ 1106611 h 1106611"/>
                <a:gd name="connsiteX22" fmla="*/ 5387286 w 11986272"/>
                <a:gd name="connsiteY22" fmla="*/ 1106611 h 1106611"/>
                <a:gd name="connsiteX23" fmla="*/ 4554244 w 11986272"/>
                <a:gd name="connsiteY23" fmla="*/ 1106611 h 1106611"/>
                <a:gd name="connsiteX24" fmla="*/ 3834800 w 11986272"/>
                <a:gd name="connsiteY24" fmla="*/ 1106611 h 1106611"/>
                <a:gd name="connsiteX25" fmla="*/ 3115354 w 11986272"/>
                <a:gd name="connsiteY25" fmla="*/ 1106611 h 1106611"/>
                <a:gd name="connsiteX26" fmla="*/ 2055118 w 11986272"/>
                <a:gd name="connsiteY26" fmla="*/ 1106611 h 1106611"/>
                <a:gd name="connsiteX27" fmla="*/ 313304 w 11986272"/>
                <a:gd name="connsiteY27" fmla="*/ 1106611 h 1106611"/>
                <a:gd name="connsiteX28" fmla="*/ 0 w 11986272"/>
                <a:gd name="connsiteY28" fmla="*/ 856570 h 1106611"/>
                <a:gd name="connsiteX29" fmla="*/ 0 w 11986272"/>
                <a:gd name="connsiteY29" fmla="*/ 250038 h 1106611"/>
                <a:gd name="connsiteX0" fmla="*/ 0 w 11986272"/>
                <a:gd name="connsiteY0" fmla="*/ 250038 h 1106611"/>
                <a:gd name="connsiteX1" fmla="*/ 313304 w 11986272"/>
                <a:gd name="connsiteY1" fmla="*/ 0 h 1106611"/>
                <a:gd name="connsiteX2" fmla="*/ 1032749 w 11986272"/>
                <a:gd name="connsiteY2" fmla="*/ 0 h 1106611"/>
                <a:gd name="connsiteX3" fmla="*/ 1865791 w 11986272"/>
                <a:gd name="connsiteY3" fmla="*/ 0 h 1106611"/>
                <a:gd name="connsiteX4" fmla="*/ 2471640 w 11986272"/>
                <a:gd name="connsiteY4" fmla="*/ 0 h 1106611"/>
                <a:gd name="connsiteX5" fmla="*/ 3531875 w 11986272"/>
                <a:gd name="connsiteY5" fmla="*/ 0 h 1106611"/>
                <a:gd name="connsiteX6" fmla="*/ 4137724 w 11986272"/>
                <a:gd name="connsiteY6" fmla="*/ 0 h 1106611"/>
                <a:gd name="connsiteX7" fmla="*/ 5084362 w 11986272"/>
                <a:gd name="connsiteY7" fmla="*/ 0 h 1106611"/>
                <a:gd name="connsiteX8" fmla="*/ 5803806 w 11986272"/>
                <a:gd name="connsiteY8" fmla="*/ 0 h 1106611"/>
                <a:gd name="connsiteX9" fmla="*/ 6523252 w 11986272"/>
                <a:gd name="connsiteY9" fmla="*/ 0 h 1106611"/>
                <a:gd name="connsiteX10" fmla="*/ 7129101 w 11986272"/>
                <a:gd name="connsiteY10" fmla="*/ 0 h 1106611"/>
                <a:gd name="connsiteX11" fmla="*/ 7734950 w 11986272"/>
                <a:gd name="connsiteY11" fmla="*/ 0 h 1106611"/>
                <a:gd name="connsiteX12" fmla="*/ 8454395 w 11986272"/>
                <a:gd name="connsiteY12" fmla="*/ 0 h 1106611"/>
                <a:gd name="connsiteX13" fmla="*/ 9287437 w 11986272"/>
                <a:gd name="connsiteY13" fmla="*/ 0 h 1106611"/>
                <a:gd name="connsiteX14" fmla="*/ 10347672 w 11986272"/>
                <a:gd name="connsiteY14" fmla="*/ 0 h 1106611"/>
                <a:gd name="connsiteX15" fmla="*/ 11672966 w 11986272"/>
                <a:gd name="connsiteY15" fmla="*/ 0 h 1106611"/>
                <a:gd name="connsiteX16" fmla="*/ 11986272 w 11986272"/>
                <a:gd name="connsiteY16" fmla="*/ 250038 h 1106611"/>
                <a:gd name="connsiteX17" fmla="*/ 11986272 w 11986272"/>
                <a:gd name="connsiteY17" fmla="*/ 856570 h 1106611"/>
                <a:gd name="connsiteX18" fmla="*/ 11672966 w 11986272"/>
                <a:gd name="connsiteY18" fmla="*/ 1106611 h 1106611"/>
                <a:gd name="connsiteX19" fmla="*/ 11067117 w 11986272"/>
                <a:gd name="connsiteY19" fmla="*/ 1106611 h 1106611"/>
                <a:gd name="connsiteX20" fmla="*/ 9893285 w 11986272"/>
                <a:gd name="connsiteY20" fmla="*/ 1106611 h 1106611"/>
                <a:gd name="connsiteX21" fmla="*/ 8946647 w 11986272"/>
                <a:gd name="connsiteY21" fmla="*/ 1106611 h 1106611"/>
                <a:gd name="connsiteX22" fmla="*/ 8227202 w 11986272"/>
                <a:gd name="connsiteY22" fmla="*/ 1106611 h 1106611"/>
                <a:gd name="connsiteX23" fmla="*/ 7053369 w 11986272"/>
                <a:gd name="connsiteY23" fmla="*/ 1106611 h 1106611"/>
                <a:gd name="connsiteX24" fmla="*/ 6220329 w 11986272"/>
                <a:gd name="connsiteY24" fmla="*/ 1106611 h 1106611"/>
                <a:gd name="connsiteX25" fmla="*/ 5828799 w 11986272"/>
                <a:gd name="connsiteY25" fmla="*/ 1106611 h 1106611"/>
                <a:gd name="connsiteX26" fmla="*/ 5387286 w 11986272"/>
                <a:gd name="connsiteY26" fmla="*/ 1106611 h 1106611"/>
                <a:gd name="connsiteX27" fmla="*/ 4554244 w 11986272"/>
                <a:gd name="connsiteY27" fmla="*/ 1106611 h 1106611"/>
                <a:gd name="connsiteX28" fmla="*/ 3834800 w 11986272"/>
                <a:gd name="connsiteY28" fmla="*/ 1106611 h 1106611"/>
                <a:gd name="connsiteX29" fmla="*/ 3228951 w 11986272"/>
                <a:gd name="connsiteY29" fmla="*/ 1106611 h 1106611"/>
                <a:gd name="connsiteX30" fmla="*/ 2509506 w 11986272"/>
                <a:gd name="connsiteY30" fmla="*/ 1106611 h 1106611"/>
                <a:gd name="connsiteX31" fmla="*/ 2045652 w 11986272"/>
                <a:gd name="connsiteY31" fmla="*/ 1106611 h 1106611"/>
                <a:gd name="connsiteX32" fmla="*/ 1562866 w 11986272"/>
                <a:gd name="connsiteY32" fmla="*/ 1106611 h 1106611"/>
                <a:gd name="connsiteX33" fmla="*/ 950580 w 11986272"/>
                <a:gd name="connsiteY33" fmla="*/ 1106611 h 1106611"/>
                <a:gd name="connsiteX34" fmla="*/ 313304 w 11986272"/>
                <a:gd name="connsiteY34" fmla="*/ 1106611 h 1106611"/>
                <a:gd name="connsiteX35" fmla="*/ 0 w 11986272"/>
                <a:gd name="connsiteY35" fmla="*/ 856570 h 1106611"/>
                <a:gd name="connsiteX36" fmla="*/ 0 w 11986272"/>
                <a:gd name="connsiteY36" fmla="*/ 250038 h 1106611"/>
                <a:gd name="connsiteX0" fmla="*/ 0 w 11986272"/>
                <a:gd name="connsiteY0" fmla="*/ 250038 h 1106611"/>
                <a:gd name="connsiteX1" fmla="*/ 313304 w 11986272"/>
                <a:gd name="connsiteY1" fmla="*/ 0 h 1106611"/>
                <a:gd name="connsiteX2" fmla="*/ 1259942 w 11986272"/>
                <a:gd name="connsiteY2" fmla="*/ 0 h 1106611"/>
                <a:gd name="connsiteX3" fmla="*/ 2206582 w 11986272"/>
                <a:gd name="connsiteY3" fmla="*/ 0 h 1106611"/>
                <a:gd name="connsiteX4" fmla="*/ 3380412 w 11986272"/>
                <a:gd name="connsiteY4" fmla="*/ 0 h 1106611"/>
                <a:gd name="connsiteX5" fmla="*/ 4099859 w 11986272"/>
                <a:gd name="connsiteY5" fmla="*/ 0 h 1106611"/>
                <a:gd name="connsiteX6" fmla="*/ 5273689 w 11986272"/>
                <a:gd name="connsiteY6" fmla="*/ 0 h 1106611"/>
                <a:gd name="connsiteX7" fmla="*/ 6220329 w 11986272"/>
                <a:gd name="connsiteY7" fmla="*/ 0 h 1106611"/>
                <a:gd name="connsiteX8" fmla="*/ 7394159 w 11986272"/>
                <a:gd name="connsiteY8" fmla="*/ 0 h 1106611"/>
                <a:gd name="connsiteX9" fmla="*/ 8113604 w 11986272"/>
                <a:gd name="connsiteY9" fmla="*/ 0 h 1106611"/>
                <a:gd name="connsiteX10" fmla="*/ 9287437 w 11986272"/>
                <a:gd name="connsiteY10" fmla="*/ 0 h 1106611"/>
                <a:gd name="connsiteX11" fmla="*/ 10234075 w 11986272"/>
                <a:gd name="connsiteY11" fmla="*/ 0 h 1106611"/>
                <a:gd name="connsiteX12" fmla="*/ 11672966 w 11986272"/>
                <a:gd name="connsiteY12" fmla="*/ 0 h 1106611"/>
                <a:gd name="connsiteX13" fmla="*/ 11986272 w 11986272"/>
                <a:gd name="connsiteY13" fmla="*/ 250038 h 1106611"/>
                <a:gd name="connsiteX14" fmla="*/ 11986272 w 11986272"/>
                <a:gd name="connsiteY14" fmla="*/ 856570 h 1106611"/>
                <a:gd name="connsiteX15" fmla="*/ 11672966 w 11986272"/>
                <a:gd name="connsiteY15" fmla="*/ 1106611 h 1106611"/>
                <a:gd name="connsiteX16" fmla="*/ 10839924 w 11986272"/>
                <a:gd name="connsiteY16" fmla="*/ 1106611 h 1106611"/>
                <a:gd name="connsiteX17" fmla="*/ 9893285 w 11986272"/>
                <a:gd name="connsiteY17" fmla="*/ 1106611 h 1106611"/>
                <a:gd name="connsiteX18" fmla="*/ 8946647 w 11986272"/>
                <a:gd name="connsiteY18" fmla="*/ 1106611 h 1106611"/>
                <a:gd name="connsiteX19" fmla="*/ 7886411 w 11986272"/>
                <a:gd name="connsiteY19" fmla="*/ 1106611 h 1106611"/>
                <a:gd name="connsiteX20" fmla="*/ 7469890 w 11986272"/>
                <a:gd name="connsiteY20" fmla="*/ 1106611 h 1106611"/>
                <a:gd name="connsiteX21" fmla="*/ 7053369 w 11986272"/>
                <a:gd name="connsiteY21" fmla="*/ 1106611 h 1106611"/>
                <a:gd name="connsiteX22" fmla="*/ 6106732 w 11986272"/>
                <a:gd name="connsiteY22" fmla="*/ 1106611 h 1106611"/>
                <a:gd name="connsiteX23" fmla="*/ 5387286 w 11986272"/>
                <a:gd name="connsiteY23" fmla="*/ 1106611 h 1106611"/>
                <a:gd name="connsiteX24" fmla="*/ 4554244 w 11986272"/>
                <a:gd name="connsiteY24" fmla="*/ 1106611 h 1106611"/>
                <a:gd name="connsiteX25" fmla="*/ 3834800 w 11986272"/>
                <a:gd name="connsiteY25" fmla="*/ 1106611 h 1106611"/>
                <a:gd name="connsiteX26" fmla="*/ 3115354 w 11986272"/>
                <a:gd name="connsiteY26" fmla="*/ 1106611 h 1106611"/>
                <a:gd name="connsiteX27" fmla="*/ 2055118 w 11986272"/>
                <a:gd name="connsiteY27" fmla="*/ 1106611 h 1106611"/>
                <a:gd name="connsiteX28" fmla="*/ 313304 w 11986272"/>
                <a:gd name="connsiteY28" fmla="*/ 1106611 h 1106611"/>
                <a:gd name="connsiteX29" fmla="*/ 0 w 11986272"/>
                <a:gd name="connsiteY29" fmla="*/ 856570 h 1106611"/>
                <a:gd name="connsiteX30" fmla="*/ 0 w 11986272"/>
                <a:gd name="connsiteY30" fmla="*/ 250038 h 110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86272" h="1106611" fill="none" extrusionOk="0">
                  <a:moveTo>
                    <a:pt x="0" y="250038"/>
                  </a:moveTo>
                  <a:cubicBezTo>
                    <a:pt x="17709" y="115102"/>
                    <a:pt x="163258" y="-12318"/>
                    <a:pt x="313304" y="0"/>
                  </a:cubicBezTo>
                  <a:cubicBezTo>
                    <a:pt x="739988" y="61346"/>
                    <a:pt x="1020989" y="-49889"/>
                    <a:pt x="1259942" y="0"/>
                  </a:cubicBezTo>
                  <a:cubicBezTo>
                    <a:pt x="1561830" y="-42987"/>
                    <a:pt x="1836936" y="-17835"/>
                    <a:pt x="2206582" y="0"/>
                  </a:cubicBezTo>
                  <a:cubicBezTo>
                    <a:pt x="2412478" y="-47314"/>
                    <a:pt x="3021380" y="34899"/>
                    <a:pt x="3380412" y="0"/>
                  </a:cubicBezTo>
                  <a:cubicBezTo>
                    <a:pt x="3797656" y="-5505"/>
                    <a:pt x="3906529" y="-1864"/>
                    <a:pt x="4099859" y="0"/>
                  </a:cubicBezTo>
                  <a:cubicBezTo>
                    <a:pt x="4339711" y="-67337"/>
                    <a:pt x="4945639" y="51785"/>
                    <a:pt x="5273689" y="0"/>
                  </a:cubicBezTo>
                  <a:cubicBezTo>
                    <a:pt x="5695389" y="-18491"/>
                    <a:pt x="6007749" y="-94183"/>
                    <a:pt x="6220329" y="0"/>
                  </a:cubicBezTo>
                  <a:cubicBezTo>
                    <a:pt x="6495739" y="87576"/>
                    <a:pt x="6910880" y="-5827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11660" y="25789"/>
                    <a:pt x="8907762" y="-25365"/>
                    <a:pt x="9287437" y="0"/>
                  </a:cubicBezTo>
                  <a:cubicBezTo>
                    <a:pt x="9587627" y="-1284"/>
                    <a:pt x="9812176" y="-30341"/>
                    <a:pt x="10234075" y="0"/>
                  </a:cubicBezTo>
                  <a:cubicBezTo>
                    <a:pt x="10625063" y="-17618"/>
                    <a:pt x="11351637" y="-11141"/>
                    <a:pt x="11672966" y="0"/>
                  </a:cubicBezTo>
                  <a:cubicBezTo>
                    <a:pt x="11843192" y="26501"/>
                    <a:pt x="11935608" y="122490"/>
                    <a:pt x="11986272" y="250038"/>
                  </a:cubicBezTo>
                  <a:cubicBezTo>
                    <a:pt x="11997824" y="499197"/>
                    <a:pt x="11957451" y="564451"/>
                    <a:pt x="11986272" y="856570"/>
                  </a:cubicBezTo>
                  <a:cubicBezTo>
                    <a:pt x="11960905" y="942145"/>
                    <a:pt x="11884414" y="1137562"/>
                    <a:pt x="11672966" y="1106611"/>
                  </a:cubicBezTo>
                  <a:cubicBezTo>
                    <a:pt x="11402296" y="1104397"/>
                    <a:pt x="11029697" y="1102266"/>
                    <a:pt x="10839924" y="1106611"/>
                  </a:cubicBezTo>
                  <a:cubicBezTo>
                    <a:pt x="10680302" y="1091136"/>
                    <a:pt x="10293408" y="1120937"/>
                    <a:pt x="9893285" y="1106611"/>
                  </a:cubicBezTo>
                  <a:cubicBezTo>
                    <a:pt x="9553254" y="1090619"/>
                    <a:pt x="9176319" y="1054231"/>
                    <a:pt x="8946647" y="1106611"/>
                  </a:cubicBezTo>
                  <a:cubicBezTo>
                    <a:pt x="8603568" y="1148504"/>
                    <a:pt x="8317938" y="1192534"/>
                    <a:pt x="7886411" y="1106611"/>
                  </a:cubicBezTo>
                  <a:cubicBezTo>
                    <a:pt x="7386846" y="1093799"/>
                    <a:pt x="7356235" y="1103623"/>
                    <a:pt x="7053369" y="1106611"/>
                  </a:cubicBezTo>
                  <a:cubicBezTo>
                    <a:pt x="6705207" y="1141646"/>
                    <a:pt x="6519441" y="1080937"/>
                    <a:pt x="6106732" y="1106611"/>
                  </a:cubicBezTo>
                  <a:cubicBezTo>
                    <a:pt x="5727606" y="1117932"/>
                    <a:pt x="5565354" y="1082141"/>
                    <a:pt x="5387286" y="1106611"/>
                  </a:cubicBezTo>
                  <a:cubicBezTo>
                    <a:pt x="5203305" y="1066032"/>
                    <a:pt x="4756122" y="1082058"/>
                    <a:pt x="4554244" y="1106611"/>
                  </a:cubicBezTo>
                  <a:cubicBezTo>
                    <a:pt x="4392192" y="1101887"/>
                    <a:pt x="4012272" y="1149726"/>
                    <a:pt x="3834800" y="1106611"/>
                  </a:cubicBezTo>
                  <a:cubicBezTo>
                    <a:pt x="3804807" y="1055403"/>
                    <a:pt x="3480645" y="1116712"/>
                    <a:pt x="3115354" y="1106611"/>
                  </a:cubicBezTo>
                  <a:cubicBezTo>
                    <a:pt x="2814091" y="1082420"/>
                    <a:pt x="2530423" y="1080568"/>
                    <a:pt x="2055118" y="1106611"/>
                  </a:cubicBezTo>
                  <a:cubicBezTo>
                    <a:pt x="1530900" y="1157668"/>
                    <a:pt x="698579" y="1109690"/>
                    <a:pt x="313304" y="1106611"/>
                  </a:cubicBezTo>
                  <a:cubicBezTo>
                    <a:pt x="120865" y="1126896"/>
                    <a:pt x="52187" y="1021371"/>
                    <a:pt x="0" y="856570"/>
                  </a:cubicBezTo>
                  <a:cubicBezTo>
                    <a:pt x="-8975" y="680004"/>
                    <a:pt x="28515" y="535942"/>
                    <a:pt x="0" y="250038"/>
                  </a:cubicBezTo>
                  <a:close/>
                </a:path>
                <a:path w="11986272" h="1106611" stroke="0" extrusionOk="0">
                  <a:moveTo>
                    <a:pt x="0" y="250038"/>
                  </a:moveTo>
                  <a:cubicBezTo>
                    <a:pt x="12954" y="83446"/>
                    <a:pt x="151771" y="-26612"/>
                    <a:pt x="313304" y="0"/>
                  </a:cubicBezTo>
                  <a:cubicBezTo>
                    <a:pt x="507080" y="-19444"/>
                    <a:pt x="701212" y="-52533"/>
                    <a:pt x="1032749" y="0"/>
                  </a:cubicBezTo>
                  <a:cubicBezTo>
                    <a:pt x="1368592" y="28634"/>
                    <a:pt x="1605323" y="8365"/>
                    <a:pt x="1865791" y="0"/>
                  </a:cubicBezTo>
                  <a:cubicBezTo>
                    <a:pt x="2117086" y="19654"/>
                    <a:pt x="2326697" y="15155"/>
                    <a:pt x="2471640" y="0"/>
                  </a:cubicBezTo>
                  <a:cubicBezTo>
                    <a:pt x="2505339" y="10154"/>
                    <a:pt x="3041550" y="-147311"/>
                    <a:pt x="3531875" y="0"/>
                  </a:cubicBezTo>
                  <a:cubicBezTo>
                    <a:pt x="3973956" y="18918"/>
                    <a:pt x="3962106" y="-4064"/>
                    <a:pt x="4137724" y="0"/>
                  </a:cubicBezTo>
                  <a:cubicBezTo>
                    <a:pt x="4372698" y="-5187"/>
                    <a:pt x="4823115" y="-21604"/>
                    <a:pt x="5084362" y="0"/>
                  </a:cubicBezTo>
                  <a:cubicBezTo>
                    <a:pt x="5447588" y="11768"/>
                    <a:pt x="5579116" y="-8545"/>
                    <a:pt x="5803806" y="0"/>
                  </a:cubicBezTo>
                  <a:cubicBezTo>
                    <a:pt x="6011894" y="89820"/>
                    <a:pt x="6369696" y="23182"/>
                    <a:pt x="6523252" y="0"/>
                  </a:cubicBezTo>
                  <a:cubicBezTo>
                    <a:pt x="6747867" y="2251"/>
                    <a:pt x="7001941" y="-4965"/>
                    <a:pt x="7129101" y="0"/>
                  </a:cubicBezTo>
                  <a:cubicBezTo>
                    <a:pt x="7382081" y="-3273"/>
                    <a:pt x="7492752" y="-21603"/>
                    <a:pt x="7734950" y="0"/>
                  </a:cubicBezTo>
                  <a:cubicBezTo>
                    <a:pt x="7976958" y="-25243"/>
                    <a:pt x="8255681" y="-1385"/>
                    <a:pt x="8454395" y="0"/>
                  </a:cubicBezTo>
                  <a:cubicBezTo>
                    <a:pt x="8622294" y="-83"/>
                    <a:pt x="9019678" y="-27532"/>
                    <a:pt x="9287437" y="0"/>
                  </a:cubicBezTo>
                  <a:cubicBezTo>
                    <a:pt x="9566989" y="-18190"/>
                    <a:pt x="10100797" y="-50079"/>
                    <a:pt x="10347672" y="0"/>
                  </a:cubicBezTo>
                  <a:cubicBezTo>
                    <a:pt x="10687755" y="-3738"/>
                    <a:pt x="11163843" y="-19389"/>
                    <a:pt x="11672966" y="0"/>
                  </a:cubicBezTo>
                  <a:cubicBezTo>
                    <a:pt x="11849061" y="8544"/>
                    <a:pt x="11974965" y="124560"/>
                    <a:pt x="11986272" y="250038"/>
                  </a:cubicBezTo>
                  <a:cubicBezTo>
                    <a:pt x="11955301" y="490345"/>
                    <a:pt x="11942960" y="576896"/>
                    <a:pt x="11986272" y="856570"/>
                  </a:cubicBezTo>
                  <a:cubicBezTo>
                    <a:pt x="11962729" y="979175"/>
                    <a:pt x="11877135" y="1095383"/>
                    <a:pt x="11672966" y="1106611"/>
                  </a:cubicBezTo>
                  <a:cubicBezTo>
                    <a:pt x="11412343" y="1101506"/>
                    <a:pt x="11179221" y="1104565"/>
                    <a:pt x="11067117" y="1106611"/>
                  </a:cubicBezTo>
                  <a:cubicBezTo>
                    <a:pt x="10874510" y="1022285"/>
                    <a:pt x="10098546" y="1158249"/>
                    <a:pt x="9893285" y="1106611"/>
                  </a:cubicBezTo>
                  <a:cubicBezTo>
                    <a:pt x="9570524" y="1139310"/>
                    <a:pt x="9442470" y="1183267"/>
                    <a:pt x="8946647" y="1106611"/>
                  </a:cubicBezTo>
                  <a:cubicBezTo>
                    <a:pt x="8503652" y="1100779"/>
                    <a:pt x="8393268" y="1099050"/>
                    <a:pt x="8227202" y="1106611"/>
                  </a:cubicBezTo>
                  <a:cubicBezTo>
                    <a:pt x="8087598" y="1121164"/>
                    <a:pt x="7587949" y="1062239"/>
                    <a:pt x="7053369" y="1106611"/>
                  </a:cubicBezTo>
                  <a:cubicBezTo>
                    <a:pt x="6592800" y="1162304"/>
                    <a:pt x="6580032" y="1106881"/>
                    <a:pt x="6220329" y="1106611"/>
                  </a:cubicBezTo>
                  <a:cubicBezTo>
                    <a:pt x="6087508" y="1123519"/>
                    <a:pt x="5995867" y="1123056"/>
                    <a:pt x="5828799" y="1106611"/>
                  </a:cubicBezTo>
                  <a:cubicBezTo>
                    <a:pt x="5661731" y="1090167"/>
                    <a:pt x="5539737" y="1092761"/>
                    <a:pt x="5387286" y="1106611"/>
                  </a:cubicBezTo>
                  <a:cubicBezTo>
                    <a:pt x="5202334" y="1101066"/>
                    <a:pt x="4739140" y="1115664"/>
                    <a:pt x="4554244" y="1106611"/>
                  </a:cubicBezTo>
                  <a:cubicBezTo>
                    <a:pt x="4394586" y="1072859"/>
                    <a:pt x="4041883" y="1099700"/>
                    <a:pt x="3834800" y="1106611"/>
                  </a:cubicBezTo>
                  <a:cubicBezTo>
                    <a:pt x="3680193" y="1132884"/>
                    <a:pt x="3408809" y="1104891"/>
                    <a:pt x="3228951" y="1106611"/>
                  </a:cubicBezTo>
                  <a:cubicBezTo>
                    <a:pt x="3008692" y="1146213"/>
                    <a:pt x="2770459" y="1113392"/>
                    <a:pt x="2509506" y="1106611"/>
                  </a:cubicBezTo>
                  <a:cubicBezTo>
                    <a:pt x="2313586" y="1083693"/>
                    <a:pt x="2167462" y="1076160"/>
                    <a:pt x="2045652" y="1106611"/>
                  </a:cubicBezTo>
                  <a:cubicBezTo>
                    <a:pt x="1926583" y="1143270"/>
                    <a:pt x="1683643" y="1100015"/>
                    <a:pt x="1562866" y="1106611"/>
                  </a:cubicBezTo>
                  <a:cubicBezTo>
                    <a:pt x="1387295" y="1135987"/>
                    <a:pt x="1141323" y="1075695"/>
                    <a:pt x="950580" y="1106611"/>
                  </a:cubicBezTo>
                  <a:cubicBezTo>
                    <a:pt x="808785" y="1152532"/>
                    <a:pt x="522106" y="1084036"/>
                    <a:pt x="313304" y="1106611"/>
                  </a:cubicBezTo>
                  <a:cubicBezTo>
                    <a:pt x="179155" y="1132345"/>
                    <a:pt x="-33471" y="968457"/>
                    <a:pt x="0" y="856570"/>
                  </a:cubicBezTo>
                  <a:cubicBezTo>
                    <a:pt x="-42137" y="676861"/>
                    <a:pt x="-24305" y="485106"/>
                    <a:pt x="0" y="250038"/>
                  </a:cubicBezTo>
                  <a:close/>
                </a:path>
                <a:path w="11986272" h="1106611" fill="none" stroke="0" extrusionOk="0">
                  <a:moveTo>
                    <a:pt x="0" y="250038"/>
                  </a:moveTo>
                  <a:cubicBezTo>
                    <a:pt x="-18907" y="170515"/>
                    <a:pt x="160126" y="32823"/>
                    <a:pt x="313304" y="0"/>
                  </a:cubicBezTo>
                  <a:cubicBezTo>
                    <a:pt x="719361" y="84628"/>
                    <a:pt x="991409" y="11942"/>
                    <a:pt x="1259942" y="0"/>
                  </a:cubicBezTo>
                  <a:cubicBezTo>
                    <a:pt x="1444819" y="7410"/>
                    <a:pt x="1883585" y="-29442"/>
                    <a:pt x="2206582" y="0"/>
                  </a:cubicBezTo>
                  <a:cubicBezTo>
                    <a:pt x="2481601" y="-98283"/>
                    <a:pt x="3012346" y="-30492"/>
                    <a:pt x="3380412" y="0"/>
                  </a:cubicBezTo>
                  <a:cubicBezTo>
                    <a:pt x="3763203" y="-11831"/>
                    <a:pt x="3908776" y="21581"/>
                    <a:pt x="4099859" y="0"/>
                  </a:cubicBezTo>
                  <a:cubicBezTo>
                    <a:pt x="4301678" y="598"/>
                    <a:pt x="4907498" y="72453"/>
                    <a:pt x="5273689" y="0"/>
                  </a:cubicBezTo>
                  <a:cubicBezTo>
                    <a:pt x="5655524" y="-50569"/>
                    <a:pt x="5968553" y="67185"/>
                    <a:pt x="6220329" y="0"/>
                  </a:cubicBezTo>
                  <a:cubicBezTo>
                    <a:pt x="6562086" y="78107"/>
                    <a:pt x="6905981" y="37532"/>
                    <a:pt x="7394159" y="0"/>
                  </a:cubicBezTo>
                  <a:cubicBezTo>
                    <a:pt x="7625759" y="50019"/>
                    <a:pt x="7826195" y="9876"/>
                    <a:pt x="8113604" y="0"/>
                  </a:cubicBezTo>
                  <a:cubicBezTo>
                    <a:pt x="8301478" y="-21662"/>
                    <a:pt x="8867403" y="-131524"/>
                    <a:pt x="9287437" y="0"/>
                  </a:cubicBezTo>
                  <a:cubicBezTo>
                    <a:pt x="9605677" y="-5279"/>
                    <a:pt x="9820628" y="27843"/>
                    <a:pt x="10234075" y="0"/>
                  </a:cubicBezTo>
                  <a:cubicBezTo>
                    <a:pt x="10733743" y="20256"/>
                    <a:pt x="11344626" y="-42755"/>
                    <a:pt x="11672966" y="0"/>
                  </a:cubicBezTo>
                  <a:cubicBezTo>
                    <a:pt x="11856645" y="-34373"/>
                    <a:pt x="11953150" y="102384"/>
                    <a:pt x="11986272" y="250038"/>
                  </a:cubicBezTo>
                  <a:cubicBezTo>
                    <a:pt x="12034030" y="507030"/>
                    <a:pt x="11968827" y="563379"/>
                    <a:pt x="11986272" y="856570"/>
                  </a:cubicBezTo>
                  <a:cubicBezTo>
                    <a:pt x="11952975" y="1037236"/>
                    <a:pt x="11885945" y="1078991"/>
                    <a:pt x="11672966" y="1106611"/>
                  </a:cubicBezTo>
                  <a:cubicBezTo>
                    <a:pt x="11443573" y="1182408"/>
                    <a:pt x="11091314" y="1145826"/>
                    <a:pt x="10839924" y="1106611"/>
                  </a:cubicBezTo>
                  <a:cubicBezTo>
                    <a:pt x="10577892" y="1108289"/>
                    <a:pt x="10153926" y="1156130"/>
                    <a:pt x="9893285" y="1106611"/>
                  </a:cubicBezTo>
                  <a:cubicBezTo>
                    <a:pt x="9601574" y="1144573"/>
                    <a:pt x="9190496" y="1048326"/>
                    <a:pt x="8946647" y="1106611"/>
                  </a:cubicBezTo>
                  <a:cubicBezTo>
                    <a:pt x="8648529" y="1117907"/>
                    <a:pt x="8337439" y="1224372"/>
                    <a:pt x="7886411" y="1106611"/>
                  </a:cubicBezTo>
                  <a:cubicBezTo>
                    <a:pt x="7710430" y="1099794"/>
                    <a:pt x="7594649" y="1099975"/>
                    <a:pt x="7469890" y="1106611"/>
                  </a:cubicBezTo>
                  <a:cubicBezTo>
                    <a:pt x="7345131" y="1113247"/>
                    <a:pt x="7171412" y="1110656"/>
                    <a:pt x="7053369" y="1106611"/>
                  </a:cubicBezTo>
                  <a:cubicBezTo>
                    <a:pt x="6688597" y="1071295"/>
                    <a:pt x="6396932" y="1152978"/>
                    <a:pt x="6106732" y="1106611"/>
                  </a:cubicBezTo>
                  <a:cubicBezTo>
                    <a:pt x="5728813" y="1107092"/>
                    <a:pt x="5562364" y="1099576"/>
                    <a:pt x="5387286" y="1106611"/>
                  </a:cubicBezTo>
                  <a:cubicBezTo>
                    <a:pt x="5198359" y="1108670"/>
                    <a:pt x="4692546" y="1074489"/>
                    <a:pt x="4554244" y="1106611"/>
                  </a:cubicBezTo>
                  <a:cubicBezTo>
                    <a:pt x="4358283" y="1125916"/>
                    <a:pt x="4037734" y="1107636"/>
                    <a:pt x="3834800" y="1106611"/>
                  </a:cubicBezTo>
                  <a:cubicBezTo>
                    <a:pt x="3710406" y="1027092"/>
                    <a:pt x="3495097" y="1142899"/>
                    <a:pt x="3115354" y="1106611"/>
                  </a:cubicBezTo>
                  <a:cubicBezTo>
                    <a:pt x="2760528" y="1177843"/>
                    <a:pt x="2607035" y="1144978"/>
                    <a:pt x="2055118" y="1106611"/>
                  </a:cubicBezTo>
                  <a:cubicBezTo>
                    <a:pt x="1576565" y="1068964"/>
                    <a:pt x="540591" y="1140707"/>
                    <a:pt x="313304" y="1106611"/>
                  </a:cubicBezTo>
                  <a:cubicBezTo>
                    <a:pt x="85887" y="1097450"/>
                    <a:pt x="22309" y="1001154"/>
                    <a:pt x="0" y="856570"/>
                  </a:cubicBezTo>
                  <a:cubicBezTo>
                    <a:pt x="-28132" y="657277"/>
                    <a:pt x="45580" y="466582"/>
                    <a:pt x="0" y="250038"/>
                  </a:cubicBezTo>
                  <a:close/>
                </a:path>
                <a:path w="11986272" h="1106611" fill="none" stroke="0" extrusionOk="0">
                  <a:moveTo>
                    <a:pt x="0" y="250038"/>
                  </a:moveTo>
                  <a:cubicBezTo>
                    <a:pt x="16060" y="150243"/>
                    <a:pt x="169098" y="25675"/>
                    <a:pt x="313304" y="0"/>
                  </a:cubicBezTo>
                  <a:cubicBezTo>
                    <a:pt x="761905" y="87933"/>
                    <a:pt x="1014815" y="-45006"/>
                    <a:pt x="1259942" y="0"/>
                  </a:cubicBezTo>
                  <a:cubicBezTo>
                    <a:pt x="1480495" y="-14676"/>
                    <a:pt x="1919181" y="-53018"/>
                    <a:pt x="2206582" y="0"/>
                  </a:cubicBezTo>
                  <a:cubicBezTo>
                    <a:pt x="2431488" y="-39443"/>
                    <a:pt x="3074715" y="2614"/>
                    <a:pt x="3380412" y="0"/>
                  </a:cubicBezTo>
                  <a:cubicBezTo>
                    <a:pt x="3791285" y="-24762"/>
                    <a:pt x="3912901" y="7435"/>
                    <a:pt x="4099859" y="0"/>
                  </a:cubicBezTo>
                  <a:cubicBezTo>
                    <a:pt x="4385946" y="13488"/>
                    <a:pt x="4880845" y="111148"/>
                    <a:pt x="5273689" y="0"/>
                  </a:cubicBezTo>
                  <a:cubicBezTo>
                    <a:pt x="5672326" y="-4290"/>
                    <a:pt x="6043628" y="-26491"/>
                    <a:pt x="6220329" y="0"/>
                  </a:cubicBezTo>
                  <a:cubicBezTo>
                    <a:pt x="6543797" y="129340"/>
                    <a:pt x="6810439" y="3517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347649" y="-54667"/>
                    <a:pt x="8951153" y="19111"/>
                    <a:pt x="9287437" y="0"/>
                  </a:cubicBezTo>
                  <a:cubicBezTo>
                    <a:pt x="9626463" y="9333"/>
                    <a:pt x="9787963" y="-18179"/>
                    <a:pt x="10234075" y="0"/>
                  </a:cubicBezTo>
                  <a:cubicBezTo>
                    <a:pt x="10690009" y="3996"/>
                    <a:pt x="11345661" y="39343"/>
                    <a:pt x="11672966" y="0"/>
                  </a:cubicBezTo>
                  <a:cubicBezTo>
                    <a:pt x="11879027" y="-19402"/>
                    <a:pt x="11981622" y="115401"/>
                    <a:pt x="11986272" y="250038"/>
                  </a:cubicBezTo>
                  <a:cubicBezTo>
                    <a:pt x="11984667" y="508177"/>
                    <a:pt x="11969851" y="560817"/>
                    <a:pt x="11986272" y="856570"/>
                  </a:cubicBezTo>
                  <a:cubicBezTo>
                    <a:pt x="12010611" y="1007899"/>
                    <a:pt x="11874543" y="1109274"/>
                    <a:pt x="11672966" y="1106611"/>
                  </a:cubicBezTo>
                  <a:cubicBezTo>
                    <a:pt x="11355413" y="1102172"/>
                    <a:pt x="11069329" y="1139796"/>
                    <a:pt x="10839924" y="1106611"/>
                  </a:cubicBezTo>
                  <a:cubicBezTo>
                    <a:pt x="10596104" y="1030875"/>
                    <a:pt x="10292377" y="1142910"/>
                    <a:pt x="9893285" y="1106611"/>
                  </a:cubicBezTo>
                  <a:cubicBezTo>
                    <a:pt x="9554916" y="1105905"/>
                    <a:pt x="9181400" y="1131950"/>
                    <a:pt x="8946647" y="1106611"/>
                  </a:cubicBezTo>
                  <a:cubicBezTo>
                    <a:pt x="8632313" y="1130901"/>
                    <a:pt x="8395189" y="1205429"/>
                    <a:pt x="7886411" y="1106611"/>
                  </a:cubicBezTo>
                  <a:cubicBezTo>
                    <a:pt x="7390251" y="1086655"/>
                    <a:pt x="7362280" y="1099772"/>
                    <a:pt x="7053369" y="1106611"/>
                  </a:cubicBezTo>
                  <a:cubicBezTo>
                    <a:pt x="6721863" y="1120439"/>
                    <a:pt x="6517120" y="1100877"/>
                    <a:pt x="6106732" y="1106611"/>
                  </a:cubicBezTo>
                  <a:cubicBezTo>
                    <a:pt x="5717258" y="1119839"/>
                    <a:pt x="5589050" y="1051110"/>
                    <a:pt x="5387286" y="1106611"/>
                  </a:cubicBezTo>
                  <a:cubicBezTo>
                    <a:pt x="5182825" y="1116428"/>
                    <a:pt x="4734608" y="1091413"/>
                    <a:pt x="4554244" y="1106611"/>
                  </a:cubicBezTo>
                  <a:cubicBezTo>
                    <a:pt x="4371919" y="1090368"/>
                    <a:pt x="4050390" y="1154907"/>
                    <a:pt x="3834800" y="1106611"/>
                  </a:cubicBezTo>
                  <a:cubicBezTo>
                    <a:pt x="3711740" y="1106258"/>
                    <a:pt x="3456226" y="1109158"/>
                    <a:pt x="3115354" y="1106611"/>
                  </a:cubicBezTo>
                  <a:cubicBezTo>
                    <a:pt x="2804748" y="1130715"/>
                    <a:pt x="2577314" y="1083202"/>
                    <a:pt x="2055118" y="1106611"/>
                  </a:cubicBezTo>
                  <a:cubicBezTo>
                    <a:pt x="1496599" y="1136023"/>
                    <a:pt x="708557" y="1114310"/>
                    <a:pt x="313304" y="1106611"/>
                  </a:cubicBezTo>
                  <a:cubicBezTo>
                    <a:pt x="132245" y="1131099"/>
                    <a:pt x="16017" y="1023140"/>
                    <a:pt x="0" y="856570"/>
                  </a:cubicBezTo>
                  <a:cubicBezTo>
                    <a:pt x="-48097" y="658588"/>
                    <a:pt x="62127" y="497345"/>
                    <a:pt x="0" y="25003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173360 h 767249"/>
                        <a:gd name="connsiteX1" fmla="*/ 266544 w 10197338"/>
                        <a:gd name="connsiteY1" fmla="*/ 0 h 767249"/>
                        <a:gd name="connsiteX2" fmla="*/ 1071898 w 10197338"/>
                        <a:gd name="connsiteY2" fmla="*/ 0 h 767249"/>
                        <a:gd name="connsiteX3" fmla="*/ 1877253 w 10197338"/>
                        <a:gd name="connsiteY3" fmla="*/ 0 h 767249"/>
                        <a:gd name="connsiteX4" fmla="*/ 2875891 w 10197338"/>
                        <a:gd name="connsiteY4" fmla="*/ 0 h 767249"/>
                        <a:gd name="connsiteX5" fmla="*/ 3487961 w 10197338"/>
                        <a:gd name="connsiteY5" fmla="*/ 0 h 767249"/>
                        <a:gd name="connsiteX6" fmla="*/ 4486599 w 10197338"/>
                        <a:gd name="connsiteY6" fmla="*/ 0 h 767249"/>
                        <a:gd name="connsiteX7" fmla="*/ 5291954 w 10197338"/>
                        <a:gd name="connsiteY7" fmla="*/ 0 h 767249"/>
                        <a:gd name="connsiteX8" fmla="*/ 6290592 w 10197338"/>
                        <a:gd name="connsiteY8" fmla="*/ 0 h 767249"/>
                        <a:gd name="connsiteX9" fmla="*/ 6902661 w 10197338"/>
                        <a:gd name="connsiteY9" fmla="*/ 0 h 767249"/>
                        <a:gd name="connsiteX10" fmla="*/ 7901301 w 10197338"/>
                        <a:gd name="connsiteY10" fmla="*/ 0 h 767249"/>
                        <a:gd name="connsiteX11" fmla="*/ 8706654 w 10197338"/>
                        <a:gd name="connsiteY11" fmla="*/ 0 h 767249"/>
                        <a:gd name="connsiteX12" fmla="*/ 9930793 w 10197338"/>
                        <a:gd name="connsiteY12" fmla="*/ 0 h 767249"/>
                        <a:gd name="connsiteX13" fmla="*/ 10197338 w 10197338"/>
                        <a:gd name="connsiteY13" fmla="*/ 173360 h 767249"/>
                        <a:gd name="connsiteX14" fmla="*/ 10197338 w 10197338"/>
                        <a:gd name="connsiteY14" fmla="*/ 593888 h 767249"/>
                        <a:gd name="connsiteX15" fmla="*/ 9930793 w 10197338"/>
                        <a:gd name="connsiteY15" fmla="*/ 767249 h 767249"/>
                        <a:gd name="connsiteX16" fmla="*/ 9222081 w 10197338"/>
                        <a:gd name="connsiteY16" fmla="*/ 767249 h 767249"/>
                        <a:gd name="connsiteX17" fmla="*/ 8416727 w 10197338"/>
                        <a:gd name="connsiteY17" fmla="*/ 767249 h 767249"/>
                        <a:gd name="connsiteX18" fmla="*/ 7611373 w 10197338"/>
                        <a:gd name="connsiteY18" fmla="*/ 767249 h 767249"/>
                        <a:gd name="connsiteX19" fmla="*/ 6709376 w 10197338"/>
                        <a:gd name="connsiteY19" fmla="*/ 767249 h 767249"/>
                        <a:gd name="connsiteX20" fmla="*/ 6000664 w 10197338"/>
                        <a:gd name="connsiteY20" fmla="*/ 767249 h 767249"/>
                        <a:gd name="connsiteX21" fmla="*/ 5195311 w 10197338"/>
                        <a:gd name="connsiteY21" fmla="*/ 767249 h 767249"/>
                        <a:gd name="connsiteX22" fmla="*/ 4583242 w 10197338"/>
                        <a:gd name="connsiteY22" fmla="*/ 767249 h 767249"/>
                        <a:gd name="connsiteX23" fmla="*/ 3874530 w 10197338"/>
                        <a:gd name="connsiteY23" fmla="*/ 767249 h 767249"/>
                        <a:gd name="connsiteX24" fmla="*/ 3262462 w 10197338"/>
                        <a:gd name="connsiteY24" fmla="*/ 767249 h 767249"/>
                        <a:gd name="connsiteX25" fmla="*/ 2650392 w 10197338"/>
                        <a:gd name="connsiteY25" fmla="*/ 767249 h 767249"/>
                        <a:gd name="connsiteX26" fmla="*/ 1748395 w 10197338"/>
                        <a:gd name="connsiteY26" fmla="*/ 767249 h 767249"/>
                        <a:gd name="connsiteX27" fmla="*/ 266544 w 10197338"/>
                        <a:gd name="connsiteY27" fmla="*/ 767249 h 767249"/>
                        <a:gd name="connsiteX28" fmla="*/ 0 w 10197338"/>
                        <a:gd name="connsiteY28" fmla="*/ 593888 h 767249"/>
                        <a:gd name="connsiteX29" fmla="*/ 0 w 10197338"/>
                        <a:gd name="connsiteY29" fmla="*/ 173360 h 767249"/>
                        <a:gd name="connsiteX0" fmla="*/ 0 w 10197338"/>
                        <a:gd name="connsiteY0" fmla="*/ 173360 h 767249"/>
                        <a:gd name="connsiteX1" fmla="*/ 266544 w 10197338"/>
                        <a:gd name="connsiteY1" fmla="*/ 0 h 767249"/>
                        <a:gd name="connsiteX2" fmla="*/ 878613 w 10197338"/>
                        <a:gd name="connsiteY2" fmla="*/ 0 h 767249"/>
                        <a:gd name="connsiteX3" fmla="*/ 1587325 w 10197338"/>
                        <a:gd name="connsiteY3" fmla="*/ 0 h 767249"/>
                        <a:gd name="connsiteX4" fmla="*/ 2102752 w 10197338"/>
                        <a:gd name="connsiteY4" fmla="*/ 0 h 767249"/>
                        <a:gd name="connsiteX5" fmla="*/ 3004748 w 10197338"/>
                        <a:gd name="connsiteY5" fmla="*/ 0 h 767249"/>
                        <a:gd name="connsiteX6" fmla="*/ 3520175 w 10197338"/>
                        <a:gd name="connsiteY6" fmla="*/ 0 h 767249"/>
                        <a:gd name="connsiteX7" fmla="*/ 4325529 w 10197338"/>
                        <a:gd name="connsiteY7" fmla="*/ 0 h 767249"/>
                        <a:gd name="connsiteX8" fmla="*/ 4937597 w 10197338"/>
                        <a:gd name="connsiteY8" fmla="*/ 0 h 767249"/>
                        <a:gd name="connsiteX9" fmla="*/ 5549666 w 10197338"/>
                        <a:gd name="connsiteY9" fmla="*/ 0 h 767249"/>
                        <a:gd name="connsiteX10" fmla="*/ 6065093 w 10197338"/>
                        <a:gd name="connsiteY10" fmla="*/ 0 h 767249"/>
                        <a:gd name="connsiteX11" fmla="*/ 6580520 w 10197338"/>
                        <a:gd name="connsiteY11" fmla="*/ 0 h 767249"/>
                        <a:gd name="connsiteX12" fmla="*/ 7192589 w 10197338"/>
                        <a:gd name="connsiteY12" fmla="*/ 0 h 767249"/>
                        <a:gd name="connsiteX13" fmla="*/ 7901301 w 10197338"/>
                        <a:gd name="connsiteY13" fmla="*/ 0 h 767249"/>
                        <a:gd name="connsiteX14" fmla="*/ 8803297 w 10197338"/>
                        <a:gd name="connsiteY14" fmla="*/ 0 h 767249"/>
                        <a:gd name="connsiteX15" fmla="*/ 9930793 w 10197338"/>
                        <a:gd name="connsiteY15" fmla="*/ 0 h 767249"/>
                        <a:gd name="connsiteX16" fmla="*/ 10197338 w 10197338"/>
                        <a:gd name="connsiteY16" fmla="*/ 173360 h 767249"/>
                        <a:gd name="connsiteX17" fmla="*/ 10197338 w 10197338"/>
                        <a:gd name="connsiteY17" fmla="*/ 593888 h 767249"/>
                        <a:gd name="connsiteX18" fmla="*/ 9930793 w 10197338"/>
                        <a:gd name="connsiteY18" fmla="*/ 767249 h 767249"/>
                        <a:gd name="connsiteX19" fmla="*/ 9415366 w 10197338"/>
                        <a:gd name="connsiteY19" fmla="*/ 767249 h 767249"/>
                        <a:gd name="connsiteX20" fmla="*/ 8416727 w 10197338"/>
                        <a:gd name="connsiteY20" fmla="*/ 767249 h 767249"/>
                        <a:gd name="connsiteX21" fmla="*/ 7611373 w 10197338"/>
                        <a:gd name="connsiteY21" fmla="*/ 767249 h 767249"/>
                        <a:gd name="connsiteX22" fmla="*/ 6999304 w 10197338"/>
                        <a:gd name="connsiteY22" fmla="*/ 767249 h 767249"/>
                        <a:gd name="connsiteX23" fmla="*/ 6000664 w 10197338"/>
                        <a:gd name="connsiteY23" fmla="*/ 767249 h 767249"/>
                        <a:gd name="connsiteX24" fmla="*/ 5291954 w 10197338"/>
                        <a:gd name="connsiteY24" fmla="*/ 767249 h 767249"/>
                        <a:gd name="connsiteX25" fmla="*/ 4583242 w 10197338"/>
                        <a:gd name="connsiteY25" fmla="*/ 767249 h 767249"/>
                        <a:gd name="connsiteX26" fmla="*/ 3874530 w 10197338"/>
                        <a:gd name="connsiteY26" fmla="*/ 767249 h 767249"/>
                        <a:gd name="connsiteX27" fmla="*/ 3262462 w 10197338"/>
                        <a:gd name="connsiteY27" fmla="*/ 767249 h 767249"/>
                        <a:gd name="connsiteX28" fmla="*/ 2747035 w 10197338"/>
                        <a:gd name="connsiteY28" fmla="*/ 767249 h 767249"/>
                        <a:gd name="connsiteX29" fmla="*/ 2134966 w 10197338"/>
                        <a:gd name="connsiteY29" fmla="*/ 767249 h 767249"/>
                        <a:gd name="connsiteX30" fmla="*/ 1740342 w 10197338"/>
                        <a:gd name="connsiteY30" fmla="*/ 767249 h 767249"/>
                        <a:gd name="connsiteX31" fmla="*/ 1329611 w 10197338"/>
                        <a:gd name="connsiteY31" fmla="*/ 767249 h 767249"/>
                        <a:gd name="connsiteX32" fmla="*/ 808708 w 10197338"/>
                        <a:gd name="connsiteY32" fmla="*/ 767249 h 767249"/>
                        <a:gd name="connsiteX33" fmla="*/ 266544 w 10197338"/>
                        <a:gd name="connsiteY33" fmla="*/ 767249 h 767249"/>
                        <a:gd name="connsiteX34" fmla="*/ 0 w 10197338"/>
                        <a:gd name="connsiteY34" fmla="*/ 593888 h 767249"/>
                        <a:gd name="connsiteX35" fmla="*/ 0 w 10197338"/>
                        <a:gd name="connsiteY35" fmla="*/ 173360 h 767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0197338" h="767249" fill="none" extrusionOk="0">
                          <a:moveTo>
                            <a:pt x="0" y="173360"/>
                          </a:moveTo>
                          <a:cubicBezTo>
                            <a:pt x="27460" y="92368"/>
                            <a:pt x="137876" y="-2832"/>
                            <a:pt x="266544" y="0"/>
                          </a:cubicBezTo>
                          <a:cubicBezTo>
                            <a:pt x="626974" y="57633"/>
                            <a:pt x="868585" y="-30571"/>
                            <a:pt x="1071898" y="0"/>
                          </a:cubicBezTo>
                          <a:cubicBezTo>
                            <a:pt x="1294617" y="-20851"/>
                            <a:pt x="1610469" y="-17945"/>
                            <a:pt x="1877253" y="0"/>
                          </a:cubicBezTo>
                          <a:cubicBezTo>
                            <a:pt x="2086459" y="-23942"/>
                            <a:pt x="2559855" y="23177"/>
                            <a:pt x="2875891" y="0"/>
                          </a:cubicBezTo>
                          <a:cubicBezTo>
                            <a:pt x="3228921" y="-16399"/>
                            <a:pt x="3333297" y="2238"/>
                            <a:pt x="3487961" y="0"/>
                          </a:cubicBezTo>
                          <a:cubicBezTo>
                            <a:pt x="3713023" y="5597"/>
                            <a:pt x="4120734" y="15770"/>
                            <a:pt x="4486599" y="0"/>
                          </a:cubicBezTo>
                          <a:cubicBezTo>
                            <a:pt x="4837182" y="-1927"/>
                            <a:pt x="5113350" y="-46092"/>
                            <a:pt x="5291954" y="0"/>
                          </a:cubicBezTo>
                          <a:cubicBezTo>
                            <a:pt x="5539129" y="71780"/>
                            <a:pt x="5866020" y="-33081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52821" y="-9212"/>
                            <a:pt x="7587252" y="-15487"/>
                            <a:pt x="7901301" y="0"/>
                          </a:cubicBezTo>
                          <a:cubicBezTo>
                            <a:pt x="8177681" y="-158"/>
                            <a:pt x="8357901" y="-16069"/>
                            <a:pt x="8706654" y="0"/>
                          </a:cubicBezTo>
                          <a:cubicBezTo>
                            <a:pt x="9056934" y="-2611"/>
                            <a:pt x="9629085" y="33906"/>
                            <a:pt x="9930793" y="0"/>
                          </a:cubicBezTo>
                          <a:cubicBezTo>
                            <a:pt x="10083989" y="-1639"/>
                            <a:pt x="10177226" y="75835"/>
                            <a:pt x="10197338" y="173360"/>
                          </a:cubicBezTo>
                          <a:cubicBezTo>
                            <a:pt x="10205657" y="350499"/>
                            <a:pt x="10180350" y="390392"/>
                            <a:pt x="10197338" y="593888"/>
                          </a:cubicBezTo>
                          <a:cubicBezTo>
                            <a:pt x="10198059" y="675709"/>
                            <a:pt x="10115300" y="800026"/>
                            <a:pt x="9930793" y="767249"/>
                          </a:cubicBezTo>
                          <a:cubicBezTo>
                            <a:pt x="9687199" y="752433"/>
                            <a:pt x="9407924" y="790742"/>
                            <a:pt x="9222081" y="767249"/>
                          </a:cubicBezTo>
                          <a:cubicBezTo>
                            <a:pt x="9078361" y="731444"/>
                            <a:pt x="8749291" y="782564"/>
                            <a:pt x="8416727" y="767249"/>
                          </a:cubicBezTo>
                          <a:cubicBezTo>
                            <a:pt x="8111155" y="748232"/>
                            <a:pt x="7820453" y="754405"/>
                            <a:pt x="7611373" y="767249"/>
                          </a:cubicBezTo>
                          <a:cubicBezTo>
                            <a:pt x="7353647" y="787811"/>
                            <a:pt x="7130223" y="833602"/>
                            <a:pt x="6709376" y="767249"/>
                          </a:cubicBezTo>
                          <a:cubicBezTo>
                            <a:pt x="6284244" y="754727"/>
                            <a:pt x="6260628" y="766407"/>
                            <a:pt x="6000664" y="767249"/>
                          </a:cubicBezTo>
                          <a:cubicBezTo>
                            <a:pt x="5709720" y="784829"/>
                            <a:pt x="5551615" y="747375"/>
                            <a:pt x="5195311" y="767249"/>
                          </a:cubicBezTo>
                          <a:cubicBezTo>
                            <a:pt x="4867792" y="777849"/>
                            <a:pt x="4751418" y="733168"/>
                            <a:pt x="4583242" y="767249"/>
                          </a:cubicBezTo>
                          <a:cubicBezTo>
                            <a:pt x="4429518" y="769315"/>
                            <a:pt x="4036747" y="754446"/>
                            <a:pt x="3874530" y="767249"/>
                          </a:cubicBezTo>
                          <a:cubicBezTo>
                            <a:pt x="3718523" y="779554"/>
                            <a:pt x="3421896" y="775102"/>
                            <a:pt x="3262462" y="767249"/>
                          </a:cubicBezTo>
                          <a:cubicBezTo>
                            <a:pt x="3180748" y="743715"/>
                            <a:pt x="2936468" y="777539"/>
                            <a:pt x="2650392" y="767249"/>
                          </a:cubicBezTo>
                          <a:cubicBezTo>
                            <a:pt x="2383027" y="756014"/>
                            <a:pt x="2146564" y="747828"/>
                            <a:pt x="1748395" y="767249"/>
                          </a:cubicBezTo>
                          <a:cubicBezTo>
                            <a:pt x="1344515" y="804098"/>
                            <a:pt x="577979" y="755913"/>
                            <a:pt x="266544" y="767249"/>
                          </a:cubicBezTo>
                          <a:cubicBezTo>
                            <a:pt x="101863" y="784511"/>
                            <a:pt x="20420" y="701586"/>
                            <a:pt x="0" y="593888"/>
                          </a:cubicBezTo>
                          <a:cubicBezTo>
                            <a:pt x="-14883" y="457780"/>
                            <a:pt x="30242" y="342937"/>
                            <a:pt x="0" y="173360"/>
                          </a:cubicBezTo>
                          <a:close/>
                        </a:path>
                        <a:path w="10197338" h="767249" stroke="0" extrusionOk="0">
                          <a:moveTo>
                            <a:pt x="0" y="173360"/>
                          </a:moveTo>
                          <a:cubicBezTo>
                            <a:pt x="9833" y="62747"/>
                            <a:pt x="114879" y="-3170"/>
                            <a:pt x="266544" y="0"/>
                          </a:cubicBezTo>
                          <a:cubicBezTo>
                            <a:pt x="439615" y="-346"/>
                            <a:pt x="620526" y="-31656"/>
                            <a:pt x="878613" y="0"/>
                          </a:cubicBezTo>
                          <a:cubicBezTo>
                            <a:pt x="1164387" y="28777"/>
                            <a:pt x="1359220" y="-140"/>
                            <a:pt x="1587325" y="0"/>
                          </a:cubicBezTo>
                          <a:cubicBezTo>
                            <a:pt x="1804540" y="8652"/>
                            <a:pt x="1985133" y="11800"/>
                            <a:pt x="2102752" y="0"/>
                          </a:cubicBezTo>
                          <a:cubicBezTo>
                            <a:pt x="2212006" y="-22517"/>
                            <a:pt x="2576086" y="-34047"/>
                            <a:pt x="3004748" y="0"/>
                          </a:cubicBezTo>
                          <a:cubicBezTo>
                            <a:pt x="3385715" y="14943"/>
                            <a:pt x="3374362" y="-3314"/>
                            <a:pt x="3520175" y="0"/>
                          </a:cubicBezTo>
                          <a:cubicBezTo>
                            <a:pt x="3707859" y="-14835"/>
                            <a:pt x="4081024" y="-5137"/>
                            <a:pt x="4325529" y="0"/>
                          </a:cubicBezTo>
                          <a:cubicBezTo>
                            <a:pt x="4605030" y="7470"/>
                            <a:pt x="4742730" y="-6662"/>
                            <a:pt x="4937597" y="0"/>
                          </a:cubicBezTo>
                          <a:cubicBezTo>
                            <a:pt x="5121252" y="43363"/>
                            <a:pt x="5424243" y="2602"/>
                            <a:pt x="5549666" y="0"/>
                          </a:cubicBezTo>
                          <a:cubicBezTo>
                            <a:pt x="5716137" y="-261"/>
                            <a:pt x="5911174" y="-249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62735" y="-7657"/>
                            <a:pt x="7024278" y="3940"/>
                            <a:pt x="7192589" y="0"/>
                          </a:cubicBezTo>
                          <a:cubicBezTo>
                            <a:pt x="7336486" y="-7062"/>
                            <a:pt x="7702067" y="3060"/>
                            <a:pt x="7901301" y="0"/>
                          </a:cubicBezTo>
                          <a:cubicBezTo>
                            <a:pt x="8147764" y="5952"/>
                            <a:pt x="8560307" y="-43869"/>
                            <a:pt x="8803297" y="0"/>
                          </a:cubicBezTo>
                          <a:cubicBezTo>
                            <a:pt x="9086943" y="18125"/>
                            <a:pt x="9440142" y="-4252"/>
                            <a:pt x="9930793" y="0"/>
                          </a:cubicBezTo>
                          <a:cubicBezTo>
                            <a:pt x="10071813" y="-7566"/>
                            <a:pt x="10193619" y="88567"/>
                            <a:pt x="10197338" y="173360"/>
                          </a:cubicBezTo>
                          <a:cubicBezTo>
                            <a:pt x="10174042" y="336566"/>
                            <a:pt x="10162691" y="395021"/>
                            <a:pt x="10197338" y="593888"/>
                          </a:cubicBezTo>
                          <a:cubicBezTo>
                            <a:pt x="10180458" y="681530"/>
                            <a:pt x="10101241" y="763634"/>
                            <a:pt x="9930793" y="767249"/>
                          </a:cubicBezTo>
                          <a:cubicBezTo>
                            <a:pt x="9689005" y="755023"/>
                            <a:pt x="9515342" y="763478"/>
                            <a:pt x="9415366" y="767249"/>
                          </a:cubicBezTo>
                          <a:cubicBezTo>
                            <a:pt x="9275138" y="747983"/>
                            <a:pt x="8626994" y="815080"/>
                            <a:pt x="8416727" y="767249"/>
                          </a:cubicBezTo>
                          <a:cubicBezTo>
                            <a:pt x="8174534" y="773997"/>
                            <a:pt x="8024217" y="809927"/>
                            <a:pt x="7611373" y="767249"/>
                          </a:cubicBezTo>
                          <a:cubicBezTo>
                            <a:pt x="7221861" y="751491"/>
                            <a:pt x="7135653" y="756905"/>
                            <a:pt x="6999304" y="767249"/>
                          </a:cubicBezTo>
                          <a:cubicBezTo>
                            <a:pt x="6923334" y="739729"/>
                            <a:pt x="6410692" y="760803"/>
                            <a:pt x="6000664" y="767249"/>
                          </a:cubicBezTo>
                          <a:cubicBezTo>
                            <a:pt x="5604717" y="800372"/>
                            <a:pt x="5597270" y="763709"/>
                            <a:pt x="5291954" y="767249"/>
                          </a:cubicBezTo>
                          <a:cubicBezTo>
                            <a:pt x="4984974" y="769147"/>
                            <a:pt x="4745947" y="763458"/>
                            <a:pt x="4583242" y="767249"/>
                          </a:cubicBezTo>
                          <a:cubicBezTo>
                            <a:pt x="4427069" y="757662"/>
                            <a:pt x="4025701" y="784009"/>
                            <a:pt x="3874530" y="767249"/>
                          </a:cubicBezTo>
                          <a:cubicBezTo>
                            <a:pt x="3731086" y="755384"/>
                            <a:pt x="3415163" y="741289"/>
                            <a:pt x="3262462" y="767249"/>
                          </a:cubicBezTo>
                          <a:cubicBezTo>
                            <a:pt x="3144877" y="794463"/>
                            <a:pt x="2900012" y="751131"/>
                            <a:pt x="2747035" y="767249"/>
                          </a:cubicBezTo>
                          <a:cubicBezTo>
                            <a:pt x="2582204" y="809554"/>
                            <a:pt x="2360982" y="762526"/>
                            <a:pt x="2134966" y="767249"/>
                          </a:cubicBezTo>
                          <a:cubicBezTo>
                            <a:pt x="1959096" y="751667"/>
                            <a:pt x="1844177" y="754383"/>
                            <a:pt x="1740342" y="767249"/>
                          </a:cubicBezTo>
                          <a:cubicBezTo>
                            <a:pt x="1636507" y="780115"/>
                            <a:pt x="1447991" y="765537"/>
                            <a:pt x="1329611" y="767249"/>
                          </a:cubicBezTo>
                          <a:cubicBezTo>
                            <a:pt x="1175033" y="767512"/>
                            <a:pt x="963508" y="743144"/>
                            <a:pt x="808708" y="767249"/>
                          </a:cubicBezTo>
                          <a:cubicBezTo>
                            <a:pt x="653908" y="791354"/>
                            <a:pt x="440125" y="748170"/>
                            <a:pt x="266544" y="767249"/>
                          </a:cubicBezTo>
                          <a:cubicBezTo>
                            <a:pt x="161752" y="782046"/>
                            <a:pt x="-26194" y="689911"/>
                            <a:pt x="0" y="593888"/>
                          </a:cubicBezTo>
                          <a:cubicBezTo>
                            <a:pt x="-13655" y="482752"/>
                            <a:pt x="-8675" y="305395"/>
                            <a:pt x="0" y="173360"/>
                          </a:cubicBezTo>
                          <a:close/>
                        </a:path>
                        <a:path w="10197338" h="767249" fill="none" stroke="0" extrusionOk="0">
                          <a:moveTo>
                            <a:pt x="0" y="173360"/>
                          </a:moveTo>
                          <a:cubicBezTo>
                            <a:pt x="-10895" y="95426"/>
                            <a:pt x="130964" y="25305"/>
                            <a:pt x="266544" y="0"/>
                          </a:cubicBezTo>
                          <a:cubicBezTo>
                            <a:pt x="646317" y="30390"/>
                            <a:pt x="862372" y="-24590"/>
                            <a:pt x="1071898" y="0"/>
                          </a:cubicBezTo>
                          <a:cubicBezTo>
                            <a:pt x="1208825" y="46636"/>
                            <a:pt x="1604331" y="-1606"/>
                            <a:pt x="1877253" y="0"/>
                          </a:cubicBezTo>
                          <a:cubicBezTo>
                            <a:pt x="2136274" y="-13084"/>
                            <a:pt x="2574094" y="-13742"/>
                            <a:pt x="2875891" y="0"/>
                          </a:cubicBezTo>
                          <a:cubicBezTo>
                            <a:pt x="3205387" y="-4158"/>
                            <a:pt x="3333622" y="10322"/>
                            <a:pt x="3487961" y="0"/>
                          </a:cubicBezTo>
                          <a:cubicBezTo>
                            <a:pt x="3703704" y="10783"/>
                            <a:pt x="4170645" y="88059"/>
                            <a:pt x="4486599" y="0"/>
                          </a:cubicBezTo>
                          <a:cubicBezTo>
                            <a:pt x="4779916" y="-25692"/>
                            <a:pt x="5101062" y="18006"/>
                            <a:pt x="5291954" y="0"/>
                          </a:cubicBezTo>
                          <a:cubicBezTo>
                            <a:pt x="5565496" y="57849"/>
                            <a:pt x="5866739" y="24624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62" y="19815"/>
                            <a:pt x="7597978" y="-64611"/>
                            <a:pt x="7901301" y="0"/>
                          </a:cubicBezTo>
                          <a:cubicBezTo>
                            <a:pt x="8168018" y="-873"/>
                            <a:pt x="8346635" y="-4936"/>
                            <a:pt x="8706654" y="0"/>
                          </a:cubicBezTo>
                          <a:cubicBezTo>
                            <a:pt x="9075735" y="-3124"/>
                            <a:pt x="9635038" y="-54359"/>
                            <a:pt x="9930793" y="0"/>
                          </a:cubicBezTo>
                          <a:cubicBezTo>
                            <a:pt x="10084867" y="-5026"/>
                            <a:pt x="10168215" y="83227"/>
                            <a:pt x="10197338" y="173360"/>
                          </a:cubicBezTo>
                          <a:cubicBezTo>
                            <a:pt x="10230033" y="348919"/>
                            <a:pt x="10184273" y="392813"/>
                            <a:pt x="10197338" y="593888"/>
                          </a:cubicBezTo>
                          <a:cubicBezTo>
                            <a:pt x="10177886" y="703527"/>
                            <a:pt x="10102207" y="745593"/>
                            <a:pt x="9930793" y="767249"/>
                          </a:cubicBezTo>
                          <a:cubicBezTo>
                            <a:pt x="9699582" y="788207"/>
                            <a:pt x="9442661" y="787147"/>
                            <a:pt x="9222081" y="767249"/>
                          </a:cubicBezTo>
                          <a:cubicBezTo>
                            <a:pt x="9036473" y="783923"/>
                            <a:pt x="8661834" y="793193"/>
                            <a:pt x="8416727" y="767249"/>
                          </a:cubicBezTo>
                          <a:cubicBezTo>
                            <a:pt x="8115156" y="781927"/>
                            <a:pt x="7844785" y="741605"/>
                            <a:pt x="7611373" y="767249"/>
                          </a:cubicBezTo>
                          <a:cubicBezTo>
                            <a:pt x="7348463" y="803765"/>
                            <a:pt x="7110036" y="817884"/>
                            <a:pt x="6709376" y="767249"/>
                          </a:cubicBezTo>
                          <a:cubicBezTo>
                            <a:pt x="6289283" y="765302"/>
                            <a:pt x="6262537" y="767218"/>
                            <a:pt x="6000664" y="767249"/>
                          </a:cubicBezTo>
                          <a:cubicBezTo>
                            <a:pt x="5720891" y="768733"/>
                            <a:pt x="5484455" y="828861"/>
                            <a:pt x="5195311" y="767249"/>
                          </a:cubicBezTo>
                          <a:cubicBezTo>
                            <a:pt x="4899658" y="761947"/>
                            <a:pt x="4729837" y="759570"/>
                            <a:pt x="4583242" y="767249"/>
                          </a:cubicBezTo>
                          <a:cubicBezTo>
                            <a:pt x="4425699" y="770684"/>
                            <a:pt x="4028904" y="748454"/>
                            <a:pt x="3874530" y="767249"/>
                          </a:cubicBezTo>
                          <a:cubicBezTo>
                            <a:pt x="3717961" y="789994"/>
                            <a:pt x="3410647" y="785179"/>
                            <a:pt x="3262462" y="767249"/>
                          </a:cubicBezTo>
                          <a:cubicBezTo>
                            <a:pt x="3120841" y="724039"/>
                            <a:pt x="2932023" y="806895"/>
                            <a:pt x="2650392" y="767249"/>
                          </a:cubicBezTo>
                          <a:cubicBezTo>
                            <a:pt x="2388055" y="787945"/>
                            <a:pt x="2164550" y="792584"/>
                            <a:pt x="1748395" y="767249"/>
                          </a:cubicBezTo>
                          <a:cubicBezTo>
                            <a:pt x="1311532" y="760516"/>
                            <a:pt x="506045" y="789983"/>
                            <a:pt x="266544" y="767249"/>
                          </a:cubicBezTo>
                          <a:cubicBezTo>
                            <a:pt x="82258" y="773817"/>
                            <a:pt x="12719" y="695629"/>
                            <a:pt x="0" y="593888"/>
                          </a:cubicBezTo>
                          <a:cubicBezTo>
                            <a:pt x="11088" y="459671"/>
                            <a:pt x="11871" y="330422"/>
                            <a:pt x="0" y="17336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Khoa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3" y="501210"/>
              <a:ext cx="979753" cy="1346367"/>
              <a:chOff x="1725356" y="1700842"/>
              <a:chExt cx="1775242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6" y="1810080"/>
                <a:ext cx="1753606" cy="2330281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=""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1733104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860696" y="1564640"/>
            <a:ext cx="10904583" cy="498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Góc sân và khoảng trời">
            <a:extLst>
              <a:ext uri="{FF2B5EF4-FFF2-40B4-BE49-F238E27FC236}">
                <a16:creationId xmlns="" xmlns:a16="http://schemas.microsoft.com/office/drawing/2014/main" id="{F4D35095-1BE5-7ECE-9C9B-B892EABF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80" y="1874186"/>
            <a:ext cx="3935730" cy="43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=""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=""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=""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=""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=""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=""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=""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=""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3AC44C28-7830-4A3E-59AC-29EBD27AD67E}"/>
              </a:ext>
            </a:extLst>
          </p:cNvPr>
          <p:cNvSpPr/>
          <p:nvPr/>
        </p:nvSpPr>
        <p:spPr>
          <a:xfrm>
            <a:off x="10254343" y="228600"/>
            <a:ext cx="1251857" cy="4898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 bài Cuốn sách của em là ai?</a:t>
            </a:r>
            <a:endParaRPr lang="en-US" sz="4800" dirty="0" err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EDD3FE1E-BD2B-30A7-005A-6AC51786B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FE43D56E-555D-119F-2098-B21FC5934E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2E8B8E-4FF0-8EA2-B1EE-C9823B464DEA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50F207-056E-817A-A246-14E9E096E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E43522C-D035-CBA8-362D-447AC740AE54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5EC45AE0-0A2E-C601-19F1-169981658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="" xmlns:a16="http://schemas.microsoft.com/office/drawing/2014/main" id="{C21FF848-C30E-3E06-105F-68FA43E6A3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7FBF1B7-530C-F75E-E3E9-762ADA948016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425D604-A331-46A1-D53A-698761A4C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14801C0-9790-9D82-FC82-173EDEA0BF55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 gì?</a:t>
            </a:r>
            <a:endParaRPr lang="vi-VN" sz="4800" dirty="0" err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="" xmlns:a16="http://schemas.microsoft.com/office/drawing/2014/main" id="{3138F7D0-1F83-45C3-F4B3-FA523C224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="" xmlns:a16="http://schemas.microsoft.com/office/drawing/2014/main" id="{C9142C4E-5D6A-4D39-531D-D77F72AB9D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B29AC6A-2739-6D2A-AE27-CE4CA20C3CA2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DAB7D05-90B5-A2B6-E69A-FC062289E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5BDE936-F433-B592-41EA-4D1A9CF67827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nhà xuất bản thường được ghi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="" xmlns:a16="http://schemas.microsoft.com/office/drawing/2014/main" id="{7560EA59-38A9-7A41-430A-A695BC2C6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1440</Words>
  <Application>Microsoft Office PowerPoint</Application>
  <PresentationFormat>Widescreen</PresentationFormat>
  <Paragraphs>241</Paragraphs>
  <Slides>45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45</vt:i4>
      </vt:variant>
    </vt:vector>
  </HeadingPairs>
  <TitlesOfParts>
    <vt:vector size="90" baseType="lpstr">
      <vt:lpstr>微软雅黑</vt:lpstr>
      <vt:lpstr>黑体</vt:lpstr>
      <vt:lpstr>宋体</vt:lpstr>
      <vt:lpstr>#9Slide05 Phobia</vt:lpstr>
      <vt:lpstr>#9Slide07 SVNDessert Menu Scrip</vt:lpstr>
      <vt:lpstr>.VnVogueH</vt:lpstr>
      <vt:lpstr>Aptos</vt:lpstr>
      <vt:lpstr>Aptos Display</vt:lpstr>
      <vt:lpstr>Arial</vt:lpstr>
      <vt:lpstr>Arial-Rounded</vt:lpstr>
      <vt:lpstr>Calibri</vt:lpstr>
      <vt:lpstr>Calibri Light</vt:lpstr>
      <vt:lpstr>DengXian</vt:lpstr>
      <vt:lpstr>Franklin Gothic Book</vt:lpstr>
      <vt:lpstr>Franklin Gothic Medium</vt:lpstr>
      <vt:lpstr>Kalam</vt:lpstr>
      <vt:lpstr>Montserrat</vt:lpstr>
      <vt:lpstr>Segoe UI Historic</vt:lpstr>
      <vt:lpstr>Times New Roman</vt:lpstr>
      <vt:lpstr>Tunga</vt:lpstr>
      <vt:lpstr>UTM Duepuntozero</vt:lpstr>
      <vt:lpstr>Wingdings</vt:lpstr>
      <vt:lpstr>华康海报体W12(P)</vt:lpstr>
      <vt:lpstr>思源黑体 CN Regular</vt:lpstr>
      <vt:lpstr>等线</vt:lpstr>
      <vt:lpstr>等线 Light</vt:lpstr>
      <vt:lpstr>1_Office Theme</vt:lpstr>
      <vt:lpstr>4_Office 主题</vt:lpstr>
      <vt:lpstr>1_Office 主题​​</vt:lpstr>
      <vt:lpstr>Office 主题</vt:lpstr>
      <vt:lpstr>Office Theme</vt:lpstr>
      <vt:lpstr>2_Office 主题</vt:lpstr>
      <vt:lpstr>Doodle Sketchbook by Slidesgo</vt:lpstr>
      <vt:lpstr>第一PPT，www.1ppt.com</vt:lpstr>
      <vt:lpstr>Angles</vt:lpstr>
      <vt:lpstr>3_Office 主题</vt:lpstr>
      <vt:lpstr>5_Office Theme</vt:lpstr>
      <vt:lpstr>6_Office Theme</vt:lpstr>
      <vt:lpstr>7_Office Theme</vt:lpstr>
      <vt:lpstr>9_Office Theme</vt:lpstr>
      <vt:lpstr>8_Office Theme</vt:lpstr>
      <vt:lpstr>10_Office Theme</vt:lpstr>
      <vt:lpstr>1_Office 主题</vt:lpstr>
      <vt:lpstr>11_Office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2021-10-04T14:37:55Z</dcterms:created>
  <dcterms:modified xsi:type="dcterms:W3CDTF">2025-11-06T13:26:43Z</dcterms:modified>
</cp:coreProperties>
</file>