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749" r:id="rId2"/>
    <p:sldMasterId id="2147483763" r:id="rId3"/>
    <p:sldMasterId id="2147483789" r:id="rId4"/>
    <p:sldMasterId id="2147483801" r:id="rId5"/>
    <p:sldMasterId id="2147483824" r:id="rId6"/>
    <p:sldMasterId id="2147483835" r:id="rId7"/>
    <p:sldMasterId id="2147483847" r:id="rId8"/>
  </p:sldMasterIdLst>
  <p:notesMasterIdLst>
    <p:notesMasterId r:id="rId50"/>
  </p:notesMasterIdLst>
  <p:sldIdLst>
    <p:sldId id="2007577195" r:id="rId9"/>
    <p:sldId id="267" r:id="rId10"/>
    <p:sldId id="257" r:id="rId11"/>
    <p:sldId id="256" r:id="rId12"/>
    <p:sldId id="258" r:id="rId13"/>
    <p:sldId id="259" r:id="rId14"/>
    <p:sldId id="260" r:id="rId15"/>
    <p:sldId id="261" r:id="rId16"/>
    <p:sldId id="2007577187" r:id="rId17"/>
    <p:sldId id="353" r:id="rId18"/>
    <p:sldId id="262" r:id="rId19"/>
    <p:sldId id="263" r:id="rId20"/>
    <p:sldId id="2007577188" r:id="rId21"/>
    <p:sldId id="2007577138" r:id="rId22"/>
    <p:sldId id="2007577139" r:id="rId23"/>
    <p:sldId id="2007577140" r:id="rId24"/>
    <p:sldId id="401" r:id="rId25"/>
    <p:sldId id="2007577148" r:id="rId26"/>
    <p:sldId id="2007577189" r:id="rId27"/>
    <p:sldId id="2007577190" r:id="rId28"/>
    <p:sldId id="2007577193" r:id="rId29"/>
    <p:sldId id="331" r:id="rId30"/>
    <p:sldId id="319" r:id="rId31"/>
    <p:sldId id="2007577145" r:id="rId32"/>
    <p:sldId id="396" r:id="rId33"/>
    <p:sldId id="2007577191" r:id="rId34"/>
    <p:sldId id="2007577192" r:id="rId35"/>
    <p:sldId id="759" r:id="rId36"/>
    <p:sldId id="340" r:id="rId37"/>
    <p:sldId id="365" r:id="rId38"/>
    <p:sldId id="366" r:id="rId39"/>
    <p:sldId id="364" r:id="rId40"/>
    <p:sldId id="384" r:id="rId41"/>
    <p:sldId id="2007577184" r:id="rId42"/>
    <p:sldId id="383" r:id="rId43"/>
    <p:sldId id="378" r:id="rId44"/>
    <p:sldId id="268" r:id="rId45"/>
    <p:sldId id="355" r:id="rId46"/>
    <p:sldId id="347" r:id="rId47"/>
    <p:sldId id="367" r:id="rId48"/>
    <p:sldId id="395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88785" autoAdjust="0"/>
  </p:normalViewPr>
  <p:slideViewPr>
    <p:cSldViewPr snapToGrid="0">
      <p:cViewPr varScale="1">
        <p:scale>
          <a:sx n="66" d="100"/>
          <a:sy n="66" d="100"/>
        </p:scale>
        <p:origin x="9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531024-A18C-4F9C-8644-69C6B5BC37CC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25B736-C83E-46C1-9A55-3A01A71C8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629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khinh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5B736-C83E-46C1-9A55-3A01A71C8D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533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1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A38487-C24C-4966-9DA1-EB22F36449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146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A38487-C24C-4966-9DA1-EB22F36449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51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A38487-C24C-4966-9DA1-EB22F36449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385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A38487-C24C-4966-9DA1-EB22F36449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361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A38487-C24C-4966-9DA1-EB22F36449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993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A38487-C24C-4966-9DA1-EB22F36449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31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295CC-E057-4A62-B462-0FC7E02321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11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945809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672200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16099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26463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668655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053367951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0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E25FAD-0DEB-4948-BB09-54AB1BFA1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6599913-8CE6-4F93-B491-244C54B7A5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0BACCC-3EC5-4085-B169-C12F0C4A4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342741-AA72-47F2-BE04-8FB702AA2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377B2C-B0C3-48B7-8FD4-A17ED8B12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3222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833DCA-F801-4A36-BD0B-CE45DFBD6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FB559ED-EA12-4800-B744-6C71FDAA7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C42C9C-DBC6-4200-BC1B-019B56C46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3338D6-7166-447E-A569-48D9B67DA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1B55B0-2032-452F-B55D-3AAECF0E9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7348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544E9B-97C1-49C6-85CC-BE25069DB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EA2557-66ED-43DB-BE3D-50AD3BFBB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F88185-5568-4C66-AD56-0A229CB2F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B50FE11-C873-4193-99A1-7A0BF7DC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AB951E-F128-46E2-875C-CA74B60FA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865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300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A26D34-E7EE-43FE-A2E7-D12452EF4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BCCAF0D-6AD0-481D-8AFF-4867C735E0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175A134-26F9-4AEC-B356-59374DB38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624438-E257-4626-A039-6884259D6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06EFE31-F723-4006-97BD-5783A9F90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0BB339D-5DD6-4D30-8D15-DF4F0E357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8718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1BF0B0-FACE-4352-B319-7CCF61678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82033D-B322-41EA-A8BE-30BB8B531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9FFF394-D3CE-462A-92CC-2C3F14759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425DE56-3D5D-4C1C-9984-56C8BBD88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FCDF23F-B8C7-44FF-8D33-35DC5CACA5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DBAE0E0-A879-4FB5-AD72-742B504D0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0BE4EF9-9FF2-4C46-A0F0-3CC8257AF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84D59A0-D78A-45F8-A2C3-F3FAF318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3769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E552EB-4BD5-42C5-8AE6-E5EDBD865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4348D47-76C3-41E6-A455-E12C14F11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03CF8AE-E328-4A3F-A312-3F3A18970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F1578DE-1898-4B4A-A6F3-2EB8D9E9D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2481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2E1DB8E-D185-4F8E-BBCF-B923C9D2E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383BC94-71C6-46C5-BD34-7C91A0F05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C51AA7E-F8C9-43AB-8DC7-238F9CEC4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340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951A5C-4CA5-4A82-8D3E-AD75211AC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F3FF027-074F-4EA6-8EBF-7A3B68354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7B0D446-9457-422D-AB0F-DD201AA848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956F60C-9A70-47B3-83AB-FF528DD4B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AE37E61-06CF-4D16-B54F-E78295843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69DD6B1-D1EC-41F8-95BA-5177A7B5B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5815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ECD55-4054-414D-B864-177F51593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B514D52-F8AD-43F6-99B8-BBF141D6FC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4098C94-B71B-4823-95E2-E4E5BF5A0A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95E143B-3597-4243-925E-A499B40CE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D252FE6-C358-4564-A92F-31744D621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915431A-3A2A-4F41-A7C2-E987A1AAF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228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C314BD-51B9-4A83-A7C1-65CC90329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02D8658-03B6-447D-A26D-DA9697C4AE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C89A38-A550-4BD4-ABA7-C9758B756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589D27-552E-4BDC-9337-1F67F0295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CFC0AA-09E3-468D-B0EB-8B25CCB7F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794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69CBFEE-3317-4F89-878C-659E89116B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3203D01-5B14-49BF-8185-F5099FF46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768454-EF4C-44B1-9159-4ABDD7969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1E0A39-6280-4DA9-835A-097D035CC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063F7D8-72D3-4C04-AD1E-C4DA01360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7585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7A16E8-25CD-4BB1-A6F0-E393A17E44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9B8084-349B-4FC2-947A-F8EE070E6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E99D30-1757-4D32-86E1-92DFD03D4B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C234D4-583E-4660-BE3D-19A6BFBD9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13AB1A-66AC-4195-AC48-D2944A756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1298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19FE19-7B44-43E1-8139-5A35F7A32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C0F0F7-F4FC-4929-A30D-21A956012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DDB78C-9449-4089-A5C6-C5F0047499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D08A65-DEEF-430C-B3A4-39D34301A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7238D1-3019-42F4-98EE-16C088A15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056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61576"/>
      </p:ext>
    </p:extLst>
  </p:cSld>
  <p:clrMapOvr>
    <a:masterClrMapping/>
  </p:clrMapOvr>
  <p:transition spd="slow">
    <p:cover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AB164D-742C-481D-B7F7-09A69C3B0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30C1808-4475-43F8-B50C-85D8419D9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70A373-5D21-44E7-A0D0-F4C83E8776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F06F6A-7B47-4242-A617-4223BBAA3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7539DA-64AD-4701-A414-B589CAD4E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3360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E2C76-58B4-408C-90E1-8A9238CC5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169C74-AA7C-419E-AF86-2F6E42498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2E5BD10-B728-4E53-832A-8EB0ED0AE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BC9ACB0-D610-462C-AE3F-3BF002AF01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468270-48E7-45C0-863C-EA65D8E7C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8462B87-41ED-45C4-8644-082BC49C2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20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FD0284-4833-4142-A2C5-097589EF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DCD943F-B380-4685-BF76-079242861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FFC2714-D8F6-42DF-96BA-CBFE609D6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56FDD81-4D7B-46C7-8E6E-3C23CB3F9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6AD39AB-77B6-4860-9166-50D71C9A06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4DA72BD-890B-4302-8631-349A6B378B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E8BDE24-05C9-4C83-BBD3-89BD796DA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0DEF334-BE3A-44F5-B3B9-832D5D27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4493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E19519-3A6F-4452-A32A-E0264319B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F5A6D54-C5F2-40D0-B40B-081C92863B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D27A72-50B2-46CF-9866-4765DE99E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A463FE1-6658-4EDC-AD9E-56DBAEB8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9321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20BA85D-CD57-45FA-9A60-EE88ED26F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0CC04A3-E4ED-4565-9D14-74B706C46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A616278-B3D0-464A-B2EA-CBD1C695D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0972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30A3DB-79AC-47E6-B5A4-FBCD77AF1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046DEC-CE9C-4E08-B3D9-FEF5240ED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8513738-C579-41D1-A994-8EE073FDC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0732238-B2A6-4391-A2EB-B4E0830C71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537E6E1-13F2-4E43-B010-BAAF45B1F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3FA5728-BD65-40E9-B183-950DD12BE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337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9D2A5A-5BF7-4458-89A8-A1A4FDFE8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BCFE042-6127-4728-AAFB-0DE2C5241A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F1107BA-CB03-453F-A015-0596207AB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9D3B46E-3248-4C2F-9EB2-B1352F107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3976CE0-C550-433C-985A-742421A32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544B274-06DB-40BA-98C6-991505EDE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1374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89831C-54BB-4599-9571-23054A654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39E24A5-08CD-4B02-BB29-6E8F1A24D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EBBF3F-DD74-4E05-A353-CEE7C8EC46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D59D5D-718E-4D76-BBE0-83D11DCCC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8B69DAB-2550-4237-83CC-5CDE96EF0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0539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9654CFC-4BFA-4658-86C6-5B8C9132D0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EAA3B0A-3CB6-4A29-8BC6-76F8E4745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D4FAC7-03D0-4902-A08D-2BEFA2811C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AB4FAC-D363-4558-9105-6DF82A1F4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D952F6-F720-4C1E-9FF6-2DC74FC63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494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7A16E8-25CD-4BB1-A6F0-E393A17E44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9B8084-349B-4FC2-947A-F8EE070E6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E99D30-1757-4D32-86E1-92DFD03D4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C234D4-583E-4660-BE3D-19A6BFBD9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13AB1A-66AC-4195-AC48-D2944A756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099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161027"/>
      </p:ext>
    </p:extLst>
  </p:cSld>
  <p:clrMapOvr>
    <a:masterClrMapping/>
  </p:clrMapOvr>
  <p:transition spd="slow">
    <p:cover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19FE19-7B44-43E1-8139-5A35F7A32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C0F0F7-F4FC-4929-A30D-21A9560124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DDB78C-9449-4089-A5C6-C5F004749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D08A65-DEEF-430C-B3A4-39D34301A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7238D1-3019-42F4-98EE-16C088A15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8076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AB164D-742C-481D-B7F7-09A69C3B0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30C1808-4475-43F8-B50C-85D8419D9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70A373-5D21-44E7-A0D0-F4C83E877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F06F6A-7B47-4242-A617-4223BBAA3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7539DA-64AD-4701-A414-B589CAD4E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668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E2C76-58B4-408C-90E1-8A9238CC5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169C74-AA7C-419E-AF86-2F6E42498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2E5BD10-B728-4E53-832A-8EB0ED0AE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BC9ACB0-D610-462C-AE3F-3BF002AF0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468270-48E7-45C0-863C-EA65D8E7C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8462B87-41ED-45C4-8644-082BC49C2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7351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FD0284-4833-4142-A2C5-097589EF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DCD943F-B380-4685-BF76-079242861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FFC2714-D8F6-42DF-96BA-CBFE609D6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56FDD81-4D7B-46C7-8E6E-3C23CB3F9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6AD39AB-77B6-4860-9166-50D71C9A06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4DA72BD-890B-4302-8631-349A6B378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E8BDE24-05C9-4C83-BBD3-89BD796DA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0DEF334-BE3A-44F5-B3B9-832D5D27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0898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E19519-3A6F-4452-A32A-E0264319B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F5A6D54-C5F2-40D0-B40B-081C92863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D27A72-50B2-46CF-9866-4765DE99E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A463FE1-6658-4EDC-AD9E-56DBAEB8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23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20BA85D-CD57-45FA-9A60-EE88ED26F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0CC04A3-E4ED-4565-9D14-74B706C46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A616278-B3D0-464A-B2EA-CBD1C695D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0298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30A3DB-79AC-47E6-B5A4-FBCD77AF1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046DEC-CE9C-4E08-B3D9-FEF5240ED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8513738-C579-41D1-A994-8EE073FDC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0732238-B2A6-4391-A2EB-B4E0830C7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537E6E1-13F2-4E43-B010-BAAF45B1F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3FA5728-BD65-40E9-B183-950DD12BE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110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9D2A5A-5BF7-4458-89A8-A1A4FDFE8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BCFE042-6127-4728-AAFB-0DE2C5241A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F1107BA-CB03-453F-A015-0596207AB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9D3B46E-3248-4C2F-9EB2-B1352F107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3976CE0-C550-433C-985A-742421A32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544B274-06DB-40BA-98C6-991505EDE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5959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89831C-54BB-4599-9571-23054A654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39E24A5-08CD-4B02-BB29-6E8F1A24D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EBBF3F-DD74-4E05-A353-CEE7C8EC4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D59D5D-718E-4D76-BBE0-83D11DCCC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8B69DAB-2550-4237-83CC-5CDE96EF0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533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9654CFC-4BFA-4658-86C6-5B8C9132D0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EAA3B0A-3CB6-4A29-8BC6-76F8E4745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D4FAC7-03D0-4902-A08D-2BEFA2811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AB4FAC-D363-4558-9105-6DF82A1F4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D952F6-F720-4C1E-9FF6-2DC74FC63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114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277839"/>
      </p:ext>
    </p:extLst>
  </p:cSld>
  <p:clrMapOvr>
    <a:masterClrMapping/>
  </p:clrMapOvr>
  <p:transition spd="slow">
    <p:cover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29520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27"/>
          <p:cNvGrpSpPr/>
          <p:nvPr/>
        </p:nvGrpSpPr>
        <p:grpSpPr>
          <a:xfrm rot="-2700000">
            <a:off x="11596805" y="2017357"/>
            <a:ext cx="279531" cy="259997"/>
            <a:chOff x="2803325" y="4061175"/>
            <a:chExt cx="209650" cy="195000"/>
          </a:xfrm>
        </p:grpSpPr>
        <p:sp>
          <p:nvSpPr>
            <p:cNvPr id="337" name="Google Shape;337;p27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8" name="Google Shape;338;p27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9" name="Google Shape;339;p27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0" name="Google Shape;340;p27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41" name="Google Shape;341;p27"/>
          <p:cNvSpPr/>
          <p:nvPr/>
        </p:nvSpPr>
        <p:spPr>
          <a:xfrm rot="5400000">
            <a:off x="11316352" y="5543956"/>
            <a:ext cx="840452" cy="118130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2" name="Google Shape;342;p27"/>
          <p:cNvSpPr/>
          <p:nvPr/>
        </p:nvSpPr>
        <p:spPr>
          <a:xfrm>
            <a:off x="1364167" y="6372926"/>
            <a:ext cx="1185195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43" name="Google Shape;343;p27"/>
          <p:cNvGrpSpPr/>
          <p:nvPr/>
        </p:nvGrpSpPr>
        <p:grpSpPr>
          <a:xfrm>
            <a:off x="326500" y="2474933"/>
            <a:ext cx="279534" cy="260000"/>
            <a:chOff x="2803325" y="4061175"/>
            <a:chExt cx="209650" cy="195000"/>
          </a:xfrm>
        </p:grpSpPr>
        <p:sp>
          <p:nvSpPr>
            <p:cNvPr id="344" name="Google Shape;344;p27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5" name="Google Shape;345;p27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6" name="Google Shape;346;p27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7" name="Google Shape;347;p27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2419465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9672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31"/>
          <p:cNvGrpSpPr/>
          <p:nvPr/>
        </p:nvGrpSpPr>
        <p:grpSpPr>
          <a:xfrm rot="-2700000">
            <a:off x="11292005" y="699857"/>
            <a:ext cx="279531" cy="259997"/>
            <a:chOff x="2803325" y="4061175"/>
            <a:chExt cx="209650" cy="195000"/>
          </a:xfrm>
        </p:grpSpPr>
        <p:sp>
          <p:nvSpPr>
            <p:cNvPr id="382" name="Google Shape;382;p31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3" name="Google Shape;383;p31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4" name="Google Shape;384;p31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5" name="Google Shape;385;p31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86" name="Google Shape;386;p31"/>
          <p:cNvSpPr/>
          <p:nvPr/>
        </p:nvSpPr>
        <p:spPr>
          <a:xfrm rot="5093719">
            <a:off x="11064877" y="3719868"/>
            <a:ext cx="840324" cy="118112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7" name="Google Shape;387;p31"/>
          <p:cNvSpPr/>
          <p:nvPr/>
        </p:nvSpPr>
        <p:spPr>
          <a:xfrm>
            <a:off x="591167" y="1572593"/>
            <a:ext cx="1185195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88" name="Google Shape;388;p31"/>
          <p:cNvGrpSpPr/>
          <p:nvPr/>
        </p:nvGrpSpPr>
        <p:grpSpPr>
          <a:xfrm>
            <a:off x="401599" y="3614933"/>
            <a:ext cx="279534" cy="260000"/>
            <a:chOff x="2803325" y="4061175"/>
            <a:chExt cx="209650" cy="195000"/>
          </a:xfrm>
        </p:grpSpPr>
        <p:sp>
          <p:nvSpPr>
            <p:cNvPr id="389" name="Google Shape;389;p31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0" name="Google Shape;390;p31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1" name="Google Shape;391;p31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2" name="Google Shape;392;p31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393" name="Google Shape;393;p31"/>
          <p:cNvGrpSpPr/>
          <p:nvPr/>
        </p:nvGrpSpPr>
        <p:grpSpPr>
          <a:xfrm>
            <a:off x="10822202" y="5625334"/>
            <a:ext cx="837653" cy="847524"/>
            <a:chOff x="8524094" y="2148425"/>
            <a:chExt cx="387850" cy="392397"/>
          </a:xfrm>
        </p:grpSpPr>
        <p:sp>
          <p:nvSpPr>
            <p:cNvPr id="394" name="Google Shape;394;p31"/>
            <p:cNvSpPr/>
            <p:nvPr/>
          </p:nvSpPr>
          <p:spPr>
            <a:xfrm>
              <a:off x="8607150" y="2148425"/>
              <a:ext cx="169200" cy="253500"/>
            </a:xfrm>
            <a:prstGeom prst="moon">
              <a:avLst>
                <a:gd name="adj" fmla="val 4609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5" name="Google Shape;395;p31"/>
            <p:cNvSpPr/>
            <p:nvPr/>
          </p:nvSpPr>
          <p:spPr>
            <a:xfrm rot="597945">
              <a:off x="8785205" y="2242631"/>
              <a:ext cx="117879" cy="112109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6" name="Google Shape;396;p31"/>
            <p:cNvSpPr/>
            <p:nvPr/>
          </p:nvSpPr>
          <p:spPr>
            <a:xfrm rot="-903784">
              <a:off x="8536621" y="2415301"/>
              <a:ext cx="117746" cy="112141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0032951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2" name="Google Shape;2942;p29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2943" name="Google Shape;2943;p29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4" name="Google Shape;2944;p29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5" name="Google Shape;2945;p29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2946" name="Google Shape;2946;p29"/>
          <p:cNvSpPr/>
          <p:nvPr/>
        </p:nvSpPr>
        <p:spPr>
          <a:xfrm flipH="1">
            <a:off x="-7431196" y="6223897"/>
            <a:ext cx="25640684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2947" name="Google Shape;2947;p29"/>
          <p:cNvGrpSpPr/>
          <p:nvPr/>
        </p:nvGrpSpPr>
        <p:grpSpPr>
          <a:xfrm flipH="1">
            <a:off x="9831876" y="-257886"/>
            <a:ext cx="2543804" cy="2003068"/>
            <a:chOff x="-241347" y="-208203"/>
            <a:chExt cx="2947964" cy="2919945"/>
          </a:xfrm>
        </p:grpSpPr>
        <p:grpSp>
          <p:nvGrpSpPr>
            <p:cNvPr id="2948" name="Google Shape;2948;p2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2949" name="Google Shape;2949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0" name="Google Shape;2950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1" name="Google Shape;2951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2" name="Google Shape;2952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3" name="Google Shape;2953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4" name="Google Shape;2954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5" name="Google Shape;2955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6" name="Google Shape;2956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2957" name="Google Shape;2957;p2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2958" name="Google Shape;2958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9" name="Google Shape;2959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0" name="Google Shape;2960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1" name="Google Shape;2961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2" name="Google Shape;2962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3" name="Google Shape;2963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4" name="Google Shape;2964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5" name="Google Shape;2965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2966" name="Google Shape;2966;p2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2967" name="Google Shape;2967;p2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8" name="Google Shape;2968;p2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9" name="Google Shape;2969;p2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0" name="Google Shape;2970;p2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1" name="Google Shape;2971;p2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2" name="Google Shape;2972;p2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3" name="Google Shape;2973;p2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4" name="Google Shape;2974;p2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5" name="Google Shape;2975;p2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6" name="Google Shape;2976;p2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7" name="Google Shape;2977;p2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8" name="Google Shape;2978;p2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9" name="Google Shape;2979;p2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0" name="Google Shape;2980;p2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1" name="Google Shape;2981;p2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2" name="Google Shape;2982;p2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3" name="Google Shape;2983;p2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4" name="Google Shape;2984;p2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5" name="Google Shape;2985;p2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6" name="Google Shape;2986;p2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7" name="Google Shape;2987;p2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8" name="Google Shape;2988;p2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9" name="Google Shape;2989;p2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0" name="Google Shape;2990;p2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1" name="Google Shape;2991;p2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2" name="Google Shape;2992;p2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3" name="Google Shape;2993;p2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4" name="Google Shape;2994;p2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5" name="Google Shape;2995;p2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6" name="Google Shape;2996;p2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7" name="Google Shape;2997;p2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8" name="Google Shape;2998;p2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9" name="Google Shape;2999;p2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0" name="Google Shape;3000;p2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1" name="Google Shape;3001;p2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2" name="Google Shape;3002;p2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3" name="Google Shape;3003;p2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4" name="Google Shape;3004;p2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5" name="Google Shape;3005;p2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6" name="Google Shape;3006;p2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7" name="Google Shape;3007;p2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8" name="Google Shape;3008;p2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9" name="Google Shape;3009;p2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0" name="Google Shape;3010;p2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1" name="Google Shape;3011;p2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2" name="Google Shape;3012;p2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3" name="Google Shape;3013;p2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4" name="Google Shape;3014;p2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5" name="Google Shape;3015;p2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6" name="Google Shape;3016;p2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7" name="Google Shape;3017;p2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8" name="Google Shape;3018;p2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9" name="Google Shape;3019;p2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0" name="Google Shape;3020;p2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1" name="Google Shape;3021;p2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2" name="Google Shape;3022;p2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3" name="Google Shape;3023;p2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4" name="Google Shape;3024;p2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5" name="Google Shape;3025;p2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6" name="Google Shape;3026;p2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7" name="Google Shape;3027;p2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8" name="Google Shape;3028;p2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9" name="Google Shape;3029;p2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0" name="Google Shape;3030;p2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1" name="Google Shape;3031;p2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2" name="Google Shape;3032;p2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3" name="Google Shape;3033;p2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4" name="Google Shape;3034;p2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5" name="Google Shape;3035;p2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6" name="Google Shape;3036;p2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7" name="Google Shape;3037;p2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8" name="Google Shape;3038;p2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9" name="Google Shape;3039;p2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0" name="Google Shape;3040;p2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1" name="Google Shape;3041;p2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2" name="Google Shape;3042;p2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3" name="Google Shape;3043;p2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4" name="Google Shape;3044;p2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5" name="Google Shape;3045;p2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6" name="Google Shape;3046;p2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7" name="Google Shape;3047;p2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8" name="Google Shape;3048;p2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9" name="Google Shape;3049;p2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0" name="Google Shape;3050;p2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1" name="Google Shape;3051;p2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2" name="Google Shape;3052;p2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3" name="Google Shape;3053;p2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4" name="Google Shape;3054;p2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5" name="Google Shape;3055;p2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6" name="Google Shape;3056;p2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7" name="Google Shape;3057;p2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8" name="Google Shape;3058;p2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9" name="Google Shape;3059;p2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0" name="Google Shape;3060;p2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1" name="Google Shape;3061;p2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2" name="Google Shape;3062;p2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3" name="Google Shape;3063;p2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4" name="Google Shape;3064;p2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5" name="Google Shape;3065;p2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6" name="Google Shape;3066;p2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7" name="Google Shape;3067;p2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8" name="Google Shape;3068;p2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9" name="Google Shape;3069;p2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0" name="Google Shape;3070;p2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1" name="Google Shape;3071;p2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2" name="Google Shape;3072;p2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3" name="Google Shape;3073;p2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4" name="Google Shape;3074;p2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5" name="Google Shape;3075;p2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6" name="Google Shape;3076;p2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3077" name="Google Shape;3077;p29"/>
          <p:cNvGrpSpPr/>
          <p:nvPr/>
        </p:nvGrpSpPr>
        <p:grpSpPr>
          <a:xfrm>
            <a:off x="477412" y="5821547"/>
            <a:ext cx="701133" cy="869542"/>
            <a:chOff x="2100500" y="1458275"/>
            <a:chExt cx="159000" cy="248050"/>
          </a:xfrm>
        </p:grpSpPr>
        <p:sp>
          <p:nvSpPr>
            <p:cNvPr id="3078" name="Google Shape;3078;p2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79" name="Google Shape;3079;p2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0" name="Google Shape;3080;p2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1" name="Google Shape;3081;p2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3082" name="Google Shape;3082;p29"/>
          <p:cNvGrpSpPr/>
          <p:nvPr/>
        </p:nvGrpSpPr>
        <p:grpSpPr>
          <a:xfrm>
            <a:off x="10603109" y="5821547"/>
            <a:ext cx="701133" cy="869542"/>
            <a:chOff x="2100500" y="1458275"/>
            <a:chExt cx="159000" cy="248050"/>
          </a:xfrm>
        </p:grpSpPr>
        <p:sp>
          <p:nvSpPr>
            <p:cNvPr id="3083" name="Google Shape;3083;p2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4" name="Google Shape;3084;p2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5" name="Google Shape;3085;p2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6" name="Google Shape;3086;p2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3098" name="Google Shape;3098;p29"/>
          <p:cNvSpPr/>
          <p:nvPr/>
        </p:nvSpPr>
        <p:spPr>
          <a:xfrm>
            <a:off x="9566091" y="6514833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3099" name="Google Shape;3099;p29"/>
          <p:cNvGrpSpPr/>
          <p:nvPr/>
        </p:nvGrpSpPr>
        <p:grpSpPr>
          <a:xfrm>
            <a:off x="-182893" y="-257886"/>
            <a:ext cx="2543804" cy="2003068"/>
            <a:chOff x="-241347" y="-208203"/>
            <a:chExt cx="2947964" cy="2919945"/>
          </a:xfrm>
        </p:grpSpPr>
        <p:grpSp>
          <p:nvGrpSpPr>
            <p:cNvPr id="3100" name="Google Shape;3100;p2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3101" name="Google Shape;3101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2" name="Google Shape;3102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3" name="Google Shape;3103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4" name="Google Shape;3104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5" name="Google Shape;3105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6" name="Google Shape;3106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7" name="Google Shape;3107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8" name="Google Shape;3108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3109" name="Google Shape;3109;p2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3110" name="Google Shape;3110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1" name="Google Shape;3111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2" name="Google Shape;3112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3" name="Google Shape;3113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4" name="Google Shape;3114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5" name="Google Shape;3115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6" name="Google Shape;3116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7" name="Google Shape;3117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3118" name="Google Shape;3118;p2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3119" name="Google Shape;3119;p2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0" name="Google Shape;3120;p2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1" name="Google Shape;3121;p2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2" name="Google Shape;3122;p2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3" name="Google Shape;3123;p2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4" name="Google Shape;3124;p2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5" name="Google Shape;3125;p2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6" name="Google Shape;3126;p2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7" name="Google Shape;3127;p2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8" name="Google Shape;3128;p2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9" name="Google Shape;3129;p2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0" name="Google Shape;3130;p2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1" name="Google Shape;3131;p2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2" name="Google Shape;3132;p2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3" name="Google Shape;3133;p2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4" name="Google Shape;3134;p2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5" name="Google Shape;3135;p2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6" name="Google Shape;3136;p2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7" name="Google Shape;3137;p2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8" name="Google Shape;3138;p2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9" name="Google Shape;3139;p2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0" name="Google Shape;3140;p2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1" name="Google Shape;3141;p2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2" name="Google Shape;3142;p2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3" name="Google Shape;3143;p2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4" name="Google Shape;3144;p2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5" name="Google Shape;3145;p2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6" name="Google Shape;3146;p2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7" name="Google Shape;3147;p2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8" name="Google Shape;3148;p2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9" name="Google Shape;3149;p2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0" name="Google Shape;3150;p2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1" name="Google Shape;3151;p2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2" name="Google Shape;3152;p2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3" name="Google Shape;3153;p2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4" name="Google Shape;3154;p2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5" name="Google Shape;3155;p2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6" name="Google Shape;3156;p2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7" name="Google Shape;3157;p2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8" name="Google Shape;3158;p2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9" name="Google Shape;3159;p2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0" name="Google Shape;3160;p2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1" name="Google Shape;3161;p2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2" name="Google Shape;3162;p2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3" name="Google Shape;3163;p2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4" name="Google Shape;3164;p2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5" name="Google Shape;3165;p2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6" name="Google Shape;3166;p2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7" name="Google Shape;3167;p2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8" name="Google Shape;3168;p2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9" name="Google Shape;3169;p2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0" name="Google Shape;3170;p2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1" name="Google Shape;3171;p2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2" name="Google Shape;3172;p2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3" name="Google Shape;3173;p2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4" name="Google Shape;3174;p2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5" name="Google Shape;3175;p2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6" name="Google Shape;3176;p2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7" name="Google Shape;3177;p2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8" name="Google Shape;3178;p2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9" name="Google Shape;3179;p2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0" name="Google Shape;3180;p2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1" name="Google Shape;3181;p2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2" name="Google Shape;3182;p2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3" name="Google Shape;3183;p2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4" name="Google Shape;3184;p2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5" name="Google Shape;3185;p2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6" name="Google Shape;3186;p2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7" name="Google Shape;3187;p2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8" name="Google Shape;3188;p2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9" name="Google Shape;3189;p2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0" name="Google Shape;3190;p2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1" name="Google Shape;3191;p2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2" name="Google Shape;3192;p2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3" name="Google Shape;3193;p2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4" name="Google Shape;3194;p2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5" name="Google Shape;3195;p2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6" name="Google Shape;3196;p2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7" name="Google Shape;3197;p2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8" name="Google Shape;3198;p2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9" name="Google Shape;3199;p2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0" name="Google Shape;3200;p2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1" name="Google Shape;3201;p2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2" name="Google Shape;3202;p2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3" name="Google Shape;3203;p2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4" name="Google Shape;3204;p2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5" name="Google Shape;3205;p2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6" name="Google Shape;3206;p2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7" name="Google Shape;3207;p2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8" name="Google Shape;3208;p2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9" name="Google Shape;3209;p2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0" name="Google Shape;3210;p2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1" name="Google Shape;3211;p2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2" name="Google Shape;3212;p2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3" name="Google Shape;3213;p2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4" name="Google Shape;3214;p2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5" name="Google Shape;3215;p2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6" name="Google Shape;3216;p2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7" name="Google Shape;3217;p2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8" name="Google Shape;3218;p2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9" name="Google Shape;3219;p2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0" name="Google Shape;3220;p2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1" name="Google Shape;3221;p2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2" name="Google Shape;3222;p2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3" name="Google Shape;3223;p2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4" name="Google Shape;3224;p2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5" name="Google Shape;3225;p2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6" name="Google Shape;3226;p2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7" name="Google Shape;3227;p2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8" name="Google Shape;3228;p2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935105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6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245" name="Google Shape;245;p6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248" name="Google Shape;248;p6"/>
          <p:cNvSpPr txBox="1">
            <a:spLocks noGrp="1"/>
          </p:cNvSpPr>
          <p:nvPr>
            <p:ph type="title"/>
          </p:nvPr>
        </p:nvSpPr>
        <p:spPr>
          <a:xfrm>
            <a:off x="960057" y="713270"/>
            <a:ext cx="10272698" cy="643647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9pPr>
          </a:lstStyle>
          <a:p>
            <a:endParaRPr/>
          </a:p>
        </p:txBody>
      </p:sp>
      <p:grpSp>
        <p:nvGrpSpPr>
          <p:cNvPr id="249" name="Google Shape;249;p6"/>
          <p:cNvGrpSpPr/>
          <p:nvPr/>
        </p:nvGrpSpPr>
        <p:grpSpPr>
          <a:xfrm>
            <a:off x="10643856" y="5689880"/>
            <a:ext cx="1661120" cy="1333210"/>
            <a:chOff x="3206750" y="1492575"/>
            <a:chExt cx="634550" cy="640625"/>
          </a:xfrm>
        </p:grpSpPr>
        <p:sp>
          <p:nvSpPr>
            <p:cNvPr id="250" name="Google Shape;250;p6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9" name="Google Shape;259;p6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5" name="Google Shape;265;p6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6" name="Google Shape;266;p6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7" name="Google Shape;267;p6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8" name="Google Shape;268;p6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9" name="Google Shape;269;p6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0" name="Google Shape;270;p6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1" name="Google Shape;271;p6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2" name="Google Shape;272;p6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3" name="Google Shape;273;p6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1" name="Google Shape;281;p6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2" name="Google Shape;282;p6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3" name="Google Shape;283;p6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1" name="Google Shape;291;p6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360" name="Google Shape;360;p6"/>
          <p:cNvGrpSpPr/>
          <p:nvPr/>
        </p:nvGrpSpPr>
        <p:grpSpPr>
          <a:xfrm flipH="1">
            <a:off x="-112193" y="5689880"/>
            <a:ext cx="1661120" cy="1333210"/>
            <a:chOff x="3206750" y="1492575"/>
            <a:chExt cx="634550" cy="640625"/>
          </a:xfrm>
        </p:grpSpPr>
        <p:sp>
          <p:nvSpPr>
            <p:cNvPr id="361" name="Google Shape;361;p6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2" name="Google Shape;392;p6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3" name="Google Shape;393;p6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4" name="Google Shape;394;p6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5" name="Google Shape;395;p6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6" name="Google Shape;396;p6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1" name="Google Shape;401;p6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3" name="Google Shape;403;p6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4" name="Google Shape;404;p6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6" name="Google Shape;406;p6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7" name="Google Shape;407;p6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8" name="Google Shape;408;p6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9" name="Google Shape;409;p6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0" name="Google Shape;410;p6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2" name="Google Shape;412;p6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3" name="Google Shape;413;p6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5" name="Google Shape;415;p6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6" name="Google Shape;416;p6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8" name="Google Shape;418;p6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9" name="Google Shape;419;p6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1" name="Google Shape;421;p6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2" name="Google Shape;422;p6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4" name="Google Shape;424;p6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5" name="Google Shape;425;p6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7" name="Google Shape;427;p6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8" name="Google Shape;428;p6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9" name="Google Shape;429;p6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0" name="Google Shape;430;p6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1" name="Google Shape;431;p6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2" name="Google Shape;432;p6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3" name="Google Shape;433;p6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4" name="Google Shape;434;p6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5" name="Google Shape;435;p6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6" name="Google Shape;436;p6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7" name="Google Shape;437;p6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8" name="Google Shape;438;p6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9" name="Google Shape;439;p6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0" name="Google Shape;440;p6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1" name="Google Shape;441;p6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2" name="Google Shape;442;p6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3" name="Google Shape;443;p6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4" name="Google Shape;444;p6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5" name="Google Shape;445;p6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6" name="Google Shape;446;p6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7" name="Google Shape;447;p6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8" name="Google Shape;448;p6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9" name="Google Shape;449;p6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0" name="Google Shape;450;p6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1" name="Google Shape;451;p6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2" name="Google Shape;452;p6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3" name="Google Shape;453;p6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4" name="Google Shape;454;p6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5" name="Google Shape;455;p6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6" name="Google Shape;456;p6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7" name="Google Shape;457;p6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8" name="Google Shape;458;p6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9" name="Google Shape;459;p6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1" name="Google Shape;461;p6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3" name="Google Shape;463;p6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4" name="Google Shape;464;p6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5" name="Google Shape;465;p6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6" name="Google Shape;466;p6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471" name="Google Shape;471;p6"/>
          <p:cNvSpPr/>
          <p:nvPr/>
        </p:nvSpPr>
        <p:spPr>
          <a:xfrm>
            <a:off x="346587" y="2005743"/>
            <a:ext cx="363144" cy="273633"/>
          </a:xfrm>
          <a:custGeom>
            <a:avLst/>
            <a:gdLst/>
            <a:ahLst/>
            <a:cxnLst/>
            <a:rect l="l" t="t" r="r" b="b"/>
            <a:pathLst>
              <a:path w="3680" h="3488" extrusionOk="0">
                <a:moveTo>
                  <a:pt x="2596" y="1"/>
                </a:moveTo>
                <a:cubicBezTo>
                  <a:pt x="2586" y="1"/>
                  <a:pt x="2577" y="4"/>
                  <a:pt x="2569" y="11"/>
                </a:cubicBezTo>
                <a:cubicBezTo>
                  <a:pt x="2551" y="26"/>
                  <a:pt x="2550" y="53"/>
                  <a:pt x="2551" y="76"/>
                </a:cubicBezTo>
                <a:cubicBezTo>
                  <a:pt x="2555" y="189"/>
                  <a:pt x="2563" y="301"/>
                  <a:pt x="2578" y="414"/>
                </a:cubicBezTo>
                <a:cubicBezTo>
                  <a:pt x="2582" y="446"/>
                  <a:pt x="2587" y="478"/>
                  <a:pt x="2579" y="509"/>
                </a:cubicBezTo>
                <a:cubicBezTo>
                  <a:pt x="2573" y="532"/>
                  <a:pt x="2561" y="553"/>
                  <a:pt x="2550" y="573"/>
                </a:cubicBezTo>
                <a:cubicBezTo>
                  <a:pt x="2442" y="774"/>
                  <a:pt x="2382" y="997"/>
                  <a:pt x="2354" y="1225"/>
                </a:cubicBezTo>
                <a:cubicBezTo>
                  <a:pt x="2347" y="1275"/>
                  <a:pt x="2342" y="1326"/>
                  <a:pt x="2338" y="1376"/>
                </a:cubicBezTo>
                <a:cubicBezTo>
                  <a:pt x="2297" y="1330"/>
                  <a:pt x="2257" y="1284"/>
                  <a:pt x="2215" y="1237"/>
                </a:cubicBezTo>
                <a:cubicBezTo>
                  <a:pt x="2083" y="1095"/>
                  <a:pt x="1949" y="948"/>
                  <a:pt x="1775" y="864"/>
                </a:cubicBezTo>
                <a:cubicBezTo>
                  <a:pt x="1656" y="807"/>
                  <a:pt x="1518" y="777"/>
                  <a:pt x="1426" y="682"/>
                </a:cubicBezTo>
                <a:cubicBezTo>
                  <a:pt x="1323" y="575"/>
                  <a:pt x="1298" y="407"/>
                  <a:pt x="1187" y="308"/>
                </a:cubicBezTo>
                <a:cubicBezTo>
                  <a:pt x="1174" y="296"/>
                  <a:pt x="1157" y="284"/>
                  <a:pt x="1138" y="284"/>
                </a:cubicBezTo>
                <a:cubicBezTo>
                  <a:pt x="1138" y="284"/>
                  <a:pt x="1137" y="284"/>
                  <a:pt x="1137" y="284"/>
                </a:cubicBezTo>
                <a:cubicBezTo>
                  <a:pt x="1100" y="284"/>
                  <a:pt x="1076" y="327"/>
                  <a:pt x="1076" y="364"/>
                </a:cubicBezTo>
                <a:cubicBezTo>
                  <a:pt x="1074" y="444"/>
                  <a:pt x="1129" y="511"/>
                  <a:pt x="1161" y="584"/>
                </a:cubicBezTo>
                <a:cubicBezTo>
                  <a:pt x="1270" y="823"/>
                  <a:pt x="1137" y="1095"/>
                  <a:pt x="1099" y="1356"/>
                </a:cubicBezTo>
                <a:cubicBezTo>
                  <a:pt x="1065" y="1581"/>
                  <a:pt x="1108" y="1808"/>
                  <a:pt x="1203" y="2017"/>
                </a:cubicBezTo>
                <a:cubicBezTo>
                  <a:pt x="1093" y="2000"/>
                  <a:pt x="983" y="1990"/>
                  <a:pt x="872" y="1990"/>
                </a:cubicBezTo>
                <a:cubicBezTo>
                  <a:pt x="770" y="1990"/>
                  <a:pt x="668" y="1998"/>
                  <a:pt x="568" y="2018"/>
                </a:cubicBezTo>
                <a:cubicBezTo>
                  <a:pt x="548" y="2022"/>
                  <a:pt x="528" y="2026"/>
                  <a:pt x="509" y="2026"/>
                </a:cubicBezTo>
                <a:cubicBezTo>
                  <a:pt x="505" y="2026"/>
                  <a:pt x="502" y="2026"/>
                  <a:pt x="498" y="2026"/>
                </a:cubicBezTo>
                <a:cubicBezTo>
                  <a:pt x="466" y="2024"/>
                  <a:pt x="436" y="2010"/>
                  <a:pt x="407" y="1997"/>
                </a:cubicBezTo>
                <a:cubicBezTo>
                  <a:pt x="305" y="1949"/>
                  <a:pt x="200" y="1907"/>
                  <a:pt x="93" y="1871"/>
                </a:cubicBezTo>
                <a:cubicBezTo>
                  <a:pt x="80" y="1866"/>
                  <a:pt x="65" y="1862"/>
                  <a:pt x="51" y="1862"/>
                </a:cubicBezTo>
                <a:cubicBezTo>
                  <a:pt x="41" y="1862"/>
                  <a:pt x="32" y="1864"/>
                  <a:pt x="24" y="1869"/>
                </a:cubicBezTo>
                <a:cubicBezTo>
                  <a:pt x="0" y="1884"/>
                  <a:pt x="0" y="1923"/>
                  <a:pt x="17" y="1947"/>
                </a:cubicBezTo>
                <a:cubicBezTo>
                  <a:pt x="34" y="1971"/>
                  <a:pt x="62" y="1985"/>
                  <a:pt x="87" y="2000"/>
                </a:cubicBezTo>
                <a:cubicBezTo>
                  <a:pt x="304" y="2129"/>
                  <a:pt x="343" y="2410"/>
                  <a:pt x="459" y="2618"/>
                </a:cubicBezTo>
                <a:cubicBezTo>
                  <a:pt x="598" y="2868"/>
                  <a:pt x="795" y="3083"/>
                  <a:pt x="1038" y="3235"/>
                </a:cubicBezTo>
                <a:cubicBezTo>
                  <a:pt x="1302" y="3401"/>
                  <a:pt x="1614" y="3488"/>
                  <a:pt x="1925" y="3488"/>
                </a:cubicBezTo>
                <a:cubicBezTo>
                  <a:pt x="2029" y="3488"/>
                  <a:pt x="2133" y="3478"/>
                  <a:pt x="2236" y="3458"/>
                </a:cubicBezTo>
                <a:cubicBezTo>
                  <a:pt x="2454" y="3415"/>
                  <a:pt x="2667" y="3327"/>
                  <a:pt x="2837" y="3182"/>
                </a:cubicBezTo>
                <a:cubicBezTo>
                  <a:pt x="2856" y="3166"/>
                  <a:pt x="2876" y="3146"/>
                  <a:pt x="2890" y="3125"/>
                </a:cubicBezTo>
                <a:cubicBezTo>
                  <a:pt x="2924" y="3122"/>
                  <a:pt x="2959" y="3104"/>
                  <a:pt x="2988" y="3085"/>
                </a:cubicBezTo>
                <a:cubicBezTo>
                  <a:pt x="3177" y="2967"/>
                  <a:pt x="3325" y="2791"/>
                  <a:pt x="3431" y="2594"/>
                </a:cubicBezTo>
                <a:cubicBezTo>
                  <a:pt x="3628" y="2228"/>
                  <a:pt x="3679" y="1786"/>
                  <a:pt x="3573" y="1383"/>
                </a:cubicBezTo>
                <a:cubicBezTo>
                  <a:pt x="3501" y="1106"/>
                  <a:pt x="3353" y="855"/>
                  <a:pt x="3155" y="648"/>
                </a:cubicBezTo>
                <a:cubicBezTo>
                  <a:pt x="2992" y="476"/>
                  <a:pt x="2736" y="355"/>
                  <a:pt x="2676" y="109"/>
                </a:cubicBezTo>
                <a:cubicBezTo>
                  <a:pt x="2669" y="80"/>
                  <a:pt x="2664" y="50"/>
                  <a:pt x="2646" y="26"/>
                </a:cubicBezTo>
                <a:cubicBezTo>
                  <a:pt x="2635" y="11"/>
                  <a:pt x="2615" y="1"/>
                  <a:pt x="2596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2" name="Google Shape;472;p6"/>
          <p:cNvSpPr/>
          <p:nvPr/>
        </p:nvSpPr>
        <p:spPr>
          <a:xfrm rot="-1998728">
            <a:off x="11295208" y="5397270"/>
            <a:ext cx="358406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3" name="Google Shape;473;p6"/>
          <p:cNvSpPr/>
          <p:nvPr/>
        </p:nvSpPr>
        <p:spPr>
          <a:xfrm rot="-632712">
            <a:off x="286730" y="4374130"/>
            <a:ext cx="358402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4" name="Google Shape;474;p6"/>
          <p:cNvSpPr/>
          <p:nvPr/>
        </p:nvSpPr>
        <p:spPr>
          <a:xfrm rot="-338711">
            <a:off x="11587185" y="3227920"/>
            <a:ext cx="358406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5" name="Google Shape;475;p6"/>
          <p:cNvSpPr/>
          <p:nvPr/>
        </p:nvSpPr>
        <p:spPr>
          <a:xfrm rot="-1684279">
            <a:off x="5643397" y="6384939"/>
            <a:ext cx="358406" cy="263275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7345972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8" name="Google Shape;1398;p11"/>
          <p:cNvGrpSpPr/>
          <p:nvPr/>
        </p:nvGrpSpPr>
        <p:grpSpPr>
          <a:xfrm rot="-1258759">
            <a:off x="-853255" y="-317936"/>
            <a:ext cx="2165763" cy="2059362"/>
            <a:chOff x="1288525" y="846925"/>
            <a:chExt cx="396175" cy="473850"/>
          </a:xfrm>
        </p:grpSpPr>
        <p:sp>
          <p:nvSpPr>
            <p:cNvPr id="1399" name="Google Shape;1399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0" name="Google Shape;1400;p11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1" name="Google Shape;1401;p11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2" name="Google Shape;1402;p11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3" name="Google Shape;1403;p11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4" name="Google Shape;1404;p11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5" name="Google Shape;1405;p11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6" name="Google Shape;1406;p11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7" name="Google Shape;1407;p11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8" name="Google Shape;1408;p11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09" name="Google Shape;1409;p11"/>
          <p:cNvGrpSpPr/>
          <p:nvPr/>
        </p:nvGrpSpPr>
        <p:grpSpPr>
          <a:xfrm rot="2332656">
            <a:off x="191475" y="-453541"/>
            <a:ext cx="2951854" cy="2065686"/>
            <a:chOff x="1218400" y="279000"/>
            <a:chExt cx="468300" cy="412225"/>
          </a:xfrm>
        </p:grpSpPr>
        <p:sp>
          <p:nvSpPr>
            <p:cNvPr id="1410" name="Google Shape;1410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1" name="Google Shape;1411;p11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2" name="Google Shape;1412;p11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3" name="Google Shape;1413;p11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4" name="Google Shape;1414;p11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5" name="Google Shape;1415;p11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6" name="Google Shape;1416;p11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7" name="Google Shape;1417;p11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8" name="Google Shape;1418;p11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9" name="Google Shape;1419;p11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20" name="Google Shape;1420;p11"/>
          <p:cNvGrpSpPr/>
          <p:nvPr/>
        </p:nvGrpSpPr>
        <p:grpSpPr>
          <a:xfrm rot="1258759" flipH="1">
            <a:off x="10880278" y="-248837"/>
            <a:ext cx="2165763" cy="2059362"/>
            <a:chOff x="1288525" y="846925"/>
            <a:chExt cx="396175" cy="473850"/>
          </a:xfrm>
        </p:grpSpPr>
        <p:sp>
          <p:nvSpPr>
            <p:cNvPr id="1421" name="Google Shape;1421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2" name="Google Shape;1422;p11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3" name="Google Shape;1423;p11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4" name="Google Shape;1424;p11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5" name="Google Shape;1425;p11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6" name="Google Shape;1426;p11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31" name="Google Shape;1431;p11"/>
          <p:cNvGrpSpPr/>
          <p:nvPr/>
        </p:nvGrpSpPr>
        <p:grpSpPr>
          <a:xfrm rot="-2332656" flipH="1">
            <a:off x="9049457" y="-384443"/>
            <a:ext cx="2951854" cy="2065686"/>
            <a:chOff x="1218400" y="279000"/>
            <a:chExt cx="468300" cy="412225"/>
          </a:xfrm>
        </p:grpSpPr>
        <p:sp>
          <p:nvSpPr>
            <p:cNvPr id="1432" name="Google Shape;1432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442" name="Google Shape;1442;p11"/>
          <p:cNvSpPr/>
          <p:nvPr/>
        </p:nvSpPr>
        <p:spPr>
          <a:xfrm>
            <a:off x="-6388185" y="6223897"/>
            <a:ext cx="25640684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1450" name="Google Shape;1450;p11"/>
          <p:cNvGrpSpPr/>
          <p:nvPr/>
        </p:nvGrpSpPr>
        <p:grpSpPr>
          <a:xfrm>
            <a:off x="8464864" y="5721743"/>
            <a:ext cx="610615" cy="757279"/>
            <a:chOff x="2100500" y="1458275"/>
            <a:chExt cx="159000" cy="248050"/>
          </a:xfrm>
        </p:grpSpPr>
        <p:sp>
          <p:nvSpPr>
            <p:cNvPr id="1451" name="Google Shape;1451;p1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55" name="Google Shape;1455;p11"/>
          <p:cNvGrpSpPr/>
          <p:nvPr/>
        </p:nvGrpSpPr>
        <p:grpSpPr>
          <a:xfrm>
            <a:off x="4910063" y="6060025"/>
            <a:ext cx="474030" cy="587882"/>
            <a:chOff x="2100500" y="1458275"/>
            <a:chExt cx="159000" cy="248050"/>
          </a:xfrm>
        </p:grpSpPr>
        <p:sp>
          <p:nvSpPr>
            <p:cNvPr id="1456" name="Google Shape;1456;p1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471" name="Google Shape;1471;p11"/>
          <p:cNvSpPr/>
          <p:nvPr/>
        </p:nvSpPr>
        <p:spPr>
          <a:xfrm>
            <a:off x="9566091" y="6514833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5" name="Google Shape;1475;p11"/>
          <p:cNvSpPr/>
          <p:nvPr/>
        </p:nvSpPr>
        <p:spPr>
          <a:xfrm>
            <a:off x="5931194" y="6415652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6" name="Google Shape;1476;p11"/>
          <p:cNvSpPr/>
          <p:nvPr/>
        </p:nvSpPr>
        <p:spPr>
          <a:xfrm rot="-2050307">
            <a:off x="545747" y="4020383"/>
            <a:ext cx="358412" cy="263280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7" name="Google Shape;1477;p11"/>
          <p:cNvSpPr/>
          <p:nvPr/>
        </p:nvSpPr>
        <p:spPr>
          <a:xfrm rot="-1161514">
            <a:off x="450758" y="2443935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8" name="Google Shape;1478;p11"/>
          <p:cNvSpPr/>
          <p:nvPr/>
        </p:nvSpPr>
        <p:spPr>
          <a:xfrm rot="-1161514">
            <a:off x="3818813" y="719822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9" name="Google Shape;1479;p11"/>
          <p:cNvSpPr/>
          <p:nvPr/>
        </p:nvSpPr>
        <p:spPr>
          <a:xfrm rot="-1161514">
            <a:off x="11380642" y="2925820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80" name="Google Shape;1480;p11"/>
          <p:cNvSpPr/>
          <p:nvPr/>
        </p:nvSpPr>
        <p:spPr>
          <a:xfrm rot="-2914247">
            <a:off x="11417381" y="4705070"/>
            <a:ext cx="284930" cy="331173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19882309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9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821" name="Google Shape;821;p9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822" name="Google Shape;822;p9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823" name="Google Shape;823;p9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824" name="Google Shape;824;p9"/>
          <p:cNvSpPr txBox="1">
            <a:spLocks noGrp="1"/>
          </p:cNvSpPr>
          <p:nvPr>
            <p:ph type="title"/>
          </p:nvPr>
        </p:nvSpPr>
        <p:spPr>
          <a:xfrm>
            <a:off x="2761359" y="2244606"/>
            <a:ext cx="6670068" cy="1127879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79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9pPr>
          </a:lstStyle>
          <a:p>
            <a:endParaRPr/>
          </a:p>
        </p:txBody>
      </p:sp>
      <p:sp>
        <p:nvSpPr>
          <p:cNvPr id="825" name="Google Shape;825;p9"/>
          <p:cNvSpPr txBox="1">
            <a:spLocks noGrp="1"/>
          </p:cNvSpPr>
          <p:nvPr>
            <p:ph type="subTitle" idx="1"/>
          </p:nvPr>
        </p:nvSpPr>
        <p:spPr>
          <a:xfrm>
            <a:off x="2761359" y="3372598"/>
            <a:ext cx="6670068" cy="1166781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276"/>
              </a:spcBef>
              <a:spcAft>
                <a:spcPts val="2276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9"/>
          <p:cNvSpPr/>
          <p:nvPr/>
        </p:nvSpPr>
        <p:spPr>
          <a:xfrm>
            <a:off x="-5482423" y="6144053"/>
            <a:ext cx="24097908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827" name="Google Shape;827;p9"/>
          <p:cNvGrpSpPr/>
          <p:nvPr/>
        </p:nvGrpSpPr>
        <p:grpSpPr>
          <a:xfrm>
            <a:off x="-191966" y="-188798"/>
            <a:ext cx="3362597" cy="2647809"/>
            <a:chOff x="-241347" y="-208203"/>
            <a:chExt cx="2947964" cy="2919945"/>
          </a:xfrm>
        </p:grpSpPr>
        <p:grpSp>
          <p:nvGrpSpPr>
            <p:cNvPr id="828" name="Google Shape;828;p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829" name="Google Shape;829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0" name="Google Shape;830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1" name="Google Shape;831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2" name="Google Shape;832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3" name="Google Shape;833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4" name="Google Shape;834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5" name="Google Shape;835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6" name="Google Shape;836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837" name="Google Shape;837;p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838" name="Google Shape;838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9" name="Google Shape;839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0" name="Google Shape;840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1" name="Google Shape;841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2" name="Google Shape;842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3" name="Google Shape;843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4" name="Google Shape;844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5" name="Google Shape;845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846" name="Google Shape;846;p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847" name="Google Shape;847;p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8" name="Google Shape;848;p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9" name="Google Shape;849;p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0" name="Google Shape;850;p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1" name="Google Shape;851;p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2" name="Google Shape;852;p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3" name="Google Shape;853;p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4" name="Google Shape;854;p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5" name="Google Shape;855;p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6" name="Google Shape;856;p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7" name="Google Shape;857;p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8" name="Google Shape;858;p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9" name="Google Shape;859;p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0" name="Google Shape;860;p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1" name="Google Shape;861;p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2" name="Google Shape;862;p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3" name="Google Shape;863;p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4" name="Google Shape;864;p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5" name="Google Shape;865;p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6" name="Google Shape;866;p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7" name="Google Shape;867;p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8" name="Google Shape;868;p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9" name="Google Shape;869;p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0" name="Google Shape;870;p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1" name="Google Shape;871;p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2" name="Google Shape;872;p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3" name="Google Shape;873;p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4" name="Google Shape;874;p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5" name="Google Shape;875;p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6" name="Google Shape;876;p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7" name="Google Shape;877;p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8" name="Google Shape;878;p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9" name="Google Shape;879;p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0" name="Google Shape;880;p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1" name="Google Shape;881;p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2" name="Google Shape;882;p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3" name="Google Shape;883;p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4" name="Google Shape;884;p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5" name="Google Shape;885;p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6" name="Google Shape;886;p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7" name="Google Shape;887;p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8" name="Google Shape;888;p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9" name="Google Shape;889;p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0" name="Google Shape;890;p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1" name="Google Shape;891;p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2" name="Google Shape;892;p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3" name="Google Shape;893;p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4" name="Google Shape;894;p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5" name="Google Shape;895;p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6" name="Google Shape;896;p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7" name="Google Shape;897;p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8" name="Google Shape;898;p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9" name="Google Shape;899;p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0" name="Google Shape;900;p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1" name="Google Shape;901;p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2" name="Google Shape;902;p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3" name="Google Shape;903;p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4" name="Google Shape;904;p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5" name="Google Shape;905;p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6" name="Google Shape;906;p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7" name="Google Shape;907;p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8" name="Google Shape;908;p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9" name="Google Shape;909;p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0" name="Google Shape;910;p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1" name="Google Shape;911;p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2" name="Google Shape;912;p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3" name="Google Shape;913;p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4" name="Google Shape;914;p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5" name="Google Shape;915;p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6" name="Google Shape;916;p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7" name="Google Shape;917;p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8" name="Google Shape;918;p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9" name="Google Shape;919;p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0" name="Google Shape;920;p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1" name="Google Shape;921;p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2" name="Google Shape;922;p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3" name="Google Shape;923;p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4" name="Google Shape;924;p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5" name="Google Shape;925;p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6" name="Google Shape;926;p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7" name="Google Shape;927;p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8" name="Google Shape;928;p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9" name="Google Shape;929;p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0" name="Google Shape;930;p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1" name="Google Shape;931;p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2" name="Google Shape;932;p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3" name="Google Shape;933;p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4" name="Google Shape;934;p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5" name="Google Shape;935;p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6" name="Google Shape;936;p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7" name="Google Shape;937;p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8" name="Google Shape;938;p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9" name="Google Shape;939;p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0" name="Google Shape;940;p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1" name="Google Shape;941;p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2" name="Google Shape;942;p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3" name="Google Shape;943;p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4" name="Google Shape;944;p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5" name="Google Shape;945;p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6" name="Google Shape;946;p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7" name="Google Shape;947;p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8" name="Google Shape;948;p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9" name="Google Shape;949;p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0" name="Google Shape;950;p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1" name="Google Shape;951;p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2" name="Google Shape;952;p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3" name="Google Shape;953;p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4" name="Google Shape;954;p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5" name="Google Shape;955;p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6" name="Google Shape;956;p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957" name="Google Shape;957;p9"/>
          <p:cNvGrpSpPr/>
          <p:nvPr/>
        </p:nvGrpSpPr>
        <p:grpSpPr>
          <a:xfrm flipH="1">
            <a:off x="9022152" y="-188798"/>
            <a:ext cx="3362597" cy="2647809"/>
            <a:chOff x="-241347" y="-208203"/>
            <a:chExt cx="2947964" cy="2919945"/>
          </a:xfrm>
        </p:grpSpPr>
        <p:grpSp>
          <p:nvGrpSpPr>
            <p:cNvPr id="958" name="Google Shape;958;p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959" name="Google Shape;959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0" name="Google Shape;960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1" name="Google Shape;961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2" name="Google Shape;962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3" name="Google Shape;963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4" name="Google Shape;964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5" name="Google Shape;965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6" name="Google Shape;966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967" name="Google Shape;967;p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968" name="Google Shape;968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9" name="Google Shape;969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0" name="Google Shape;970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1" name="Google Shape;971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2" name="Google Shape;972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3" name="Google Shape;973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4" name="Google Shape;974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5" name="Google Shape;975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976" name="Google Shape;976;p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977" name="Google Shape;977;p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8" name="Google Shape;978;p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9" name="Google Shape;979;p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0" name="Google Shape;980;p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1" name="Google Shape;981;p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2" name="Google Shape;982;p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3" name="Google Shape;983;p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4" name="Google Shape;984;p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5" name="Google Shape;985;p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6" name="Google Shape;986;p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7" name="Google Shape;987;p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8" name="Google Shape;988;p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9" name="Google Shape;989;p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0" name="Google Shape;990;p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1" name="Google Shape;991;p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2" name="Google Shape;992;p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3" name="Google Shape;993;p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4" name="Google Shape;994;p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5" name="Google Shape;995;p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6" name="Google Shape;996;p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7" name="Google Shape;997;p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8" name="Google Shape;998;p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9" name="Google Shape;999;p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0" name="Google Shape;1000;p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1" name="Google Shape;1001;p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2" name="Google Shape;1002;p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3" name="Google Shape;1003;p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4" name="Google Shape;1004;p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5" name="Google Shape;1005;p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6" name="Google Shape;1006;p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7" name="Google Shape;1007;p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8" name="Google Shape;1008;p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9" name="Google Shape;1009;p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0" name="Google Shape;1010;p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1" name="Google Shape;1011;p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2" name="Google Shape;1012;p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3" name="Google Shape;1013;p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4" name="Google Shape;1014;p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5" name="Google Shape;1015;p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6" name="Google Shape;1016;p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7" name="Google Shape;1017;p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8" name="Google Shape;1018;p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9" name="Google Shape;1019;p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0" name="Google Shape;1020;p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1" name="Google Shape;1021;p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2" name="Google Shape;1022;p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3" name="Google Shape;1023;p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4" name="Google Shape;1024;p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5" name="Google Shape;1025;p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6" name="Google Shape;1026;p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7" name="Google Shape;1027;p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8" name="Google Shape;1028;p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9" name="Google Shape;1029;p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0" name="Google Shape;1030;p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1" name="Google Shape;1031;p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2" name="Google Shape;1032;p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3" name="Google Shape;1033;p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4" name="Google Shape;1034;p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5" name="Google Shape;1035;p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6" name="Google Shape;1036;p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7" name="Google Shape;1037;p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8" name="Google Shape;1038;p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9" name="Google Shape;1039;p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0" name="Google Shape;1040;p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1" name="Google Shape;1041;p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2" name="Google Shape;1042;p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3" name="Google Shape;1043;p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4" name="Google Shape;1044;p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5" name="Google Shape;1045;p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6" name="Google Shape;1046;p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7" name="Google Shape;1047;p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8" name="Google Shape;1048;p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9" name="Google Shape;1049;p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0" name="Google Shape;1050;p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1" name="Google Shape;1051;p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2" name="Google Shape;1052;p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3" name="Google Shape;1053;p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4" name="Google Shape;1054;p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5" name="Google Shape;1055;p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6" name="Google Shape;1056;p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7" name="Google Shape;1057;p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8" name="Google Shape;1058;p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9" name="Google Shape;1059;p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0" name="Google Shape;1060;p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1" name="Google Shape;1061;p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2" name="Google Shape;1062;p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3" name="Google Shape;1063;p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4" name="Google Shape;1064;p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5" name="Google Shape;1065;p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6" name="Google Shape;1066;p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7" name="Google Shape;1067;p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8" name="Google Shape;1068;p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9" name="Google Shape;1069;p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0" name="Google Shape;1070;p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1" name="Google Shape;1071;p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2" name="Google Shape;1072;p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3" name="Google Shape;1073;p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4" name="Google Shape;1074;p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5" name="Google Shape;1075;p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6" name="Google Shape;1076;p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7" name="Google Shape;1077;p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8" name="Google Shape;1078;p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9" name="Google Shape;1079;p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0" name="Google Shape;1080;p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1" name="Google Shape;1081;p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2" name="Google Shape;1082;p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3" name="Google Shape;1083;p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4" name="Google Shape;1084;p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5" name="Google Shape;1085;p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6" name="Google Shape;1086;p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1087" name="Google Shape;1087;p9"/>
          <p:cNvGrpSpPr/>
          <p:nvPr/>
        </p:nvGrpSpPr>
        <p:grpSpPr>
          <a:xfrm>
            <a:off x="953536" y="5416960"/>
            <a:ext cx="2216995" cy="945581"/>
            <a:chOff x="1577575" y="1855050"/>
            <a:chExt cx="642350" cy="344625"/>
          </a:xfrm>
        </p:grpSpPr>
        <p:sp>
          <p:nvSpPr>
            <p:cNvPr id="1088" name="Google Shape;1088;p9"/>
            <p:cNvSpPr/>
            <p:nvPr/>
          </p:nvSpPr>
          <p:spPr>
            <a:xfrm>
              <a:off x="1827700" y="1864975"/>
              <a:ext cx="113075" cy="30900"/>
            </a:xfrm>
            <a:custGeom>
              <a:avLst/>
              <a:gdLst/>
              <a:ahLst/>
              <a:cxnLst/>
              <a:rect l="l" t="t" r="r" b="b"/>
              <a:pathLst>
                <a:path w="4523" h="1236" extrusionOk="0">
                  <a:moveTo>
                    <a:pt x="2438" y="1"/>
                  </a:moveTo>
                  <a:cubicBezTo>
                    <a:pt x="2417" y="1"/>
                    <a:pt x="2395" y="1"/>
                    <a:pt x="2374" y="2"/>
                  </a:cubicBezTo>
                  <a:cubicBezTo>
                    <a:pt x="1652" y="25"/>
                    <a:pt x="911" y="169"/>
                    <a:pt x="302" y="500"/>
                  </a:cubicBezTo>
                  <a:cubicBezTo>
                    <a:pt x="204" y="553"/>
                    <a:pt x="108" y="613"/>
                    <a:pt x="54" y="697"/>
                  </a:cubicBezTo>
                  <a:cubicBezTo>
                    <a:pt x="0" y="782"/>
                    <a:pt x="0" y="898"/>
                    <a:pt x="83" y="966"/>
                  </a:cubicBezTo>
                  <a:cubicBezTo>
                    <a:pt x="128" y="1002"/>
                    <a:pt x="192" y="1020"/>
                    <a:pt x="254" y="1033"/>
                  </a:cubicBezTo>
                  <a:cubicBezTo>
                    <a:pt x="374" y="1057"/>
                    <a:pt x="495" y="1066"/>
                    <a:pt x="617" y="1066"/>
                  </a:cubicBezTo>
                  <a:cubicBezTo>
                    <a:pt x="889" y="1066"/>
                    <a:pt x="1164" y="1021"/>
                    <a:pt x="1436" y="994"/>
                  </a:cubicBezTo>
                  <a:cubicBezTo>
                    <a:pt x="1640" y="974"/>
                    <a:pt x="1846" y="964"/>
                    <a:pt x="2051" y="964"/>
                  </a:cubicBezTo>
                  <a:cubicBezTo>
                    <a:pt x="2556" y="964"/>
                    <a:pt x="3060" y="1025"/>
                    <a:pt x="3543" y="1147"/>
                  </a:cubicBezTo>
                  <a:cubicBezTo>
                    <a:pt x="3705" y="1187"/>
                    <a:pt x="3871" y="1235"/>
                    <a:pt x="4039" y="1235"/>
                  </a:cubicBezTo>
                  <a:cubicBezTo>
                    <a:pt x="4068" y="1235"/>
                    <a:pt x="4098" y="1234"/>
                    <a:pt x="4128" y="1231"/>
                  </a:cubicBezTo>
                  <a:cubicBezTo>
                    <a:pt x="4325" y="1209"/>
                    <a:pt x="4523" y="1076"/>
                    <a:pt x="4507" y="912"/>
                  </a:cubicBezTo>
                  <a:cubicBezTo>
                    <a:pt x="4496" y="785"/>
                    <a:pt x="4369" y="689"/>
                    <a:pt x="4247" y="611"/>
                  </a:cubicBezTo>
                  <a:lnTo>
                    <a:pt x="4247" y="612"/>
                  </a:lnTo>
                  <a:cubicBezTo>
                    <a:pt x="3754" y="306"/>
                    <a:pt x="3067" y="1"/>
                    <a:pt x="2438" y="1"/>
                  </a:cubicBezTo>
                  <a:close/>
                </a:path>
              </a:pathLst>
            </a:custGeom>
            <a:solidFill>
              <a:srgbClr val="EB5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grpSp>
          <p:nvGrpSpPr>
            <p:cNvPr id="1089" name="Google Shape;1089;p9"/>
            <p:cNvGrpSpPr/>
            <p:nvPr/>
          </p:nvGrpSpPr>
          <p:grpSpPr>
            <a:xfrm>
              <a:off x="1577575" y="1855050"/>
              <a:ext cx="642350" cy="344625"/>
              <a:chOff x="1577575" y="1855050"/>
              <a:chExt cx="642350" cy="344625"/>
            </a:xfrm>
          </p:grpSpPr>
          <p:sp>
            <p:nvSpPr>
              <p:cNvPr id="1090" name="Google Shape;1090;p9"/>
              <p:cNvSpPr/>
              <p:nvPr/>
            </p:nvSpPr>
            <p:spPr>
              <a:xfrm>
                <a:off x="1577575" y="1861775"/>
                <a:ext cx="642350" cy="337900"/>
              </a:xfrm>
              <a:custGeom>
                <a:avLst/>
                <a:gdLst/>
                <a:ahLst/>
                <a:cxnLst/>
                <a:rect l="l" t="t" r="r" b="b"/>
                <a:pathLst>
                  <a:path w="25694" h="13516" extrusionOk="0">
                    <a:moveTo>
                      <a:pt x="11855" y="0"/>
                    </a:moveTo>
                    <a:cubicBezTo>
                      <a:pt x="10922" y="0"/>
                      <a:pt x="10000" y="218"/>
                      <a:pt x="9343" y="800"/>
                    </a:cubicBezTo>
                    <a:cubicBezTo>
                      <a:pt x="7929" y="2052"/>
                      <a:pt x="7514" y="4080"/>
                      <a:pt x="6532" y="5573"/>
                    </a:cubicBezTo>
                    <a:cubicBezTo>
                      <a:pt x="5639" y="6932"/>
                      <a:pt x="4562" y="8208"/>
                      <a:pt x="3323" y="9368"/>
                    </a:cubicBezTo>
                    <a:cubicBezTo>
                      <a:pt x="2404" y="10227"/>
                      <a:pt x="584" y="11122"/>
                      <a:pt x="0" y="12138"/>
                    </a:cubicBezTo>
                    <a:cubicBezTo>
                      <a:pt x="343" y="12375"/>
                      <a:pt x="811" y="12434"/>
                      <a:pt x="1253" y="12484"/>
                    </a:cubicBezTo>
                    <a:cubicBezTo>
                      <a:pt x="2821" y="12662"/>
                      <a:pt x="4347" y="12594"/>
                      <a:pt x="5910" y="12810"/>
                    </a:cubicBezTo>
                    <a:cubicBezTo>
                      <a:pt x="7616" y="13042"/>
                      <a:pt x="9344" y="13171"/>
                      <a:pt x="11068" y="13269"/>
                    </a:cubicBezTo>
                    <a:cubicBezTo>
                      <a:pt x="13364" y="13400"/>
                      <a:pt x="15665" y="13515"/>
                      <a:pt x="17967" y="13515"/>
                    </a:cubicBezTo>
                    <a:cubicBezTo>
                      <a:pt x="18396" y="13515"/>
                      <a:pt x="18825" y="13511"/>
                      <a:pt x="19254" y="13503"/>
                    </a:cubicBezTo>
                    <a:cubicBezTo>
                      <a:pt x="19380" y="13501"/>
                      <a:pt x="19512" y="13496"/>
                      <a:pt x="19650" y="13490"/>
                    </a:cubicBezTo>
                    <a:lnTo>
                      <a:pt x="19651" y="13490"/>
                    </a:lnTo>
                    <a:cubicBezTo>
                      <a:pt x="20595" y="13444"/>
                      <a:pt x="21433" y="13182"/>
                      <a:pt x="22345" y="13060"/>
                    </a:cubicBezTo>
                    <a:cubicBezTo>
                      <a:pt x="23167" y="12951"/>
                      <a:pt x="23982" y="13057"/>
                      <a:pt x="24820" y="12849"/>
                    </a:cubicBezTo>
                    <a:cubicBezTo>
                      <a:pt x="25166" y="12763"/>
                      <a:pt x="25549" y="12611"/>
                      <a:pt x="25633" y="12319"/>
                    </a:cubicBezTo>
                    <a:cubicBezTo>
                      <a:pt x="25694" y="12112"/>
                      <a:pt x="25575" y="11891"/>
                      <a:pt x="25394" y="11738"/>
                    </a:cubicBezTo>
                    <a:cubicBezTo>
                      <a:pt x="25214" y="11585"/>
                      <a:pt x="24979" y="11486"/>
                      <a:pt x="24751" y="11384"/>
                    </a:cubicBezTo>
                    <a:cubicBezTo>
                      <a:pt x="22938" y="10580"/>
                      <a:pt x="21088" y="9386"/>
                      <a:pt x="20407" y="7724"/>
                    </a:cubicBezTo>
                    <a:cubicBezTo>
                      <a:pt x="19744" y="6104"/>
                      <a:pt x="18091" y="4781"/>
                      <a:pt x="17066" y="3268"/>
                    </a:cubicBezTo>
                    <a:cubicBezTo>
                      <a:pt x="16219" y="2020"/>
                      <a:pt x="15116" y="566"/>
                      <a:pt x="13337" y="169"/>
                    </a:cubicBezTo>
                    <a:cubicBezTo>
                      <a:pt x="12867" y="64"/>
                      <a:pt x="12359" y="0"/>
                      <a:pt x="118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1" name="Google Shape;1091;p9"/>
              <p:cNvSpPr/>
              <p:nvPr/>
            </p:nvSpPr>
            <p:spPr>
              <a:xfrm>
                <a:off x="1767800" y="1855050"/>
                <a:ext cx="227675" cy="194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7792" extrusionOk="0">
                    <a:moveTo>
                      <a:pt x="4488" y="0"/>
                    </a:moveTo>
                    <a:cubicBezTo>
                      <a:pt x="3479" y="0"/>
                      <a:pt x="2479" y="269"/>
                      <a:pt x="1782" y="865"/>
                    </a:cubicBezTo>
                    <a:cubicBezTo>
                      <a:pt x="1106" y="1444"/>
                      <a:pt x="622" y="2180"/>
                      <a:pt x="417" y="2967"/>
                    </a:cubicBezTo>
                    <a:cubicBezTo>
                      <a:pt x="322" y="3327"/>
                      <a:pt x="1" y="3673"/>
                      <a:pt x="205" y="4048"/>
                    </a:cubicBezTo>
                    <a:cubicBezTo>
                      <a:pt x="342" y="4301"/>
                      <a:pt x="668" y="4474"/>
                      <a:pt x="1002" y="4474"/>
                    </a:cubicBezTo>
                    <a:cubicBezTo>
                      <a:pt x="1007" y="4474"/>
                      <a:pt x="1012" y="4474"/>
                      <a:pt x="1017" y="4473"/>
                    </a:cubicBezTo>
                    <a:cubicBezTo>
                      <a:pt x="1117" y="4472"/>
                      <a:pt x="1219" y="4457"/>
                      <a:pt x="1318" y="4457"/>
                    </a:cubicBezTo>
                    <a:cubicBezTo>
                      <a:pt x="1386" y="4457"/>
                      <a:pt x="1452" y="4464"/>
                      <a:pt x="1514" y="4488"/>
                    </a:cubicBezTo>
                    <a:cubicBezTo>
                      <a:pt x="1686" y="4553"/>
                      <a:pt x="1764" y="4727"/>
                      <a:pt x="1749" y="4883"/>
                    </a:cubicBezTo>
                    <a:cubicBezTo>
                      <a:pt x="1736" y="5039"/>
                      <a:pt x="1650" y="5183"/>
                      <a:pt x="1577" y="5328"/>
                    </a:cubicBezTo>
                    <a:cubicBezTo>
                      <a:pt x="1246" y="5976"/>
                      <a:pt x="1139" y="6701"/>
                      <a:pt x="1270" y="7397"/>
                    </a:cubicBezTo>
                    <a:cubicBezTo>
                      <a:pt x="1304" y="7574"/>
                      <a:pt x="1414" y="7791"/>
                      <a:pt x="1627" y="7791"/>
                    </a:cubicBezTo>
                    <a:cubicBezTo>
                      <a:pt x="1631" y="7791"/>
                      <a:pt x="1636" y="7791"/>
                      <a:pt x="1640" y="7791"/>
                    </a:cubicBezTo>
                    <a:cubicBezTo>
                      <a:pt x="1744" y="7786"/>
                      <a:pt x="1832" y="7727"/>
                      <a:pt x="1905" y="7665"/>
                    </a:cubicBezTo>
                    <a:cubicBezTo>
                      <a:pt x="2343" y="7291"/>
                      <a:pt x="2491" y="6750"/>
                      <a:pt x="2818" y="6305"/>
                    </a:cubicBezTo>
                    <a:cubicBezTo>
                      <a:pt x="2885" y="6213"/>
                      <a:pt x="2965" y="6123"/>
                      <a:pt x="3078" y="6073"/>
                    </a:cubicBezTo>
                    <a:cubicBezTo>
                      <a:pt x="3154" y="6041"/>
                      <a:pt x="3230" y="6028"/>
                      <a:pt x="3307" y="6028"/>
                    </a:cubicBezTo>
                    <a:cubicBezTo>
                      <a:pt x="3570" y="6028"/>
                      <a:pt x="3839" y="6175"/>
                      <a:pt x="4095" y="6175"/>
                    </a:cubicBezTo>
                    <a:cubicBezTo>
                      <a:pt x="4158" y="6175"/>
                      <a:pt x="4221" y="6166"/>
                      <a:pt x="4282" y="6144"/>
                    </a:cubicBezTo>
                    <a:cubicBezTo>
                      <a:pt x="4547" y="6047"/>
                      <a:pt x="4823" y="5615"/>
                      <a:pt x="5033" y="5441"/>
                    </a:cubicBezTo>
                    <a:cubicBezTo>
                      <a:pt x="5353" y="5178"/>
                      <a:pt x="5795" y="4979"/>
                      <a:pt x="6233" y="4979"/>
                    </a:cubicBezTo>
                    <a:cubicBezTo>
                      <a:pt x="6356" y="4979"/>
                      <a:pt x="6480" y="4995"/>
                      <a:pt x="6600" y="5030"/>
                    </a:cubicBezTo>
                    <a:cubicBezTo>
                      <a:pt x="6980" y="5139"/>
                      <a:pt x="7270" y="5418"/>
                      <a:pt x="7664" y="5487"/>
                    </a:cubicBezTo>
                    <a:cubicBezTo>
                      <a:pt x="7723" y="5497"/>
                      <a:pt x="7781" y="5502"/>
                      <a:pt x="7839" y="5502"/>
                    </a:cubicBezTo>
                    <a:cubicBezTo>
                      <a:pt x="8287" y="5502"/>
                      <a:pt x="8710" y="5216"/>
                      <a:pt x="8896" y="4869"/>
                    </a:cubicBezTo>
                    <a:cubicBezTo>
                      <a:pt x="9107" y="4476"/>
                      <a:pt x="9081" y="4026"/>
                      <a:pt x="9027" y="3599"/>
                    </a:cubicBezTo>
                    <a:cubicBezTo>
                      <a:pt x="8978" y="3216"/>
                      <a:pt x="8908" y="2833"/>
                      <a:pt x="8761" y="2468"/>
                    </a:cubicBezTo>
                    <a:cubicBezTo>
                      <a:pt x="8440" y="1663"/>
                      <a:pt x="7747" y="969"/>
                      <a:pt x="6868" y="529"/>
                    </a:cubicBezTo>
                    <a:lnTo>
                      <a:pt x="6868" y="530"/>
                    </a:lnTo>
                    <a:cubicBezTo>
                      <a:pt x="6184" y="188"/>
                      <a:pt x="5333" y="0"/>
                      <a:pt x="44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2" name="Google Shape;1092;p9"/>
              <p:cNvSpPr/>
              <p:nvPr/>
            </p:nvSpPr>
            <p:spPr>
              <a:xfrm>
                <a:off x="1986225" y="1996350"/>
                <a:ext cx="542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236" extrusionOk="0">
                    <a:moveTo>
                      <a:pt x="680" y="1"/>
                    </a:moveTo>
                    <a:cubicBezTo>
                      <a:pt x="658" y="1"/>
                      <a:pt x="635" y="2"/>
                      <a:pt x="612" y="5"/>
                    </a:cubicBezTo>
                    <a:cubicBezTo>
                      <a:pt x="0" y="80"/>
                      <a:pt x="563" y="781"/>
                      <a:pt x="603" y="1081"/>
                    </a:cubicBezTo>
                    <a:cubicBezTo>
                      <a:pt x="670" y="1603"/>
                      <a:pt x="605" y="2113"/>
                      <a:pt x="734" y="2638"/>
                    </a:cubicBezTo>
                    <a:cubicBezTo>
                      <a:pt x="767" y="2771"/>
                      <a:pt x="808" y="2908"/>
                      <a:pt x="898" y="3023"/>
                    </a:cubicBezTo>
                    <a:cubicBezTo>
                      <a:pt x="987" y="3138"/>
                      <a:pt x="1135" y="3231"/>
                      <a:pt x="1300" y="3235"/>
                    </a:cubicBezTo>
                    <a:cubicBezTo>
                      <a:pt x="1305" y="3235"/>
                      <a:pt x="1309" y="3235"/>
                      <a:pt x="1313" y="3235"/>
                    </a:cubicBezTo>
                    <a:cubicBezTo>
                      <a:pt x="1527" y="3235"/>
                      <a:pt x="1707" y="3094"/>
                      <a:pt x="1824" y="2946"/>
                    </a:cubicBezTo>
                    <a:cubicBezTo>
                      <a:pt x="2083" y="2617"/>
                      <a:pt x="2168" y="2197"/>
                      <a:pt x="2053" y="1816"/>
                    </a:cubicBezTo>
                    <a:cubicBezTo>
                      <a:pt x="1995" y="1625"/>
                      <a:pt x="1891" y="1447"/>
                      <a:pt x="1786" y="1269"/>
                    </a:cubicBezTo>
                    <a:cubicBezTo>
                      <a:pt x="1599" y="950"/>
                      <a:pt x="1269" y="1"/>
                      <a:pt x="6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3" name="Google Shape;1093;p9"/>
              <p:cNvSpPr/>
              <p:nvPr/>
            </p:nvSpPr>
            <p:spPr>
              <a:xfrm>
                <a:off x="1690250" y="1982125"/>
                <a:ext cx="81200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240" extrusionOk="0">
                    <a:moveTo>
                      <a:pt x="2627" y="1"/>
                    </a:moveTo>
                    <a:cubicBezTo>
                      <a:pt x="2484" y="1"/>
                      <a:pt x="2340" y="41"/>
                      <a:pt x="2223" y="132"/>
                    </a:cubicBezTo>
                    <a:cubicBezTo>
                      <a:pt x="1988" y="316"/>
                      <a:pt x="1840" y="711"/>
                      <a:pt x="1653" y="938"/>
                    </a:cubicBezTo>
                    <a:cubicBezTo>
                      <a:pt x="1420" y="1224"/>
                      <a:pt x="1162" y="1495"/>
                      <a:pt x="879" y="1748"/>
                    </a:cubicBezTo>
                    <a:cubicBezTo>
                      <a:pt x="554" y="2041"/>
                      <a:pt x="184" y="2329"/>
                      <a:pt x="57" y="2711"/>
                    </a:cubicBezTo>
                    <a:cubicBezTo>
                      <a:pt x="1" y="2881"/>
                      <a:pt x="14" y="3093"/>
                      <a:pt x="191" y="3191"/>
                    </a:cubicBezTo>
                    <a:cubicBezTo>
                      <a:pt x="251" y="3225"/>
                      <a:pt x="318" y="3239"/>
                      <a:pt x="388" y="3239"/>
                    </a:cubicBezTo>
                    <a:cubicBezTo>
                      <a:pt x="536" y="3239"/>
                      <a:pt x="693" y="3176"/>
                      <a:pt x="815" y="3099"/>
                    </a:cubicBezTo>
                    <a:cubicBezTo>
                      <a:pt x="1522" y="2648"/>
                      <a:pt x="1727" y="1820"/>
                      <a:pt x="2390" y="1327"/>
                    </a:cubicBezTo>
                    <a:cubicBezTo>
                      <a:pt x="2726" y="1076"/>
                      <a:pt x="3209" y="863"/>
                      <a:pt x="3231" y="490"/>
                    </a:cubicBezTo>
                    <a:cubicBezTo>
                      <a:pt x="3247" y="198"/>
                      <a:pt x="2942" y="1"/>
                      <a:pt x="26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1094" name="Google Shape;1094;p9"/>
          <p:cNvGrpSpPr/>
          <p:nvPr/>
        </p:nvGrpSpPr>
        <p:grpSpPr>
          <a:xfrm>
            <a:off x="3366074" y="5787599"/>
            <a:ext cx="1431855" cy="640120"/>
            <a:chOff x="2458825" y="1636875"/>
            <a:chExt cx="470325" cy="264475"/>
          </a:xfrm>
        </p:grpSpPr>
        <p:sp>
          <p:nvSpPr>
            <p:cNvPr id="1095" name="Google Shape;1095;p9"/>
            <p:cNvSpPr/>
            <p:nvPr/>
          </p:nvSpPr>
          <p:spPr>
            <a:xfrm>
              <a:off x="2458825" y="1636875"/>
              <a:ext cx="470325" cy="264475"/>
            </a:xfrm>
            <a:custGeom>
              <a:avLst/>
              <a:gdLst/>
              <a:ahLst/>
              <a:cxnLst/>
              <a:rect l="l" t="t" r="r" b="b"/>
              <a:pathLst>
                <a:path w="18813" h="10579" extrusionOk="0">
                  <a:moveTo>
                    <a:pt x="9874" y="0"/>
                  </a:moveTo>
                  <a:cubicBezTo>
                    <a:pt x="8830" y="0"/>
                    <a:pt x="7862" y="436"/>
                    <a:pt x="7205" y="1255"/>
                  </a:cubicBezTo>
                  <a:cubicBezTo>
                    <a:pt x="6107" y="2623"/>
                    <a:pt x="5154" y="4051"/>
                    <a:pt x="3957" y="5358"/>
                  </a:cubicBezTo>
                  <a:cubicBezTo>
                    <a:pt x="2735" y="6695"/>
                    <a:pt x="1518" y="8001"/>
                    <a:pt x="254" y="9298"/>
                  </a:cubicBezTo>
                  <a:cubicBezTo>
                    <a:pt x="130" y="9425"/>
                    <a:pt x="1" y="9602"/>
                    <a:pt x="92" y="9750"/>
                  </a:cubicBezTo>
                  <a:cubicBezTo>
                    <a:pt x="169" y="9873"/>
                    <a:pt x="352" y="9890"/>
                    <a:pt x="509" y="9890"/>
                  </a:cubicBezTo>
                  <a:cubicBezTo>
                    <a:pt x="515" y="9890"/>
                    <a:pt x="520" y="9890"/>
                    <a:pt x="526" y="9890"/>
                  </a:cubicBezTo>
                  <a:cubicBezTo>
                    <a:pt x="1505" y="9879"/>
                    <a:pt x="2610" y="9760"/>
                    <a:pt x="3661" y="9760"/>
                  </a:cubicBezTo>
                  <a:cubicBezTo>
                    <a:pt x="4159" y="9760"/>
                    <a:pt x="4644" y="9787"/>
                    <a:pt x="5100" y="9864"/>
                  </a:cubicBezTo>
                  <a:cubicBezTo>
                    <a:pt x="6449" y="10095"/>
                    <a:pt x="7802" y="10385"/>
                    <a:pt x="9201" y="10385"/>
                  </a:cubicBezTo>
                  <a:cubicBezTo>
                    <a:pt x="10836" y="10488"/>
                    <a:pt x="12475" y="10579"/>
                    <a:pt x="14114" y="10579"/>
                  </a:cubicBezTo>
                  <a:cubicBezTo>
                    <a:pt x="14418" y="10579"/>
                    <a:pt x="14722" y="10575"/>
                    <a:pt x="15026" y="10569"/>
                  </a:cubicBezTo>
                  <a:cubicBezTo>
                    <a:pt x="15115" y="10568"/>
                    <a:pt x="15210" y="10563"/>
                    <a:pt x="15309" y="10559"/>
                  </a:cubicBezTo>
                  <a:cubicBezTo>
                    <a:pt x="16501" y="10496"/>
                    <a:pt x="18260" y="10174"/>
                    <a:pt x="18668" y="9053"/>
                  </a:cubicBezTo>
                  <a:cubicBezTo>
                    <a:pt x="18812" y="8657"/>
                    <a:pt x="18639" y="8210"/>
                    <a:pt x="18342" y="7891"/>
                  </a:cubicBezTo>
                  <a:cubicBezTo>
                    <a:pt x="17884" y="7397"/>
                    <a:pt x="17239" y="7152"/>
                    <a:pt x="16722" y="6730"/>
                  </a:cubicBezTo>
                  <a:cubicBezTo>
                    <a:pt x="16396" y="6465"/>
                    <a:pt x="16218" y="6108"/>
                    <a:pt x="15953" y="5799"/>
                  </a:cubicBezTo>
                  <a:cubicBezTo>
                    <a:pt x="15048" y="4740"/>
                    <a:pt x="14194" y="3721"/>
                    <a:pt x="13469" y="2545"/>
                  </a:cubicBezTo>
                  <a:cubicBezTo>
                    <a:pt x="12867" y="1567"/>
                    <a:pt x="12082" y="428"/>
                    <a:pt x="10814" y="116"/>
                  </a:cubicBezTo>
                  <a:cubicBezTo>
                    <a:pt x="10498" y="38"/>
                    <a:pt x="10183" y="0"/>
                    <a:pt x="98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096" name="Google Shape;1096;p9"/>
            <p:cNvSpPr/>
            <p:nvPr/>
          </p:nvSpPr>
          <p:spPr>
            <a:xfrm>
              <a:off x="2607075" y="1636875"/>
              <a:ext cx="216250" cy="158875"/>
            </a:xfrm>
            <a:custGeom>
              <a:avLst/>
              <a:gdLst/>
              <a:ahLst/>
              <a:cxnLst/>
              <a:rect l="l" t="t" r="r" b="b"/>
              <a:pathLst>
                <a:path w="8650" h="6355" extrusionOk="0">
                  <a:moveTo>
                    <a:pt x="3974" y="0"/>
                  </a:moveTo>
                  <a:cubicBezTo>
                    <a:pt x="3663" y="0"/>
                    <a:pt x="3354" y="40"/>
                    <a:pt x="3062" y="122"/>
                  </a:cubicBezTo>
                  <a:cubicBezTo>
                    <a:pt x="2605" y="250"/>
                    <a:pt x="2326" y="471"/>
                    <a:pt x="1991" y="758"/>
                  </a:cubicBezTo>
                  <a:cubicBezTo>
                    <a:pt x="1601" y="1094"/>
                    <a:pt x="1210" y="1358"/>
                    <a:pt x="867" y="1748"/>
                  </a:cubicBezTo>
                  <a:cubicBezTo>
                    <a:pt x="538" y="2125"/>
                    <a:pt x="203" y="2512"/>
                    <a:pt x="56" y="2974"/>
                  </a:cubicBezTo>
                  <a:cubicBezTo>
                    <a:pt x="23" y="3078"/>
                    <a:pt x="1" y="3192"/>
                    <a:pt x="43" y="3294"/>
                  </a:cubicBezTo>
                  <a:cubicBezTo>
                    <a:pt x="109" y="3454"/>
                    <a:pt x="311" y="3526"/>
                    <a:pt x="504" y="3526"/>
                  </a:cubicBezTo>
                  <a:cubicBezTo>
                    <a:pt x="532" y="3526"/>
                    <a:pt x="560" y="3524"/>
                    <a:pt x="588" y="3521"/>
                  </a:cubicBezTo>
                  <a:cubicBezTo>
                    <a:pt x="802" y="3497"/>
                    <a:pt x="1002" y="3408"/>
                    <a:pt x="1216" y="3381"/>
                  </a:cubicBezTo>
                  <a:cubicBezTo>
                    <a:pt x="1258" y="3376"/>
                    <a:pt x="1297" y="3373"/>
                    <a:pt x="1335" y="3373"/>
                  </a:cubicBezTo>
                  <a:cubicBezTo>
                    <a:pt x="1875" y="3373"/>
                    <a:pt x="2038" y="3882"/>
                    <a:pt x="2249" y="4285"/>
                  </a:cubicBezTo>
                  <a:cubicBezTo>
                    <a:pt x="2383" y="4538"/>
                    <a:pt x="2643" y="4791"/>
                    <a:pt x="2929" y="4791"/>
                  </a:cubicBezTo>
                  <a:cubicBezTo>
                    <a:pt x="2975" y="4791"/>
                    <a:pt x="3022" y="4785"/>
                    <a:pt x="3069" y="4771"/>
                  </a:cubicBezTo>
                  <a:cubicBezTo>
                    <a:pt x="3390" y="4675"/>
                    <a:pt x="3488" y="4291"/>
                    <a:pt x="3776" y="4132"/>
                  </a:cubicBezTo>
                  <a:cubicBezTo>
                    <a:pt x="3870" y="4080"/>
                    <a:pt x="3976" y="4057"/>
                    <a:pt x="4084" y="4057"/>
                  </a:cubicBezTo>
                  <a:cubicBezTo>
                    <a:pt x="4256" y="4057"/>
                    <a:pt x="4434" y="4115"/>
                    <a:pt x="4575" y="4208"/>
                  </a:cubicBezTo>
                  <a:cubicBezTo>
                    <a:pt x="4805" y="4359"/>
                    <a:pt x="4960" y="4584"/>
                    <a:pt x="5109" y="4804"/>
                  </a:cubicBezTo>
                  <a:cubicBezTo>
                    <a:pt x="5407" y="5242"/>
                    <a:pt x="5704" y="5679"/>
                    <a:pt x="6001" y="6118"/>
                  </a:cubicBezTo>
                  <a:cubicBezTo>
                    <a:pt x="6078" y="6231"/>
                    <a:pt x="6218" y="6355"/>
                    <a:pt x="6344" y="6355"/>
                  </a:cubicBezTo>
                  <a:cubicBezTo>
                    <a:pt x="6383" y="6355"/>
                    <a:pt x="6421" y="6343"/>
                    <a:pt x="6454" y="6314"/>
                  </a:cubicBezTo>
                  <a:cubicBezTo>
                    <a:pt x="6491" y="6283"/>
                    <a:pt x="6509" y="6240"/>
                    <a:pt x="6525" y="6197"/>
                  </a:cubicBezTo>
                  <a:cubicBezTo>
                    <a:pt x="6775" y="5502"/>
                    <a:pt x="6333" y="4767"/>
                    <a:pt x="6291" y="4035"/>
                  </a:cubicBezTo>
                  <a:cubicBezTo>
                    <a:pt x="6288" y="3979"/>
                    <a:pt x="6288" y="3922"/>
                    <a:pt x="6317" y="3873"/>
                  </a:cubicBezTo>
                  <a:cubicBezTo>
                    <a:pt x="6432" y="3685"/>
                    <a:pt x="6762" y="3600"/>
                    <a:pt x="7061" y="3600"/>
                  </a:cubicBezTo>
                  <a:cubicBezTo>
                    <a:pt x="7240" y="3600"/>
                    <a:pt x="7408" y="3631"/>
                    <a:pt x="7512" y="3688"/>
                  </a:cubicBezTo>
                  <a:cubicBezTo>
                    <a:pt x="7712" y="3800"/>
                    <a:pt x="7862" y="3970"/>
                    <a:pt x="8033" y="4114"/>
                  </a:cubicBezTo>
                  <a:cubicBezTo>
                    <a:pt x="8197" y="4255"/>
                    <a:pt x="8403" y="4380"/>
                    <a:pt x="8627" y="4380"/>
                  </a:cubicBezTo>
                  <a:cubicBezTo>
                    <a:pt x="8635" y="4380"/>
                    <a:pt x="8642" y="4379"/>
                    <a:pt x="8650" y="4379"/>
                  </a:cubicBezTo>
                  <a:cubicBezTo>
                    <a:pt x="8533" y="3648"/>
                    <a:pt x="8105" y="3145"/>
                    <a:pt x="7649" y="2570"/>
                  </a:cubicBezTo>
                  <a:cubicBezTo>
                    <a:pt x="7067" y="1833"/>
                    <a:pt x="6529" y="898"/>
                    <a:pt x="5657" y="418"/>
                  </a:cubicBezTo>
                  <a:cubicBezTo>
                    <a:pt x="5160" y="145"/>
                    <a:pt x="4564" y="0"/>
                    <a:pt x="39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097" name="Google Shape;1097;p9"/>
          <p:cNvGrpSpPr/>
          <p:nvPr/>
        </p:nvGrpSpPr>
        <p:grpSpPr>
          <a:xfrm>
            <a:off x="6244973" y="5745256"/>
            <a:ext cx="643096" cy="797586"/>
            <a:chOff x="2100500" y="1458275"/>
            <a:chExt cx="159000" cy="248050"/>
          </a:xfrm>
        </p:grpSpPr>
        <p:sp>
          <p:nvSpPr>
            <p:cNvPr id="1098" name="Google Shape;1098;p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099" name="Google Shape;1099;p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100" name="Google Shape;1100;p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101" name="Google Shape;1101;p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102" name="Google Shape;1102;p9"/>
          <p:cNvSpPr/>
          <p:nvPr/>
        </p:nvSpPr>
        <p:spPr>
          <a:xfrm flipH="1">
            <a:off x="779679" y="6464514"/>
            <a:ext cx="488938" cy="239615"/>
          </a:xfrm>
          <a:custGeom>
            <a:avLst/>
            <a:gdLst/>
            <a:ahLst/>
            <a:cxnLst/>
            <a:rect l="l" t="t" r="r" b="b"/>
            <a:pathLst>
              <a:path w="2589" h="1596" extrusionOk="0">
                <a:moveTo>
                  <a:pt x="1397" y="1"/>
                </a:moveTo>
                <a:cubicBezTo>
                  <a:pt x="1324" y="1"/>
                  <a:pt x="1255" y="15"/>
                  <a:pt x="1193" y="46"/>
                </a:cubicBezTo>
                <a:cubicBezTo>
                  <a:pt x="851" y="217"/>
                  <a:pt x="1" y="995"/>
                  <a:pt x="265" y="1458"/>
                </a:cubicBezTo>
                <a:cubicBezTo>
                  <a:pt x="329" y="1570"/>
                  <a:pt x="461" y="1595"/>
                  <a:pt x="598" y="1595"/>
                </a:cubicBezTo>
                <a:cubicBezTo>
                  <a:pt x="701" y="1595"/>
                  <a:pt x="807" y="1581"/>
                  <a:pt x="887" y="1578"/>
                </a:cubicBezTo>
                <a:cubicBezTo>
                  <a:pt x="1279" y="1564"/>
                  <a:pt x="1671" y="1539"/>
                  <a:pt x="2062" y="1496"/>
                </a:cubicBezTo>
                <a:cubicBezTo>
                  <a:pt x="2147" y="1486"/>
                  <a:pt x="2234" y="1477"/>
                  <a:pt x="2311" y="1438"/>
                </a:cubicBezTo>
                <a:cubicBezTo>
                  <a:pt x="2472" y="1358"/>
                  <a:pt x="2545" y="1240"/>
                  <a:pt x="2555" y="1106"/>
                </a:cubicBezTo>
                <a:cubicBezTo>
                  <a:pt x="2589" y="650"/>
                  <a:pt x="1895" y="1"/>
                  <a:pt x="13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3" name="Google Shape;1103;p9"/>
          <p:cNvSpPr/>
          <p:nvPr/>
        </p:nvSpPr>
        <p:spPr>
          <a:xfrm>
            <a:off x="5642705" y="6543670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4" name="Google Shape;1104;p9"/>
          <p:cNvSpPr/>
          <p:nvPr/>
        </p:nvSpPr>
        <p:spPr>
          <a:xfrm rot="-313465">
            <a:off x="757408" y="4512561"/>
            <a:ext cx="358405" cy="263275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5" name="Google Shape;1105;p9"/>
          <p:cNvSpPr/>
          <p:nvPr/>
        </p:nvSpPr>
        <p:spPr>
          <a:xfrm rot="-1408326">
            <a:off x="11147651" y="3160250"/>
            <a:ext cx="358402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33330951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8"/>
          <p:cNvSpPr txBox="1">
            <a:spLocks noGrp="1"/>
          </p:cNvSpPr>
          <p:nvPr>
            <p:ph type="ctrTitle"/>
          </p:nvPr>
        </p:nvSpPr>
        <p:spPr>
          <a:xfrm>
            <a:off x="951100" y="1568467"/>
            <a:ext cx="10290000" cy="30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4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244" name="Google Shape;244;p8"/>
          <p:cNvSpPr/>
          <p:nvPr/>
        </p:nvSpPr>
        <p:spPr>
          <a:xfrm rot="-10537262">
            <a:off x="11272859" y="292533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5" name="Google Shape;245;p8"/>
          <p:cNvSpPr/>
          <p:nvPr/>
        </p:nvSpPr>
        <p:spPr>
          <a:xfrm rot="-10537262">
            <a:off x="8301782" y="347126"/>
            <a:ext cx="8906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6" name="Google Shape;246;p8"/>
          <p:cNvSpPr/>
          <p:nvPr/>
        </p:nvSpPr>
        <p:spPr>
          <a:xfrm rot="-10537262">
            <a:off x="11842553" y="149639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7" name="Google Shape;247;p8"/>
          <p:cNvSpPr/>
          <p:nvPr/>
        </p:nvSpPr>
        <p:spPr>
          <a:xfrm rot="9268218">
            <a:off x="6045018" y="454423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8" name="Google Shape;248;p8"/>
          <p:cNvSpPr/>
          <p:nvPr/>
        </p:nvSpPr>
        <p:spPr>
          <a:xfrm rot="2338888">
            <a:off x="6431285" y="180666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9" name="Google Shape;249;p8"/>
          <p:cNvSpPr/>
          <p:nvPr/>
        </p:nvSpPr>
        <p:spPr>
          <a:xfrm rot="2338888">
            <a:off x="7555684" y="149655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0" name="Google Shape;250;p8"/>
          <p:cNvSpPr/>
          <p:nvPr/>
        </p:nvSpPr>
        <p:spPr>
          <a:xfrm rot="542369">
            <a:off x="12001335" y="738328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1" name="Google Shape;251;p8"/>
          <p:cNvSpPr/>
          <p:nvPr/>
        </p:nvSpPr>
        <p:spPr>
          <a:xfrm rot="542369">
            <a:off x="11290452" y="564826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2" name="Google Shape;252;p8"/>
          <p:cNvSpPr/>
          <p:nvPr/>
        </p:nvSpPr>
        <p:spPr>
          <a:xfrm rot="262738">
            <a:off x="1930360" y="306765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3" name="Google Shape;253;p8"/>
          <p:cNvSpPr/>
          <p:nvPr/>
        </p:nvSpPr>
        <p:spPr>
          <a:xfrm rot="262738">
            <a:off x="413298" y="431258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4" name="Google Shape;254;p8"/>
          <p:cNvSpPr/>
          <p:nvPr/>
        </p:nvSpPr>
        <p:spPr>
          <a:xfrm rot="-1531782">
            <a:off x="236994" y="1988335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5" name="Google Shape;255;p8"/>
          <p:cNvSpPr/>
          <p:nvPr/>
        </p:nvSpPr>
        <p:spPr>
          <a:xfrm rot="-1531782">
            <a:off x="1566742" y="347110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6" name="Google Shape;256;p8"/>
          <p:cNvSpPr/>
          <p:nvPr/>
        </p:nvSpPr>
        <p:spPr>
          <a:xfrm rot="-8461112">
            <a:off x="7224871" y="347155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7" name="Google Shape;257;p8"/>
          <p:cNvSpPr/>
          <p:nvPr/>
        </p:nvSpPr>
        <p:spPr>
          <a:xfrm rot="-8461112">
            <a:off x="4237106" y="132371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8" name="Google Shape;258;p8"/>
          <p:cNvSpPr/>
          <p:nvPr/>
        </p:nvSpPr>
        <p:spPr>
          <a:xfrm rot="-8461112">
            <a:off x="2909790" y="192282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9" name="Google Shape;259;p8"/>
          <p:cNvSpPr/>
          <p:nvPr/>
        </p:nvSpPr>
        <p:spPr>
          <a:xfrm rot="-10257631">
            <a:off x="3289768" y="408490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0" name="Google Shape;260;p8"/>
          <p:cNvSpPr/>
          <p:nvPr/>
        </p:nvSpPr>
        <p:spPr>
          <a:xfrm rot="-10257631">
            <a:off x="347385" y="1661058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1" name="Google Shape;261;p8"/>
          <p:cNvSpPr/>
          <p:nvPr/>
        </p:nvSpPr>
        <p:spPr>
          <a:xfrm rot="-262738" flipH="1">
            <a:off x="5187752" y="404658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2" name="Google Shape;262;p8"/>
          <p:cNvSpPr/>
          <p:nvPr/>
        </p:nvSpPr>
        <p:spPr>
          <a:xfrm rot="1531782" flipH="1">
            <a:off x="10871018" y="120735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3" name="Google Shape;263;p8"/>
          <p:cNvSpPr/>
          <p:nvPr/>
        </p:nvSpPr>
        <p:spPr>
          <a:xfrm rot="1531782" flipH="1">
            <a:off x="9943870" y="306743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4" name="Google Shape;264;p8"/>
          <p:cNvSpPr/>
          <p:nvPr/>
        </p:nvSpPr>
        <p:spPr>
          <a:xfrm rot="8461112" flipH="1">
            <a:off x="9593354" y="120755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5" name="Google Shape;265;p8"/>
          <p:cNvSpPr/>
          <p:nvPr/>
        </p:nvSpPr>
        <p:spPr>
          <a:xfrm rot="10257631" flipH="1">
            <a:off x="5346535" y="120724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6" name="Google Shape;266;p8"/>
          <p:cNvSpPr/>
          <p:nvPr/>
        </p:nvSpPr>
        <p:spPr>
          <a:xfrm rot="10257631" flipH="1">
            <a:off x="4635652" y="294225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7" name="Google Shape;267;p8"/>
          <p:cNvSpPr/>
          <p:nvPr/>
        </p:nvSpPr>
        <p:spPr>
          <a:xfrm rot="5137262" flipH="1">
            <a:off x="11708350" y="1759903"/>
            <a:ext cx="8906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8" name="Google Shape;268;p8"/>
          <p:cNvSpPr/>
          <p:nvPr/>
        </p:nvSpPr>
        <p:spPr>
          <a:xfrm rot="5137262" flipH="1">
            <a:off x="11748032" y="2278842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9" name="Google Shape;269;p8"/>
          <p:cNvSpPr/>
          <p:nvPr/>
        </p:nvSpPr>
        <p:spPr>
          <a:xfrm rot="6931782" flipH="1">
            <a:off x="11947114" y="1988341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0" name="Google Shape;270;p8"/>
          <p:cNvSpPr/>
          <p:nvPr/>
        </p:nvSpPr>
        <p:spPr>
          <a:xfrm rot="6931782" flipH="1">
            <a:off x="11832139" y="1125358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1" name="Google Shape;271;p8"/>
          <p:cNvSpPr/>
          <p:nvPr/>
        </p:nvSpPr>
        <p:spPr>
          <a:xfrm rot="-7738888" flipH="1">
            <a:off x="441713" y="952141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2" name="Google Shape;272;p8"/>
          <p:cNvSpPr/>
          <p:nvPr/>
        </p:nvSpPr>
        <p:spPr>
          <a:xfrm rot="3868218">
            <a:off x="2432465" y="404649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3" name="Google Shape;273;p8"/>
          <p:cNvSpPr/>
          <p:nvPr/>
        </p:nvSpPr>
        <p:spPr>
          <a:xfrm rot="3868218">
            <a:off x="11885006" y="2671031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4" name="Google Shape;274;p8"/>
          <p:cNvSpPr/>
          <p:nvPr/>
        </p:nvSpPr>
        <p:spPr>
          <a:xfrm rot="-3061112">
            <a:off x="3638474" y="183659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5" name="Google Shape;275;p8"/>
          <p:cNvSpPr/>
          <p:nvPr/>
        </p:nvSpPr>
        <p:spPr>
          <a:xfrm rot="-8461112">
            <a:off x="10318461" y="119698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6" name="Google Shape;276;p8"/>
          <p:cNvSpPr/>
          <p:nvPr/>
        </p:nvSpPr>
        <p:spPr>
          <a:xfrm rot="-8461112">
            <a:off x="8902244" y="564875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7" name="Google Shape;277;p8"/>
          <p:cNvSpPr/>
          <p:nvPr/>
        </p:nvSpPr>
        <p:spPr>
          <a:xfrm rot="-5662738" flipH="1">
            <a:off x="714024" y="183631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8" name="Google Shape;278;p8"/>
          <p:cNvSpPr/>
          <p:nvPr/>
        </p:nvSpPr>
        <p:spPr>
          <a:xfrm rot="-5662738" flipH="1">
            <a:off x="9083250" y="192253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9" name="Google Shape;279;p8"/>
          <p:cNvSpPr/>
          <p:nvPr/>
        </p:nvSpPr>
        <p:spPr>
          <a:xfrm rot="3061112" flipH="1">
            <a:off x="788030" y="775978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0" name="Google Shape;280;p8"/>
          <p:cNvSpPr/>
          <p:nvPr/>
        </p:nvSpPr>
        <p:spPr>
          <a:xfrm rot="4857631" flipH="1">
            <a:off x="1204715" y="431224"/>
            <a:ext cx="89107" cy="891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1" name="Google Shape;281;p8"/>
          <p:cNvSpPr/>
          <p:nvPr/>
        </p:nvSpPr>
        <p:spPr>
          <a:xfrm rot="4857631" flipH="1">
            <a:off x="441683" y="165990"/>
            <a:ext cx="89107" cy="8910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2" name="Google Shape;282;p8"/>
          <p:cNvSpPr/>
          <p:nvPr/>
        </p:nvSpPr>
        <p:spPr>
          <a:xfrm rot="262738">
            <a:off x="66759" y="837165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3" name="Google Shape;283;p8"/>
          <p:cNvSpPr/>
          <p:nvPr/>
        </p:nvSpPr>
        <p:spPr>
          <a:xfrm rot="-8461112">
            <a:off x="177190" y="2549082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</p:spTree>
    <p:extLst>
      <p:ext uri="{BB962C8B-B14F-4D97-AF65-F5344CB8AC3E}">
        <p14:creationId xmlns:p14="http://schemas.microsoft.com/office/powerpoint/2010/main" val="10718275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D3AA6E-463F-0DF2-DCD7-9E7FDAE33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C6E9A7-7F5F-6DDB-FD15-68BC263EA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5F0074-DFEC-03E4-B509-E96870069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7A1F-F145-3F47-A4DD-F964518E0ACA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B3C255-A146-D4A4-AABE-CAF2AAAD2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9DAA79-BB1B-378E-2E10-807AFF3D9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889C0-132C-F943-9062-73900A3EC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979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276244"/>
      </p:ext>
    </p:extLst>
  </p:cSld>
  <p:clrMapOvr>
    <a:masterClrMapping/>
  </p:clrMapOvr>
  <p:transition spd="slow">
    <p:cover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1F7E65-00FB-43E6-8766-2C61BE7D05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928576E-A303-4EC9-994E-FDAC77DE6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1C10E8-0739-4F8E-83BF-E7004AC99C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2445AC-AF6E-4FE4-8726-4598409B8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F562FB-0463-4648-9046-F4D03639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7166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8825B0-594D-4EC0-B1CF-68BB6DF2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CF27B8F-717D-4060-8E3B-886A96391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3A404E-05D9-4B44-ACBD-9156D48D22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8280AB-263E-4D02-90E2-2200B97EF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DE8262-BE7F-497E-A3D2-40BE59244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002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3A4AB-A16F-49F4-B5BB-36FA467C6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C2331BA-07E1-4999-90E2-4F04DD4DD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1CBB13-FBDB-41C6-B81C-869939F6E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C02388-2867-4D0C-A01D-CA2922F2E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58354F-63AB-442D-AF53-ADF56B3F1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041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B4EC21-E27A-46E0-ABC9-56A2EB237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CE1057-10B9-412E-8E6C-3807AA7CA7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BDBAD82-5BB7-4B49-A480-311CCA25B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6B67EB5-8F34-4297-B80C-D4944C3DF1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7DF2354-AC6F-4187-9709-D65B177FA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99DBDBD-07A0-4940-8656-8F24A85A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8180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41A797-1579-4D9B-923C-15B2E8C51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696008-0D0E-4350-8204-B55BDECEE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04F1C68-F9B0-45AB-BFE4-AB6A2607DF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93BF474-3D80-4CF7-B601-DC36237845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930C05F-1BE4-441D-91C1-C84A0AAD5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CFB7040-BB75-4C23-94D8-A19F0C8482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78233-AB84-4462-B190-1BAEF646F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049AB68-FA00-4147-B17C-73DE16387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644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8C98FD-6332-427C-B63E-466A45D1C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FC8C2F2-43E6-4AC3-AE84-DB11D5BD0E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94C6806-9F8E-4C74-AD8A-99A259949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493C4C6-8584-4C61-8F73-FFA0EA163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82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3A325D4-75C5-4014-BD2D-A5A0B0193C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E1118CF-F40E-4CEC-A6D5-5386EA783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C086D25-5C72-49EF-9E6A-BBB0C8DEC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3082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93AD56-CB97-41A2-B14B-60C5EF111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AE2063-4B0E-4B96-9C8B-F2FC80278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20A284-C3E4-42F3-9174-240651139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85428AC-60B9-4F73-9FAF-D975BC1E9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AA629C-4668-4E7F-AD1E-B54D64A67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4BF3459-3F98-41AA-A22D-107738C09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15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F2A845-20D0-4416-A0DD-F152C93D4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D34ECF2-972E-4C16-8237-CB42D10CBD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5E29F61-5F2F-4477-84A6-B2F4C343E3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FD676B-7A86-4AB7-A7B7-196CEEDD5A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62F19F5-CA17-4E54-8559-768A10C16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6472BC5-76DF-4225-BEA9-E13550EFC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65C09C5-C5C3-E629-93F5-99278B40D1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9724" y="1221916"/>
            <a:ext cx="2336847" cy="233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7057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F10E20-EEBF-45AD-AA45-3B0EEC8F1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7196EA4-EA4F-47FB-B69E-E5A5032DC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9F3D31-2269-4742-95F6-376363306B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70F854-2BD5-4D8F-9E97-990ED17A6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81DC2E-C792-481B-8942-9583FDB45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517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865133"/>
      </p:ext>
    </p:extLst>
  </p:cSld>
  <p:clrMapOvr>
    <a:masterClrMapping/>
  </p:clrMapOvr>
  <p:transition spd="slow">
    <p:cover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FBA6DD1-8590-4733-AEB5-36BBAF8779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A111A78-785B-455B-8A27-AA05A80187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3F1FC4-E97B-4E6E-ADE8-98C589BBB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69A5BF-3774-44E0-BC8B-E2C1970CC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CC4D0A-98C1-4868-BC3A-98EDC47FA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7630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1F7E65-00FB-43E6-8766-2C61BE7D05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928576E-A303-4EC9-994E-FDAC77DE6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1C10E8-0739-4F8E-83BF-E7004AC99C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2445AC-AF6E-4FE4-8726-4598409B8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F562FB-0463-4648-9046-F4D03639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022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8825B0-594D-4EC0-B1CF-68BB6DF2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CF27B8F-717D-4060-8E3B-886A96391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3A404E-05D9-4B44-ACBD-9156D48D22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8280AB-263E-4D02-90E2-2200B97EF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DE8262-BE7F-497E-A3D2-40BE59244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8665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3A4AB-A16F-49F4-B5BB-36FA467C6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C2331BA-07E1-4999-90E2-4F04DD4DD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1CBB13-FBDB-41C6-B81C-869939F6E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C02388-2867-4D0C-A01D-CA2922F2E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58354F-63AB-442D-AF53-ADF56B3F1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935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B4EC21-E27A-46E0-ABC9-56A2EB237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CE1057-10B9-412E-8E6C-3807AA7CA7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BDBAD82-5BB7-4B49-A480-311CCA25B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6B67EB5-8F34-4297-B80C-D4944C3DF1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7DF2354-AC6F-4187-9709-D65B177FA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99DBDBD-07A0-4940-8656-8F24A85A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596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41A797-1579-4D9B-923C-15B2E8C51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696008-0D0E-4350-8204-B55BDECEE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04F1C68-F9B0-45AB-BFE4-AB6A2607DF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93BF474-3D80-4CF7-B601-DC36237845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930C05F-1BE4-441D-91C1-C84A0AAD5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CFB7040-BB75-4C23-94D8-A19F0C8482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78233-AB84-4462-B190-1BAEF646F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049AB68-FA00-4147-B17C-73DE16387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7830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8C98FD-6332-427C-B63E-466A45D1C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FC8C2F2-43E6-4AC3-AE84-DB11D5BD0E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94C6806-9F8E-4C74-AD8A-99A259949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493C4C6-8584-4C61-8F73-FFA0EA163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8416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3A325D4-75C5-4014-BD2D-A5A0B0193C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E1118CF-F40E-4CEC-A6D5-5386EA783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C086D25-5C72-49EF-9E6A-BBB0C8DEC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851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93AD56-CB97-41A2-B14B-60C5EF111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AE2063-4B0E-4B96-9C8B-F2FC80278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20A284-C3E4-42F3-9174-240651139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85428AC-60B9-4F73-9FAF-D975BC1E9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AA629C-4668-4E7F-AD1E-B54D64A67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4BF3459-3F98-41AA-A22D-107738C09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57260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F2A845-20D0-4416-A0DD-F152C93D4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D34ECF2-972E-4C16-8237-CB42D10CBD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5E29F61-5F2F-4477-84A6-B2F4C343E3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FD676B-7A86-4AB7-A7B7-196CEEDD5A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62F19F5-CA17-4E54-8559-768A10C16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6472BC5-76DF-4225-BEA9-E13550EFC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65C09C5-C5C3-E629-93F5-99278B40D1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9724" y="1221916"/>
            <a:ext cx="2336847" cy="233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34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15550"/>
      </p:ext>
    </p:extLst>
  </p:cSld>
  <p:clrMapOvr>
    <a:masterClrMapping/>
  </p:clrMapOvr>
  <p:transition spd="slow">
    <p:cover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F10E20-EEBF-45AD-AA45-3B0EEC8F1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7196EA4-EA4F-47FB-B69E-E5A5032DC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9F3D31-2269-4742-95F6-376363306B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70F854-2BD5-4D8F-9E97-990ED17A6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81DC2E-C792-481B-8942-9583FDB45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5922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FBA6DD1-8590-4733-AEB5-36BBAF8779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A111A78-785B-455B-8A27-AA05A80187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3F1FC4-E97B-4E6E-ADE8-98C589BBB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69A5BF-3774-44E0-BC8B-E2C1970CC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CC4D0A-98C1-4868-BC3A-98EDC47FA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184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558739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668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321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9" indent="-457109" algn="l" defTabSz="1218321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402" indent="-380924" algn="l" defTabSz="1218321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95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73" indent="-304739" algn="l" defTabSz="1218321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651" indent="-304739" algn="l" defTabSz="1218321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129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608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4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56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4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2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777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88" r:id="rId14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802FCC3-4F62-43AC-95CD-E06227E74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850041C-D09A-4B8C-9B33-29498FF9C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4104BC7-B707-497E-AE4C-597D098C5A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6A65D-D112-4269-808D-C3AE3219D1F9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D98DA8-6976-466E-96FF-A896B8312E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6404CA-734B-47F8-94CE-557D43C85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ĐC SHARE MIỄN PHÍ BỞI NK POWERSKILLS">
            <a:extLst>
              <a:ext uri="{FF2B5EF4-FFF2-40B4-BE49-F238E27FC236}">
                <a16:creationId xmlns:a16="http://schemas.microsoft.com/office/drawing/2014/main" xmlns="" id="{560E9E96-F411-462B-9466-0CB82F69B37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65011" y="7146581"/>
            <a:ext cx="12257011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78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xmlns="" id="{BE588B91-30AA-40BF-89D4-610ECF2DFF69}"/>
              </a:ext>
            </a:extLst>
          </p:cNvPr>
          <p:cNvSpPr/>
          <p:nvPr userDrawn="1"/>
        </p:nvSpPr>
        <p:spPr>
          <a:xfrm>
            <a:off x="0" y="0"/>
            <a:ext cx="12192000" cy="6972300"/>
          </a:xfrm>
          <a:custGeom>
            <a:avLst/>
            <a:gdLst/>
            <a:ahLst/>
            <a:cxnLst/>
            <a:rect l="l" t="t" r="r" b="b"/>
            <a:pathLst>
              <a:path w="4412451" h="2482004">
                <a:moveTo>
                  <a:pt x="0" y="0"/>
                </a:moveTo>
                <a:lnTo>
                  <a:pt x="4412452" y="0"/>
                </a:lnTo>
                <a:lnTo>
                  <a:pt x="4412452" y="2482004"/>
                </a:lnTo>
                <a:lnTo>
                  <a:pt x="0" y="24820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0141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54F5B951-3F6B-10FB-03FE-216C7ECF10A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7F6DD25-0FE7-4AF4-8BBF-9DC981B4D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9FAA965-02CD-4604-9263-F81B12CE1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2397BF-122C-4456-84AA-980D887CC3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4A898-F4F9-45C8-AFB5-F058005BDEC3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580521-5E02-486F-B3B7-5391C4999D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8F2453C-DDBF-4124-A20B-46FF4C0ED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xmlns="" id="{BE588B91-30AA-40BF-89D4-610ECF2DFF69}"/>
              </a:ext>
            </a:extLst>
          </p:cNvPr>
          <p:cNvSpPr/>
          <p:nvPr userDrawn="1"/>
        </p:nvSpPr>
        <p:spPr>
          <a:xfrm>
            <a:off x="0" y="0"/>
            <a:ext cx="12192000" cy="6972300"/>
          </a:xfrm>
          <a:custGeom>
            <a:avLst/>
            <a:gdLst/>
            <a:ahLst/>
            <a:cxnLst/>
            <a:rect l="l" t="t" r="r" b="b"/>
            <a:pathLst>
              <a:path w="4412451" h="2482004">
                <a:moveTo>
                  <a:pt x="0" y="0"/>
                </a:moveTo>
                <a:lnTo>
                  <a:pt x="4412452" y="0"/>
                </a:lnTo>
                <a:lnTo>
                  <a:pt x="4412452" y="2482004"/>
                </a:lnTo>
                <a:lnTo>
                  <a:pt x="0" y="24820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2027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58948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519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9313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3.sv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9.png"/><Relationship Id="rId5" Type="http://schemas.openxmlformats.org/officeDocument/2006/relationships/image" Target="../media/image45.sv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6.png"/><Relationship Id="rId18" Type="http://schemas.microsoft.com/office/2007/relationships/hdphoto" Target="../media/hdphoto2.wdp"/><Relationship Id="rId3" Type="http://schemas.microsoft.com/office/2007/relationships/hdphoto" Target="../media/hdphoto1.wdp"/><Relationship Id="rId21" Type="http://schemas.openxmlformats.org/officeDocument/2006/relationships/image" Target="../media/image52.png"/><Relationship Id="rId7" Type="http://schemas.openxmlformats.org/officeDocument/2006/relationships/image" Target="../media/image52.svg"/><Relationship Id="rId12" Type="http://schemas.openxmlformats.org/officeDocument/2006/relationships/image" Target="../media/image56.svg"/><Relationship Id="rId17" Type="http://schemas.openxmlformats.org/officeDocument/2006/relationships/image" Target="../media/image49.png"/><Relationship Id="rId25" Type="http://schemas.openxmlformats.org/officeDocument/2006/relationships/audio" Target="../media/audio7.wav"/><Relationship Id="rId2" Type="http://schemas.openxmlformats.org/officeDocument/2006/relationships/image" Target="../media/image43.png"/><Relationship Id="rId16" Type="http://schemas.openxmlformats.org/officeDocument/2006/relationships/image" Target="../media/image41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8.png"/><Relationship Id="rId11" Type="http://schemas.openxmlformats.org/officeDocument/2006/relationships/image" Target="../media/image45.png"/><Relationship Id="rId24" Type="http://schemas.openxmlformats.org/officeDocument/2006/relationships/audio" Target="../media/audio4.wav"/><Relationship Id="rId5" Type="http://schemas.openxmlformats.org/officeDocument/2006/relationships/image" Target="../media/image51.svg"/><Relationship Id="rId15" Type="http://schemas.openxmlformats.org/officeDocument/2006/relationships/image" Target="../media/image48.png"/><Relationship Id="rId23" Type="http://schemas.openxmlformats.org/officeDocument/2006/relationships/image" Target="../media/image54.png"/><Relationship Id="rId10" Type="http://schemas.openxmlformats.org/officeDocument/2006/relationships/image" Target="../media/image54.svg"/><Relationship Id="rId19" Type="http://schemas.openxmlformats.org/officeDocument/2006/relationships/image" Target="../media/image50.png"/><Relationship Id="rId4" Type="http://schemas.openxmlformats.org/officeDocument/2006/relationships/image" Target="../media/image37.png"/><Relationship Id="rId9" Type="http://schemas.openxmlformats.org/officeDocument/2006/relationships/image" Target="../media/image44.png"/><Relationship Id="rId14" Type="http://schemas.openxmlformats.org/officeDocument/2006/relationships/image" Target="../media/image47.png"/><Relationship Id="rId22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0.png"/><Relationship Id="rId5" Type="http://schemas.openxmlformats.org/officeDocument/2006/relationships/image" Target="../media/image70.sv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61.png"/><Relationship Id="rId4" Type="http://schemas.openxmlformats.org/officeDocument/2006/relationships/image" Target="../media/image7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62.png"/><Relationship Id="rId4" Type="http://schemas.openxmlformats.org/officeDocument/2006/relationships/image" Target="../media/image7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1.xml"/><Relationship Id="rId6" Type="http://schemas.openxmlformats.org/officeDocument/2006/relationships/audio" Target="../media/audio6.wav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2.xml"/><Relationship Id="rId6" Type="http://schemas.openxmlformats.org/officeDocument/2006/relationships/audio" Target="../media/audio6.wav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audio" Target="../media/audio6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80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4.png"/><Relationship Id="rId11" Type="http://schemas.openxmlformats.org/officeDocument/2006/relationships/image" Target="../media/image78.png"/><Relationship Id="rId5" Type="http://schemas.openxmlformats.org/officeDocument/2006/relationships/image" Target="../media/image73.png"/><Relationship Id="rId10" Type="http://schemas.openxmlformats.org/officeDocument/2006/relationships/image" Target="../media/image90.sv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9.png"/><Relationship Id="rId7" Type="http://schemas.openxmlformats.org/officeDocument/2006/relationships/image" Target="../media/image7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81.png"/><Relationship Id="rId4" Type="http://schemas.openxmlformats.org/officeDocument/2006/relationships/image" Target="../media/image93.svg"/><Relationship Id="rId9" Type="http://schemas.openxmlformats.org/officeDocument/2006/relationships/image" Target="../media/image95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4.png"/><Relationship Id="rId7" Type="http://schemas.microsoft.com/office/2007/relationships/hdphoto" Target="../media/hdphoto6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6.png"/><Relationship Id="rId5" Type="http://schemas.openxmlformats.org/officeDocument/2006/relationships/image" Target="../media/image85.emf"/><Relationship Id="rId4" Type="http://schemas.microsoft.com/office/2007/relationships/hdphoto" Target="../media/hdphoto5.wdp"/><Relationship Id="rId9" Type="http://schemas.openxmlformats.org/officeDocument/2006/relationships/slide" Target="slide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90.png"/><Relationship Id="rId7" Type="http://schemas.openxmlformats.org/officeDocument/2006/relationships/image" Target="../media/image85.em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5.wdp"/><Relationship Id="rId5" Type="http://schemas.openxmlformats.org/officeDocument/2006/relationships/image" Target="../media/image84.png"/><Relationship Id="rId4" Type="http://schemas.microsoft.com/office/2007/relationships/hdphoto" Target="../media/hdphoto7.wdp"/><Relationship Id="rId9" Type="http://schemas.openxmlformats.org/officeDocument/2006/relationships/slide" Target="slide3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image" Target="../media/image86.png"/><Relationship Id="rId7" Type="http://schemas.microsoft.com/office/2007/relationships/hdphoto" Target="../media/hdphoto8.wdp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3.png"/><Relationship Id="rId5" Type="http://schemas.openxmlformats.org/officeDocument/2006/relationships/image" Target="../media/image87.png"/><Relationship Id="rId4" Type="http://schemas.microsoft.com/office/2007/relationships/hdphoto" Target="../media/hdphoto6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microsoft.com/office/2007/relationships/hdphoto" Target="../media/hdphoto8.wdp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3.png"/><Relationship Id="rId5" Type="http://schemas.openxmlformats.org/officeDocument/2006/relationships/image" Target="../media/image87.png"/><Relationship Id="rId4" Type="http://schemas.microsoft.com/office/2007/relationships/hdphoto" Target="../media/hdphoto6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microsoft.com/office/2007/relationships/hdphoto" Target="../media/hdphoto10.wdp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microsoft.com/office/2007/relationships/hdphoto" Target="../media/hdphoto9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7.png"/><Relationship Id="rId4" Type="http://schemas.microsoft.com/office/2007/relationships/hdphoto" Target="../media/hdphoto6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9.wdp"/><Relationship Id="rId4" Type="http://schemas.openxmlformats.org/officeDocument/2006/relationships/image" Target="../media/image9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1.jpeg"/><Relationship Id="rId18" Type="http://schemas.openxmlformats.org/officeDocument/2006/relationships/image" Target="../media/image24.gif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slide" Target="slide7.xml"/><Relationship Id="rId17" Type="http://schemas.openxmlformats.org/officeDocument/2006/relationships/image" Target="../media/image24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6" Type="http://schemas.openxmlformats.org/officeDocument/2006/relationships/slide" Target="slide6.xml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image" Target="../media/image22.svg"/><Relationship Id="rId10" Type="http://schemas.openxmlformats.org/officeDocument/2006/relationships/slide" Target="slide8.xml"/><Relationship Id="rId4" Type="http://schemas.openxmlformats.org/officeDocument/2006/relationships/audio" Target="../media/audio2.wav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4.png"/><Relationship Id="rId4" Type="http://schemas.microsoft.com/office/2007/relationships/hdphoto" Target="../media/hdphoto7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svg"/><Relationship Id="rId3" Type="http://schemas.openxmlformats.org/officeDocument/2006/relationships/image" Target="../media/image140.svg"/><Relationship Id="rId7" Type="http://schemas.openxmlformats.org/officeDocument/2006/relationships/image" Target="../media/image108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07.png"/><Relationship Id="rId5" Type="http://schemas.openxmlformats.org/officeDocument/2006/relationships/image" Target="../media/image142.svg"/><Relationship Id="rId10" Type="http://schemas.openxmlformats.org/officeDocument/2006/relationships/image" Target="../media/image110.png"/><Relationship Id="rId4" Type="http://schemas.openxmlformats.org/officeDocument/2006/relationships/image" Target="../media/image106.png"/><Relationship Id="rId9" Type="http://schemas.openxmlformats.org/officeDocument/2006/relationships/image" Target="../media/image10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1.png"/><Relationship Id="rId7" Type="http://schemas.openxmlformats.org/officeDocument/2006/relationships/image" Target="../media/image1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32.png"/><Relationship Id="rId9" Type="http://schemas.openxmlformats.org/officeDocument/2006/relationships/image" Target="../media/image3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a7ef13e6488ebda4182295e359de71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7" name="WordArt 9"/>
          <p:cNvSpPr>
            <a:spLocks noChangeArrowheads="1" noChangeShapeType="1" noTextEdit="1"/>
          </p:cNvSpPr>
          <p:nvPr/>
        </p:nvSpPr>
        <p:spPr bwMode="auto">
          <a:xfrm>
            <a:off x="3848669" y="157279"/>
            <a:ext cx="5008727" cy="85808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33CC33"/>
                </a:solidFill>
              </a:rPr>
              <a:t> </a:t>
            </a:r>
            <a:r>
              <a:rPr lang="en-US" sz="3600" kern="10" dirty="0" err="1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33CC33"/>
                </a:solidFill>
              </a:rPr>
              <a:t>Môn</a:t>
            </a:r>
            <a:r>
              <a:rPr lang="en-US" sz="3600" kern="10" dirty="0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33CC33"/>
                </a:solidFill>
              </a:rPr>
              <a:t> </a:t>
            </a:r>
            <a:r>
              <a:rPr lang="en-US" sz="3600" kern="10" dirty="0" err="1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33CC33"/>
                </a:solidFill>
              </a:rPr>
              <a:t>Tiếng</a:t>
            </a:r>
            <a:r>
              <a:rPr lang="en-US" sz="3600" kern="10" dirty="0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33CC33"/>
                </a:solidFill>
              </a:rPr>
              <a:t> </a:t>
            </a:r>
            <a:r>
              <a:rPr lang="en-US" sz="3600" kern="10" dirty="0" err="1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33CC33"/>
                </a:solidFill>
              </a:rPr>
              <a:t>Việt</a:t>
            </a:r>
            <a:r>
              <a:rPr lang="en-US" sz="3600" kern="10" dirty="0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33CC33"/>
                </a:solidFill>
              </a:rPr>
              <a:t> 2</a:t>
            </a:r>
            <a:endParaRPr lang="en-US" sz="3600" kern="10" dirty="0">
              <a:ln w="9525">
                <a:solidFill>
                  <a:srgbClr val="00FFFF"/>
                </a:solidFill>
                <a:round/>
                <a:headEnd/>
                <a:tailEnd/>
              </a:ln>
              <a:solidFill>
                <a:srgbClr val="33CC33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488757" y="4052617"/>
            <a:ext cx="7696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30F0CAC-3AC3-BD8D-7072-CF698630A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469" y="721502"/>
            <a:ext cx="9602032" cy="42736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E2BDFA2-8CDB-0CA9-A42A-DF4C980C17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21" y="2065822"/>
            <a:ext cx="2647745" cy="158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002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456369" y="1014679"/>
            <a:ext cx="7152920" cy="707886"/>
            <a:chOff x="2727786" y="3487685"/>
            <a:chExt cx="7154576" cy="708048"/>
          </a:xfrm>
        </p:grpSpPr>
        <p:sp>
          <p:nvSpPr>
            <p:cNvPr id="36" name="矩形 35"/>
            <p:cNvSpPr/>
            <p:nvPr/>
          </p:nvSpPr>
          <p:spPr>
            <a:xfrm>
              <a:off x="3100414" y="3921522"/>
              <a:ext cx="1144627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8504107" y="3944381"/>
              <a:ext cx="1144627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8" name="TextBox 4"/>
            <p:cNvSpPr txBox="1"/>
            <p:nvPr/>
          </p:nvSpPr>
          <p:spPr>
            <a:xfrm>
              <a:off x="2727786" y="3487685"/>
              <a:ext cx="7154576" cy="708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Yêu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cầu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cần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đạt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447801" y="1809500"/>
            <a:ext cx="9550400" cy="3060827"/>
            <a:chOff x="2926728" y="3278396"/>
            <a:chExt cx="3198039" cy="2470862"/>
          </a:xfrm>
          <a:noFill/>
        </p:grpSpPr>
        <p:sp>
          <p:nvSpPr>
            <p:cNvPr id="41" name="Shape 18"/>
            <p:cNvSpPr/>
            <p:nvPr/>
          </p:nvSpPr>
          <p:spPr>
            <a:xfrm>
              <a:off x="2926728" y="4955501"/>
              <a:ext cx="3198039" cy="793757"/>
            </a:xfrm>
            <a:prstGeom prst="roundRect">
              <a:avLst>
                <a:gd name="adj" fmla="val 50000"/>
              </a:avLst>
            </a:prstGeom>
            <a:grpFill/>
            <a:ln w="127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19046" tIns="19046" rIns="19046" bIns="19046" numCol="1" anchor="ctr"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42" name="Shape 18"/>
            <p:cNvSpPr/>
            <p:nvPr/>
          </p:nvSpPr>
          <p:spPr>
            <a:xfrm>
              <a:off x="2937623" y="4103429"/>
              <a:ext cx="3180926" cy="607095"/>
            </a:xfrm>
            <a:prstGeom prst="roundRect">
              <a:avLst>
                <a:gd name="adj" fmla="val 50000"/>
              </a:avLst>
            </a:prstGeom>
            <a:grpFill/>
            <a:ln w="127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19046" tIns="19046" rIns="19046" bIns="19046" numCol="1" anchor="ctr"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43" name="Shape 18"/>
            <p:cNvSpPr/>
            <p:nvPr/>
          </p:nvSpPr>
          <p:spPr>
            <a:xfrm>
              <a:off x="2937623" y="3359952"/>
              <a:ext cx="3180926" cy="607095"/>
            </a:xfrm>
            <a:prstGeom prst="roundRect">
              <a:avLst>
                <a:gd name="adj" fmla="val 50000"/>
              </a:avLst>
            </a:prstGeom>
            <a:grpFill/>
            <a:ln w="127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19046" tIns="19046" rIns="19046" bIns="19046" numCol="1" anchor="ctr"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44" name="文本框 3"/>
            <p:cNvSpPr txBox="1"/>
            <p:nvPr/>
          </p:nvSpPr>
          <p:spPr>
            <a:xfrm>
              <a:off x="2990655" y="3278396"/>
              <a:ext cx="3134112" cy="770206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</a:t>
              </a:r>
              <a:r>
                <a:rPr lang="vi-VN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hát âm đúng các tiếng dễ đọc sai</a:t>
              </a:r>
              <a:r>
                <a:rPr lang="en-US" sz="28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do ảnh hưởng của địa phương</a:t>
              </a:r>
              <a:endPara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45" name="文本框 4"/>
            <p:cNvSpPr txBox="1"/>
            <p:nvPr/>
          </p:nvSpPr>
          <p:spPr>
            <a:xfrm>
              <a:off x="2993881" y="4194949"/>
              <a:ext cx="3130886" cy="412950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</a:t>
              </a:r>
              <a:r>
                <a:rPr lang="vi-VN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ọc đúng, rõ ràng bài thơ; nhấn giọng ở một số câu trong bài</a:t>
              </a:r>
              <a:endParaRPr lang="en-US" sz="280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" name="文本框 7"/>
            <p:cNvSpPr txBox="1"/>
            <p:nvPr/>
          </p:nvSpPr>
          <p:spPr>
            <a:xfrm>
              <a:off x="2990655" y="4978732"/>
              <a:ext cx="3076878" cy="770206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1270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44475" algn="l"/>
                </a:tabLst>
                <a:defRPr/>
              </a:pPr>
              <a:r>
                <a:rPr lang="vi-VN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 nội dung bài:</a:t>
              </a:r>
              <a:r>
                <a:rPr lang="vi-VN" sz="2800" i="1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Tình cảm thân thiết, đáng quý giữa bê vàng và dê trắng.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">
        <p14:prism/>
      </p:transition>
    </mc:Choice>
    <mc:Fallback xmlns="">
      <p:transition spd="slow" advTm="1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8" fill="hold" nodeType="after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>
            <a:extLst>
              <a:ext uri="{FF2B5EF4-FFF2-40B4-BE49-F238E27FC236}">
                <a16:creationId xmlns:a16="http://schemas.microsoft.com/office/drawing/2014/main" xmlns="" id="{650149C8-95EB-44C2-8E2D-6565E2F42FB9}"/>
              </a:ext>
            </a:extLst>
          </p:cNvPr>
          <p:cNvSpPr/>
          <p:nvPr/>
        </p:nvSpPr>
        <p:spPr>
          <a:xfrm>
            <a:off x="415462" y="600183"/>
            <a:ext cx="4653607" cy="1891378"/>
          </a:xfrm>
          <a:custGeom>
            <a:avLst/>
            <a:gdLst/>
            <a:ahLst/>
            <a:cxnLst/>
            <a:rect l="l" t="t" r="r" b="b"/>
            <a:pathLst>
              <a:path w="4653607" h="1891378">
                <a:moveTo>
                  <a:pt x="0" y="0"/>
                </a:moveTo>
                <a:lnTo>
                  <a:pt x="4653607" y="0"/>
                </a:lnTo>
                <a:lnTo>
                  <a:pt x="4653607" y="1891378"/>
                </a:lnTo>
                <a:lnTo>
                  <a:pt x="0" y="18913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xmlns="" id="{FE3B6062-C6B9-467B-985B-6B01EB3D1F1B}"/>
              </a:ext>
            </a:extLst>
          </p:cNvPr>
          <p:cNvSpPr/>
          <p:nvPr/>
        </p:nvSpPr>
        <p:spPr>
          <a:xfrm>
            <a:off x="8691308" y="1990897"/>
            <a:ext cx="4653607" cy="1891378"/>
          </a:xfrm>
          <a:custGeom>
            <a:avLst/>
            <a:gdLst/>
            <a:ahLst/>
            <a:cxnLst/>
            <a:rect l="l" t="t" r="r" b="b"/>
            <a:pathLst>
              <a:path w="4653607" h="1891378">
                <a:moveTo>
                  <a:pt x="0" y="0"/>
                </a:moveTo>
                <a:lnTo>
                  <a:pt x="4653607" y="0"/>
                </a:lnTo>
                <a:lnTo>
                  <a:pt x="4653607" y="1891378"/>
                </a:lnTo>
                <a:lnTo>
                  <a:pt x="0" y="18913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xmlns="" id="{04DD56B4-F480-4B34-BB8F-2F26A179D559}"/>
              </a:ext>
            </a:extLst>
          </p:cNvPr>
          <p:cNvSpPr/>
          <p:nvPr/>
        </p:nvSpPr>
        <p:spPr>
          <a:xfrm>
            <a:off x="364693" y="72533"/>
            <a:ext cx="3144436" cy="2504115"/>
          </a:xfrm>
          <a:custGeom>
            <a:avLst/>
            <a:gdLst/>
            <a:ahLst/>
            <a:cxnLst/>
            <a:rect l="l" t="t" r="r" b="b"/>
            <a:pathLst>
              <a:path w="3144436" h="2504115">
                <a:moveTo>
                  <a:pt x="0" y="0"/>
                </a:moveTo>
                <a:lnTo>
                  <a:pt x="3144436" y="0"/>
                </a:lnTo>
                <a:lnTo>
                  <a:pt x="3144436" y="2504115"/>
                </a:lnTo>
                <a:lnTo>
                  <a:pt x="0" y="25041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group of yellow chicks&#10;&#10;Description automatically generated">
            <a:extLst>
              <a:ext uri="{FF2B5EF4-FFF2-40B4-BE49-F238E27FC236}">
                <a16:creationId xmlns:a16="http://schemas.microsoft.com/office/drawing/2014/main" xmlns="" id="{DEAD53D7-E17F-40DA-BF0C-5BF4112E85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744" y="4594578"/>
            <a:ext cx="1009681" cy="1010354"/>
          </a:xfrm>
          <a:prstGeom prst="rect">
            <a:avLst/>
          </a:prstGeom>
        </p:spPr>
      </p:pic>
      <p:pic>
        <p:nvPicPr>
          <p:cNvPr id="21" name="Picture 20" descr="A cartoon of a child and child&#10;&#10;Description automatically generated">
            <a:extLst>
              <a:ext uri="{FF2B5EF4-FFF2-40B4-BE49-F238E27FC236}">
                <a16:creationId xmlns:a16="http://schemas.microsoft.com/office/drawing/2014/main" xmlns="" id="{6BD1E809-BA84-41BE-8185-318337FF77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69" y="3398690"/>
            <a:ext cx="5074367" cy="3386777"/>
          </a:xfrm>
          <a:prstGeom prst="rect">
            <a:avLst/>
          </a:prstGeom>
        </p:spPr>
      </p:pic>
      <p:sp>
        <p:nvSpPr>
          <p:cNvPr id="22" name="Freeform 18">
            <a:extLst>
              <a:ext uri="{FF2B5EF4-FFF2-40B4-BE49-F238E27FC236}">
                <a16:creationId xmlns:a16="http://schemas.microsoft.com/office/drawing/2014/main" xmlns="" id="{DA5D1724-3D6C-4642-AB97-97CB6A984AFA}"/>
              </a:ext>
            </a:extLst>
          </p:cNvPr>
          <p:cNvSpPr/>
          <p:nvPr/>
        </p:nvSpPr>
        <p:spPr>
          <a:xfrm>
            <a:off x="10080559" y="259593"/>
            <a:ext cx="1695979" cy="1158973"/>
          </a:xfrm>
          <a:custGeom>
            <a:avLst/>
            <a:gdLst/>
            <a:ahLst/>
            <a:cxnLst/>
            <a:rect l="l" t="t" r="r" b="b"/>
            <a:pathLst>
              <a:path w="2171134" h="1476371">
                <a:moveTo>
                  <a:pt x="0" y="0"/>
                </a:moveTo>
                <a:lnTo>
                  <a:pt x="2171135" y="0"/>
                </a:lnTo>
                <a:lnTo>
                  <a:pt x="2171135" y="1476371"/>
                </a:lnTo>
                <a:lnTo>
                  <a:pt x="0" y="14763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1D9F63E-38A3-1AE1-DCBA-9B4B542799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4278" y="1087576"/>
            <a:ext cx="8565622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224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9E46B05-F4A2-446C-B091-908029662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8" name="Freeform 7">
            <a:extLst>
              <a:ext uri="{FF2B5EF4-FFF2-40B4-BE49-F238E27FC236}">
                <a16:creationId xmlns:a16="http://schemas.microsoft.com/office/drawing/2014/main" xmlns="" id="{4A237801-7037-49F1-8AFB-373EBA6EA700}"/>
              </a:ext>
            </a:extLst>
          </p:cNvPr>
          <p:cNvSpPr/>
          <p:nvPr/>
        </p:nvSpPr>
        <p:spPr>
          <a:xfrm>
            <a:off x="415462" y="66783"/>
            <a:ext cx="4653607" cy="1891378"/>
          </a:xfrm>
          <a:custGeom>
            <a:avLst/>
            <a:gdLst/>
            <a:ahLst/>
            <a:cxnLst/>
            <a:rect l="l" t="t" r="r" b="b"/>
            <a:pathLst>
              <a:path w="4653607" h="1891378">
                <a:moveTo>
                  <a:pt x="0" y="0"/>
                </a:moveTo>
                <a:lnTo>
                  <a:pt x="4653607" y="0"/>
                </a:lnTo>
                <a:lnTo>
                  <a:pt x="4653607" y="1891378"/>
                </a:lnTo>
                <a:lnTo>
                  <a:pt x="0" y="18913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xmlns="" id="{78F5CA5C-9011-4870-AB1F-38DBAE7B2567}"/>
              </a:ext>
            </a:extLst>
          </p:cNvPr>
          <p:cNvSpPr/>
          <p:nvPr/>
        </p:nvSpPr>
        <p:spPr>
          <a:xfrm>
            <a:off x="8691308" y="1990897"/>
            <a:ext cx="4653607" cy="1891378"/>
          </a:xfrm>
          <a:custGeom>
            <a:avLst/>
            <a:gdLst/>
            <a:ahLst/>
            <a:cxnLst/>
            <a:rect l="l" t="t" r="r" b="b"/>
            <a:pathLst>
              <a:path w="4653607" h="1891378">
                <a:moveTo>
                  <a:pt x="0" y="0"/>
                </a:moveTo>
                <a:lnTo>
                  <a:pt x="4653607" y="0"/>
                </a:lnTo>
                <a:lnTo>
                  <a:pt x="4653607" y="1891378"/>
                </a:lnTo>
                <a:lnTo>
                  <a:pt x="0" y="18913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xmlns="" id="{1942C91A-9C64-4959-A065-A4001C51767D}"/>
              </a:ext>
            </a:extLst>
          </p:cNvPr>
          <p:cNvSpPr/>
          <p:nvPr/>
        </p:nvSpPr>
        <p:spPr>
          <a:xfrm>
            <a:off x="7372791" y="370174"/>
            <a:ext cx="3144436" cy="2504115"/>
          </a:xfrm>
          <a:custGeom>
            <a:avLst/>
            <a:gdLst/>
            <a:ahLst/>
            <a:cxnLst/>
            <a:rect l="l" t="t" r="r" b="b"/>
            <a:pathLst>
              <a:path w="3144436" h="2504115">
                <a:moveTo>
                  <a:pt x="0" y="0"/>
                </a:moveTo>
                <a:lnTo>
                  <a:pt x="3144436" y="0"/>
                </a:lnTo>
                <a:lnTo>
                  <a:pt x="3144436" y="2504115"/>
                </a:lnTo>
                <a:lnTo>
                  <a:pt x="0" y="25041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 descr="A group of yellow chicks&#10;&#10;Description automatically generated">
            <a:extLst>
              <a:ext uri="{FF2B5EF4-FFF2-40B4-BE49-F238E27FC236}">
                <a16:creationId xmlns:a16="http://schemas.microsoft.com/office/drawing/2014/main" xmlns="" id="{80F5A4D3-1A22-4B10-BE66-55EF0697DE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744" y="4594578"/>
            <a:ext cx="1009681" cy="1010354"/>
          </a:xfrm>
          <a:prstGeom prst="rect">
            <a:avLst/>
          </a:prstGeom>
        </p:spPr>
      </p:pic>
      <p:sp>
        <p:nvSpPr>
          <p:cNvPr id="24" name="Freeform 8">
            <a:extLst>
              <a:ext uri="{FF2B5EF4-FFF2-40B4-BE49-F238E27FC236}">
                <a16:creationId xmlns:a16="http://schemas.microsoft.com/office/drawing/2014/main" xmlns="" id="{DCBC343F-A6A8-4158-8F41-F1E415C1403B}"/>
              </a:ext>
            </a:extLst>
          </p:cNvPr>
          <p:cNvSpPr/>
          <p:nvPr/>
        </p:nvSpPr>
        <p:spPr>
          <a:xfrm>
            <a:off x="-365795" y="957312"/>
            <a:ext cx="2362011" cy="2482007"/>
          </a:xfrm>
          <a:custGeom>
            <a:avLst/>
            <a:gdLst/>
            <a:ahLst/>
            <a:cxnLst/>
            <a:rect l="l" t="t" r="r" b="b"/>
            <a:pathLst>
              <a:path w="2101174" h="2057400">
                <a:moveTo>
                  <a:pt x="0" y="0"/>
                </a:moveTo>
                <a:lnTo>
                  <a:pt x="2101175" y="0"/>
                </a:lnTo>
                <a:lnTo>
                  <a:pt x="210117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xmlns="" id="{44BFED1E-E89F-4BD4-9DE5-6031B1E7BE00}"/>
              </a:ext>
            </a:extLst>
          </p:cNvPr>
          <p:cNvSpPr/>
          <p:nvPr/>
        </p:nvSpPr>
        <p:spPr>
          <a:xfrm>
            <a:off x="-120302" y="1706693"/>
            <a:ext cx="1483004" cy="1737564"/>
          </a:xfrm>
          <a:custGeom>
            <a:avLst/>
            <a:gdLst/>
            <a:ahLst/>
            <a:cxnLst/>
            <a:rect l="l" t="t" r="r" b="b"/>
            <a:pathLst>
              <a:path w="1874326" h="2057400">
                <a:moveTo>
                  <a:pt x="0" y="0"/>
                </a:moveTo>
                <a:lnTo>
                  <a:pt x="1874327" y="0"/>
                </a:lnTo>
                <a:lnTo>
                  <a:pt x="187432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6" name="Picture 25" descr="A stack of hay bales&#10;&#10;Description automatically generated">
            <a:extLst>
              <a:ext uri="{FF2B5EF4-FFF2-40B4-BE49-F238E27FC236}">
                <a16:creationId xmlns:a16="http://schemas.microsoft.com/office/drawing/2014/main" xmlns="" id="{29D01D10-69BF-4D5D-9C9F-37C31115362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3" y="2676993"/>
            <a:ext cx="1116122" cy="829502"/>
          </a:xfrm>
          <a:prstGeom prst="rect">
            <a:avLst/>
          </a:prstGeom>
        </p:spPr>
      </p:pic>
      <p:pic>
        <p:nvPicPr>
          <p:cNvPr id="27" name="Picture 26" descr="A stack of hay bales&#10;&#10;Description automatically generated">
            <a:extLst>
              <a:ext uri="{FF2B5EF4-FFF2-40B4-BE49-F238E27FC236}">
                <a16:creationId xmlns:a16="http://schemas.microsoft.com/office/drawing/2014/main" xmlns="" id="{93327679-4542-4AD2-83EB-37A04733CBA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98" y="2965580"/>
            <a:ext cx="873956" cy="649524"/>
          </a:xfrm>
          <a:prstGeom prst="rect">
            <a:avLst/>
          </a:prstGeom>
        </p:spPr>
      </p:pic>
      <p:pic>
        <p:nvPicPr>
          <p:cNvPr id="28" name="Picture 27" descr="A mountain with snow on it&#10;&#10;Description automatically generated">
            <a:extLst>
              <a:ext uri="{FF2B5EF4-FFF2-40B4-BE49-F238E27FC236}">
                <a16:creationId xmlns:a16="http://schemas.microsoft.com/office/drawing/2014/main" xmlns="" id="{D65D5E2D-CA41-4BBF-B1CC-5E4D95DA5A8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80" y="1017482"/>
            <a:ext cx="3657298" cy="3657298"/>
          </a:xfrm>
          <a:prstGeom prst="rect">
            <a:avLst/>
          </a:prstGeom>
        </p:spPr>
      </p:pic>
      <p:pic>
        <p:nvPicPr>
          <p:cNvPr id="29" name="Picture 28" descr="A mountain with snow on it&#10;&#10;Description automatically generated">
            <a:extLst>
              <a:ext uri="{FF2B5EF4-FFF2-40B4-BE49-F238E27FC236}">
                <a16:creationId xmlns:a16="http://schemas.microsoft.com/office/drawing/2014/main" xmlns="" id="{65A6ABB3-A5B4-4658-82AF-ABBE992C37A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82" y="370174"/>
            <a:ext cx="5075499" cy="5075499"/>
          </a:xfrm>
          <a:prstGeom prst="rect">
            <a:avLst/>
          </a:prstGeom>
        </p:spPr>
      </p:pic>
      <p:sp>
        <p:nvSpPr>
          <p:cNvPr id="30" name="Freeform 18">
            <a:extLst>
              <a:ext uri="{FF2B5EF4-FFF2-40B4-BE49-F238E27FC236}">
                <a16:creationId xmlns:a16="http://schemas.microsoft.com/office/drawing/2014/main" xmlns="" id="{3ADFC57E-B2F8-4EDF-B0B1-C2A7693ECC10}"/>
              </a:ext>
            </a:extLst>
          </p:cNvPr>
          <p:cNvSpPr/>
          <p:nvPr/>
        </p:nvSpPr>
        <p:spPr>
          <a:xfrm>
            <a:off x="10080559" y="259593"/>
            <a:ext cx="1695979" cy="1158973"/>
          </a:xfrm>
          <a:custGeom>
            <a:avLst/>
            <a:gdLst/>
            <a:ahLst/>
            <a:cxnLst/>
            <a:rect l="l" t="t" r="r" b="b"/>
            <a:pathLst>
              <a:path w="2171134" h="1476371">
                <a:moveTo>
                  <a:pt x="0" y="0"/>
                </a:moveTo>
                <a:lnTo>
                  <a:pt x="2171135" y="0"/>
                </a:lnTo>
                <a:lnTo>
                  <a:pt x="2171135" y="1476371"/>
                </a:lnTo>
                <a:lnTo>
                  <a:pt x="0" y="147637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F86A801-C62A-4ECE-90C3-03091BBA74EC}"/>
              </a:ext>
            </a:extLst>
          </p:cNvPr>
          <p:cNvGrpSpPr/>
          <p:nvPr/>
        </p:nvGrpSpPr>
        <p:grpSpPr>
          <a:xfrm>
            <a:off x="1261693" y="4460013"/>
            <a:ext cx="4243485" cy="1802008"/>
            <a:chOff x="1261693" y="4460013"/>
            <a:chExt cx="4243485" cy="1802008"/>
          </a:xfrm>
        </p:grpSpPr>
        <p:sp>
          <p:nvSpPr>
            <p:cNvPr id="9" name="Rectangle: Rounded Corners 26">
              <a:extLst>
                <a:ext uri="{FF2B5EF4-FFF2-40B4-BE49-F238E27FC236}">
                  <a16:creationId xmlns:a16="http://schemas.microsoft.com/office/drawing/2014/main" xmlns="" id="{1625F2F1-DCD0-41D0-BA76-133EEBBE424F}"/>
                </a:ext>
              </a:extLst>
            </p:cNvPr>
            <p:cNvSpPr/>
            <p:nvPr/>
          </p:nvSpPr>
          <p:spPr>
            <a:xfrm>
              <a:off x="2649543" y="4859393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Tay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dò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228DE551-34F1-4D31-94B9-37AA98B8AF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6419" t="24137" r="17940" b="18855"/>
            <a:stretch/>
          </p:blipFill>
          <p:spPr>
            <a:xfrm>
              <a:off x="1261693" y="4460013"/>
              <a:ext cx="2074901" cy="1802008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E3C1890-F800-420E-9500-F323917AD985}"/>
              </a:ext>
            </a:extLst>
          </p:cNvPr>
          <p:cNvGrpSpPr/>
          <p:nvPr/>
        </p:nvGrpSpPr>
        <p:grpSpPr>
          <a:xfrm>
            <a:off x="3948713" y="2830690"/>
            <a:ext cx="3289317" cy="1162566"/>
            <a:chOff x="3948713" y="2830690"/>
            <a:chExt cx="3289317" cy="1162566"/>
          </a:xfrm>
        </p:grpSpPr>
        <p:sp>
          <p:nvSpPr>
            <p:cNvPr id="6" name="Rectangle: Rounded Corners 20">
              <a:extLst>
                <a:ext uri="{FF2B5EF4-FFF2-40B4-BE49-F238E27FC236}">
                  <a16:creationId xmlns:a16="http://schemas.microsoft.com/office/drawing/2014/main" xmlns="" id="{6631A592-EC69-482C-91D2-4F254E84C61A}"/>
                </a:ext>
              </a:extLst>
            </p:cNvPr>
            <p:cNvSpPr/>
            <p:nvPr/>
          </p:nvSpPr>
          <p:spPr>
            <a:xfrm>
              <a:off x="4382395" y="2830690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rgbClr val="FFFFFF">
                <a:alpha val="92941"/>
              </a:srgbClr>
            </a:solidFill>
            <a:ln w="28575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Tai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nghe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D579B8FC-C67E-44BF-9309-5403A083E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948713" y="2922844"/>
              <a:ext cx="1012312" cy="1012312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7CA384E-44D9-4D0C-851D-DA113903F749}"/>
              </a:ext>
            </a:extLst>
          </p:cNvPr>
          <p:cNvGrpSpPr/>
          <p:nvPr/>
        </p:nvGrpSpPr>
        <p:grpSpPr>
          <a:xfrm>
            <a:off x="133740" y="2752512"/>
            <a:ext cx="3485482" cy="1243620"/>
            <a:chOff x="133740" y="2752512"/>
            <a:chExt cx="3485482" cy="1243620"/>
          </a:xfrm>
        </p:grpSpPr>
        <p:sp>
          <p:nvSpPr>
            <p:cNvPr id="3" name="Rectangle: Rounded Corners 14">
              <a:extLst>
                <a:ext uri="{FF2B5EF4-FFF2-40B4-BE49-F238E27FC236}">
                  <a16:creationId xmlns:a16="http://schemas.microsoft.com/office/drawing/2014/main" xmlns="" id="{652EB8C5-6C33-4933-B0B5-F36BDD1B640E}"/>
                </a:ext>
              </a:extLst>
            </p:cNvPr>
            <p:cNvSpPr/>
            <p:nvPr/>
          </p:nvSpPr>
          <p:spPr>
            <a:xfrm>
              <a:off x="763587" y="2819248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Mắt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dõi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71354CBD-B924-4F6C-8F8E-7720831539E5}"/>
                </a:ext>
              </a:extLst>
            </p:cNvPr>
            <p:cNvGrpSpPr/>
            <p:nvPr/>
          </p:nvGrpSpPr>
          <p:grpSpPr>
            <a:xfrm>
              <a:off x="133740" y="2752512"/>
              <a:ext cx="956425" cy="1243620"/>
              <a:chOff x="-4373448" y="-1956816"/>
              <a:chExt cx="4876800" cy="6237159"/>
            </a:xfrm>
          </p:grpSpPr>
          <p:pic>
            <p:nvPicPr>
              <p:cNvPr id="9218" name="Picture 2" descr="Open book - Free education icons">
                <a:extLst>
                  <a:ext uri="{FF2B5EF4-FFF2-40B4-BE49-F238E27FC236}">
                    <a16:creationId xmlns:a16="http://schemas.microsoft.com/office/drawing/2014/main" xmlns="" id="{3F210058-A910-450A-8330-E9216EEF05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373448" y="-596457"/>
                <a:ext cx="4876800" cy="4876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E3D19FFB-E58F-485E-AC2B-27858E67BA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/>
              <a:srcRect t="23900" b="29559"/>
              <a:stretch/>
            </p:blipFill>
            <p:spPr>
              <a:xfrm>
                <a:off x="-3781044" y="-1956816"/>
                <a:ext cx="3604758" cy="1680328"/>
              </a:xfrm>
              <a:prstGeom prst="rect">
                <a:avLst/>
              </a:prstGeom>
            </p:spPr>
          </p:pic>
        </p:grpSp>
      </p:grpSp>
      <p:pic>
        <p:nvPicPr>
          <p:cNvPr id="4" name="Picture 3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xmlns="" id="{FB82925B-4D34-4A2F-B7D7-5291F6565D8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333" y="2615328"/>
            <a:ext cx="4551352" cy="43066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5B466A4-55A5-4BD0-B604-6555A84D753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9580" y="1003231"/>
            <a:ext cx="6535478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8" b="11188"/>
          <a:stretch/>
        </p:blipFill>
        <p:spPr>
          <a:xfrm>
            <a:off x="26122" y="0"/>
            <a:ext cx="12272210" cy="4277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ounded Rectangle 7"/>
          <p:cNvSpPr/>
          <p:nvPr/>
        </p:nvSpPr>
        <p:spPr>
          <a:xfrm>
            <a:off x="99042" y="4076443"/>
            <a:ext cx="4200341" cy="2627857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786" y="4656307"/>
            <a:ext cx="4403798" cy="184659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384337" y="4071167"/>
            <a:ext cx="3572185" cy="2627858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79200" y="4645611"/>
            <a:ext cx="3976802" cy="184659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041476" y="3835730"/>
            <a:ext cx="4150524" cy="2863295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41476" y="4030911"/>
            <a:ext cx="4457588" cy="270836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 Vàng đi tìm cỏ,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Lang thang quên đường về.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 Trắng thương bạn quá,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 khắp nẻo tìm Bê.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bây giờ Dê Trắng,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gọi hoài: “Bê! Bê!”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769424" y="94097"/>
            <a:ext cx="3267670" cy="73813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49DAF2F-D963-6294-BD9E-5393816C39F7}"/>
              </a:ext>
            </a:extLst>
          </p:cNvPr>
          <p:cNvSpPr txBox="1"/>
          <p:nvPr/>
        </p:nvSpPr>
        <p:spPr>
          <a:xfrm>
            <a:off x="2416628" y="979714"/>
            <a:ext cx="3026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6249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9" grpId="0" animBg="1"/>
      <p:bldP spid="6" grpId="0"/>
      <p:bldP spid="10" grpId="0" animBg="1"/>
      <p:bldP spid="7" grpId="0"/>
      <p:bldP spid="11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8" b="11188"/>
          <a:stretch/>
        </p:blipFill>
        <p:spPr>
          <a:xfrm>
            <a:off x="26122" y="0"/>
            <a:ext cx="12272210" cy="4277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ounded Rectangle 7"/>
          <p:cNvSpPr/>
          <p:nvPr/>
        </p:nvSpPr>
        <p:spPr>
          <a:xfrm>
            <a:off x="99042" y="4076443"/>
            <a:ext cx="4200341" cy="2627857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786" y="4656307"/>
            <a:ext cx="4403798" cy="184659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384337" y="4071167"/>
            <a:ext cx="3572185" cy="2627858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79200" y="4645611"/>
            <a:ext cx="3976802" cy="184659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041476" y="3835730"/>
            <a:ext cx="4150524" cy="2863295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41476" y="4030911"/>
            <a:ext cx="4457588" cy="270836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 Vàng đi tìm cỏ,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Lang thang quên đường về.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 Trắng thương bạn quá,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 khắp nẻo tìm Bê.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bây giờ Dê Trắng,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gọi hoài: “Bê! Bê!”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769424" y="94097"/>
            <a:ext cx="3267670" cy="73813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49DAF2F-D963-6294-BD9E-5393816C39F7}"/>
              </a:ext>
            </a:extLst>
          </p:cNvPr>
          <p:cNvSpPr txBox="1"/>
          <p:nvPr/>
        </p:nvSpPr>
        <p:spPr>
          <a:xfrm>
            <a:off x="2416628" y="979714"/>
            <a:ext cx="3026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2FFBB21-57EB-1158-B251-748B33CDC157}"/>
              </a:ext>
            </a:extLst>
          </p:cNvPr>
          <p:cNvSpPr/>
          <p:nvPr/>
        </p:nvSpPr>
        <p:spPr>
          <a:xfrm>
            <a:off x="8829767" y="2735165"/>
            <a:ext cx="2897945" cy="890537"/>
          </a:xfrm>
          <a:prstGeom prst="roundRect">
            <a:avLst/>
          </a:prstGeom>
          <a:solidFill>
            <a:srgbClr val="FF33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77EE2D6E-1173-7518-558B-021795805DA0}"/>
              </a:ext>
            </a:extLst>
          </p:cNvPr>
          <p:cNvCxnSpPr>
            <a:cxnSpLocks/>
          </p:cNvCxnSpPr>
          <p:nvPr/>
        </p:nvCxnSpPr>
        <p:spPr>
          <a:xfrm flipH="1">
            <a:off x="1828800" y="4635795"/>
            <a:ext cx="85060" cy="4359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E4410A7A-7247-9B57-7BFD-DF9896B0F836}"/>
              </a:ext>
            </a:extLst>
          </p:cNvPr>
          <p:cNvCxnSpPr>
            <a:cxnSpLocks/>
          </p:cNvCxnSpPr>
          <p:nvPr/>
        </p:nvCxnSpPr>
        <p:spPr>
          <a:xfrm flipH="1">
            <a:off x="2817628" y="5114260"/>
            <a:ext cx="85060" cy="4359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20A66D83-AF09-0089-2928-9B4E64505B25}"/>
              </a:ext>
            </a:extLst>
          </p:cNvPr>
          <p:cNvCxnSpPr>
            <a:cxnSpLocks/>
          </p:cNvCxnSpPr>
          <p:nvPr/>
        </p:nvCxnSpPr>
        <p:spPr>
          <a:xfrm flipH="1">
            <a:off x="1562986" y="5528929"/>
            <a:ext cx="85060" cy="4359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FCBD06DB-1942-B498-F862-8C9743B0ECEC}"/>
              </a:ext>
            </a:extLst>
          </p:cNvPr>
          <p:cNvCxnSpPr>
            <a:cxnSpLocks/>
          </p:cNvCxnSpPr>
          <p:nvPr/>
        </p:nvCxnSpPr>
        <p:spPr>
          <a:xfrm flipH="1">
            <a:off x="1605516" y="5954232"/>
            <a:ext cx="85060" cy="4359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FD235AA3-9E60-BC6A-CDD8-8B8297D9B996}"/>
              </a:ext>
            </a:extLst>
          </p:cNvPr>
          <p:cNvCxnSpPr>
            <a:cxnSpLocks/>
          </p:cNvCxnSpPr>
          <p:nvPr/>
        </p:nvCxnSpPr>
        <p:spPr>
          <a:xfrm flipH="1">
            <a:off x="5890437" y="4667692"/>
            <a:ext cx="85060" cy="4359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3F7C8E39-B836-DF0A-9649-2BD0293C3E89}"/>
              </a:ext>
            </a:extLst>
          </p:cNvPr>
          <p:cNvCxnSpPr>
            <a:cxnSpLocks/>
          </p:cNvCxnSpPr>
          <p:nvPr/>
        </p:nvCxnSpPr>
        <p:spPr>
          <a:xfrm flipH="1">
            <a:off x="5826642" y="5071729"/>
            <a:ext cx="85060" cy="4359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ABECF941-DB33-9CB5-3509-49817B1AE2E2}"/>
              </a:ext>
            </a:extLst>
          </p:cNvPr>
          <p:cNvCxnSpPr>
            <a:cxnSpLocks/>
          </p:cNvCxnSpPr>
          <p:nvPr/>
        </p:nvCxnSpPr>
        <p:spPr>
          <a:xfrm flipH="1">
            <a:off x="5348177" y="5518297"/>
            <a:ext cx="85060" cy="4359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A5707F9C-E971-1347-0D19-EE168235A5BF}"/>
              </a:ext>
            </a:extLst>
          </p:cNvPr>
          <p:cNvCxnSpPr>
            <a:cxnSpLocks/>
          </p:cNvCxnSpPr>
          <p:nvPr/>
        </p:nvCxnSpPr>
        <p:spPr>
          <a:xfrm flipH="1">
            <a:off x="5858540" y="5932967"/>
            <a:ext cx="85060" cy="4359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A9E7D8D1-950D-C00C-4C29-ABCF8AEB6F27}"/>
              </a:ext>
            </a:extLst>
          </p:cNvPr>
          <p:cNvCxnSpPr>
            <a:cxnSpLocks/>
          </p:cNvCxnSpPr>
          <p:nvPr/>
        </p:nvCxnSpPr>
        <p:spPr>
          <a:xfrm flipH="1">
            <a:off x="9420447" y="4082902"/>
            <a:ext cx="85060" cy="4359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A0EB729D-6238-7886-5B3A-AA84E0EAAED1}"/>
              </a:ext>
            </a:extLst>
          </p:cNvPr>
          <p:cNvCxnSpPr>
            <a:cxnSpLocks/>
          </p:cNvCxnSpPr>
          <p:nvPr/>
        </p:nvCxnSpPr>
        <p:spPr>
          <a:xfrm flipH="1">
            <a:off x="9856382" y="4444409"/>
            <a:ext cx="85060" cy="4359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0E3195D4-6DDE-3ACF-B2FD-ACB1EDC4988A}"/>
              </a:ext>
            </a:extLst>
          </p:cNvPr>
          <p:cNvCxnSpPr>
            <a:cxnSpLocks/>
          </p:cNvCxnSpPr>
          <p:nvPr/>
        </p:nvCxnSpPr>
        <p:spPr>
          <a:xfrm flipH="1">
            <a:off x="9516140" y="4922874"/>
            <a:ext cx="85060" cy="4359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07FE3D7F-5457-2E0F-C943-04442134B6A4}"/>
              </a:ext>
            </a:extLst>
          </p:cNvPr>
          <p:cNvCxnSpPr>
            <a:cxnSpLocks/>
          </p:cNvCxnSpPr>
          <p:nvPr/>
        </p:nvCxnSpPr>
        <p:spPr>
          <a:xfrm flipH="1">
            <a:off x="10366745" y="5337544"/>
            <a:ext cx="85060" cy="4359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F8295418-7F2C-ED2D-8052-DF5CAEAC85A6}"/>
              </a:ext>
            </a:extLst>
          </p:cNvPr>
          <p:cNvCxnSpPr>
            <a:cxnSpLocks/>
          </p:cNvCxnSpPr>
          <p:nvPr/>
        </p:nvCxnSpPr>
        <p:spPr>
          <a:xfrm flipH="1">
            <a:off x="9920178" y="5752214"/>
            <a:ext cx="85060" cy="4359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0B1450A7-F0F0-C6D2-13B0-EADF75E3D3F7}"/>
              </a:ext>
            </a:extLst>
          </p:cNvPr>
          <p:cNvCxnSpPr>
            <a:cxnSpLocks/>
          </p:cNvCxnSpPr>
          <p:nvPr/>
        </p:nvCxnSpPr>
        <p:spPr>
          <a:xfrm flipH="1">
            <a:off x="10090299" y="6209414"/>
            <a:ext cx="85060" cy="4359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076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8" b="11188"/>
          <a:stretch/>
        </p:blipFill>
        <p:spPr>
          <a:xfrm>
            <a:off x="26122" y="0"/>
            <a:ext cx="12272210" cy="4277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ounded Rectangle 7"/>
          <p:cNvSpPr/>
          <p:nvPr/>
        </p:nvSpPr>
        <p:spPr>
          <a:xfrm>
            <a:off x="99042" y="4076443"/>
            <a:ext cx="4200341" cy="2627857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786" y="4656307"/>
            <a:ext cx="4403798" cy="184659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384337" y="4071167"/>
            <a:ext cx="3572185" cy="2627858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79200" y="4645611"/>
            <a:ext cx="3976802" cy="184659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041476" y="3835730"/>
            <a:ext cx="4150524" cy="2863295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41476" y="4030911"/>
            <a:ext cx="4457588" cy="270836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 Vàng đi tìm cỏ,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Lang thang quên đường về.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 Trắng thương bạn quá,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 khắp nẻo tìm Bê.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bây giờ Dê Trắng,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gọi hoài: “Bê! Bê!”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769424" y="94097"/>
            <a:ext cx="3267670" cy="73813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67D569E2-B05E-4314-BDF1-430930F0087D}"/>
              </a:ext>
            </a:extLst>
          </p:cNvPr>
          <p:cNvSpPr/>
          <p:nvPr/>
        </p:nvSpPr>
        <p:spPr>
          <a:xfrm>
            <a:off x="8585218" y="2735165"/>
            <a:ext cx="3580660" cy="917270"/>
          </a:xfrm>
          <a:prstGeom prst="roundRect">
            <a:avLst/>
          </a:prstGeom>
          <a:solidFill>
            <a:srgbClr val="FF33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25DFF64-B2C2-4FB6-92E8-BA09A4BF21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2" y="4103974"/>
            <a:ext cx="624885" cy="590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61F2B7F-6682-4666-8966-D2FC09168AD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005" y="4000831"/>
            <a:ext cx="693643" cy="6936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8768F91-C835-461C-90FD-0F32388B1A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845" y="3451941"/>
            <a:ext cx="693642" cy="6936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8438A2D-6D69-0247-2191-CFE1307F1842}"/>
              </a:ext>
            </a:extLst>
          </p:cNvPr>
          <p:cNvSpPr txBox="1"/>
          <p:nvPr/>
        </p:nvSpPr>
        <p:spPr>
          <a:xfrm>
            <a:off x="2416628" y="979714"/>
            <a:ext cx="3026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04782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8" b="11188"/>
          <a:stretch/>
        </p:blipFill>
        <p:spPr>
          <a:xfrm>
            <a:off x="26122" y="0"/>
            <a:ext cx="12272210" cy="4277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ounded Rectangle 7"/>
          <p:cNvSpPr/>
          <p:nvPr/>
        </p:nvSpPr>
        <p:spPr>
          <a:xfrm>
            <a:off x="99042" y="4076443"/>
            <a:ext cx="4200341" cy="2627857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786" y="4656307"/>
            <a:ext cx="4403798" cy="184659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384337" y="4071167"/>
            <a:ext cx="3572185" cy="2627858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79200" y="4645611"/>
            <a:ext cx="3976802" cy="184659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041476" y="3835730"/>
            <a:ext cx="4150524" cy="2863295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41476" y="4030911"/>
            <a:ext cx="4457588" cy="270836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 Vàng đi tìm cỏ,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Lang thang quên đường về.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 Trắng thương bạn quá,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 khắp nẻo tìm Bê.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bây giờ Dê Trắng,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gọi hoài: “Bê! Bê!”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769424" y="94097"/>
            <a:ext cx="3267670" cy="73813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25DFF64-B2C2-4FB6-92E8-BA09A4BF21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2" y="4103974"/>
            <a:ext cx="624885" cy="590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61F2B7F-6682-4666-8966-D2FC09168AD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005" y="4000831"/>
            <a:ext cx="693643" cy="6936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8768F91-C835-461C-90FD-0F32388B1A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845" y="3451941"/>
            <a:ext cx="693642" cy="693642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53CF219D-F5C4-48E4-8128-43BC3C7F7862}"/>
              </a:ext>
            </a:extLst>
          </p:cNvPr>
          <p:cNvSpPr/>
          <p:nvPr/>
        </p:nvSpPr>
        <p:spPr>
          <a:xfrm>
            <a:off x="8356002" y="2625526"/>
            <a:ext cx="3580660" cy="917270"/>
          </a:xfrm>
          <a:prstGeom prst="roundRect">
            <a:avLst/>
          </a:prstGeom>
          <a:solidFill>
            <a:srgbClr val="FF33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BAFCC1F-000C-9FE3-64E6-C9C428E998D8}"/>
              </a:ext>
            </a:extLst>
          </p:cNvPr>
          <p:cNvSpPr txBox="1"/>
          <p:nvPr/>
        </p:nvSpPr>
        <p:spPr>
          <a:xfrm>
            <a:off x="2416628" y="979714"/>
            <a:ext cx="3026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44229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landscape with hills and trees&#10;&#10;Description automatically generated">
            <a:extLst>
              <a:ext uri="{FF2B5EF4-FFF2-40B4-BE49-F238E27FC236}">
                <a16:creationId xmlns:a16="http://schemas.microsoft.com/office/drawing/2014/main" xmlns="" id="{B8FA2F5E-3D31-44DB-B31D-FEB8362CD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4C0634F6-14AE-4106-96AA-868793395AD2}"/>
              </a:ext>
            </a:extLst>
          </p:cNvPr>
          <p:cNvSpPr/>
          <p:nvPr/>
        </p:nvSpPr>
        <p:spPr>
          <a:xfrm>
            <a:off x="320351" y="1937656"/>
            <a:ext cx="11551297" cy="4761019"/>
          </a:xfrm>
          <a:prstGeom prst="roundRect">
            <a:avLst>
              <a:gd name="adj" fmla="val 8726"/>
            </a:avLst>
          </a:prstGeom>
          <a:solidFill>
            <a:schemeClr val="bg1">
              <a:alpha val="84000"/>
            </a:schemeClr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solidFill>
                  <a:srgbClr val="ED7D31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CE412FD3-A7F9-4253-8E68-071F1C0D975E}"/>
              </a:ext>
            </a:extLst>
          </p:cNvPr>
          <p:cNvSpPr/>
          <p:nvPr/>
        </p:nvSpPr>
        <p:spPr>
          <a:xfrm>
            <a:off x="826410" y="2607635"/>
            <a:ext cx="4839731" cy="1251667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9017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thủa</a:t>
            </a:r>
            <a:endParaRPr kumimoji="0" lang="en-US" sz="6000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Freeform 15">
            <a:extLst>
              <a:ext uri="{FF2B5EF4-FFF2-40B4-BE49-F238E27FC236}">
                <a16:creationId xmlns:a16="http://schemas.microsoft.com/office/drawing/2014/main" xmlns="" id="{5C1CDC85-0038-4DDC-9198-3F502AD37592}"/>
              </a:ext>
            </a:extLst>
          </p:cNvPr>
          <p:cNvSpPr/>
          <p:nvPr/>
        </p:nvSpPr>
        <p:spPr>
          <a:xfrm>
            <a:off x="9006696" y="1294455"/>
            <a:ext cx="3083872" cy="1433975"/>
          </a:xfrm>
          <a:custGeom>
            <a:avLst/>
            <a:gdLst/>
            <a:ahLst/>
            <a:cxnLst/>
            <a:rect l="l" t="t" r="r" b="b"/>
            <a:pathLst>
              <a:path w="3521712" h="1786468">
                <a:moveTo>
                  <a:pt x="0" y="0"/>
                </a:moveTo>
                <a:lnTo>
                  <a:pt x="3521711" y="0"/>
                </a:lnTo>
                <a:lnTo>
                  <a:pt x="3521711" y="1786468"/>
                </a:lnTo>
                <a:lnTo>
                  <a:pt x="0" y="17864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7A05872-CE1B-D685-8E16-A388B33C82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018" y="213854"/>
            <a:ext cx="11144454" cy="140220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94AE27C2-090F-0096-971E-BBE549CD72E4}"/>
              </a:ext>
            </a:extLst>
          </p:cNvPr>
          <p:cNvSpPr/>
          <p:nvPr/>
        </p:nvSpPr>
        <p:spPr>
          <a:xfrm>
            <a:off x="6172200" y="2561460"/>
            <a:ext cx="4839731" cy="1251667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9017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endParaRPr kumimoji="0" lang="en-US" sz="6000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436B749-9398-8345-6C5F-F47EDF1960F8}"/>
              </a:ext>
            </a:extLst>
          </p:cNvPr>
          <p:cNvSpPr/>
          <p:nvPr/>
        </p:nvSpPr>
        <p:spPr>
          <a:xfrm>
            <a:off x="3676133" y="4529281"/>
            <a:ext cx="4839731" cy="1251667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9017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kumimoji="0" lang="en-US" sz="6000" b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thẳm</a:t>
            </a:r>
            <a:endParaRPr kumimoji="0" lang="en-US" sz="6000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49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8" b="11188"/>
          <a:stretch/>
        </p:blipFill>
        <p:spPr>
          <a:xfrm>
            <a:off x="26122" y="0"/>
            <a:ext cx="12272210" cy="4277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ounded Rectangle 7"/>
          <p:cNvSpPr/>
          <p:nvPr/>
        </p:nvSpPr>
        <p:spPr>
          <a:xfrm>
            <a:off x="99042" y="4076443"/>
            <a:ext cx="4200341" cy="2627857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786" y="4656307"/>
            <a:ext cx="4403798" cy="184659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384337" y="4071167"/>
            <a:ext cx="3572185" cy="2627858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79200" y="4645611"/>
            <a:ext cx="3976802" cy="184659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041476" y="3835730"/>
            <a:ext cx="4150524" cy="2863295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41476" y="4030911"/>
            <a:ext cx="4457588" cy="270836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 Vàng đi tìm cỏ,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Lang thang quên đường về.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 Trắng thương bạn quá,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 khắp nẻo tìm Bê.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bây giờ Dê Trắng,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gọi hoài: “Bê! Bê!”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769424" y="94097"/>
            <a:ext cx="3267670" cy="73813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25DFF64-B2C2-4FB6-92E8-BA09A4BF21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2" y="4103974"/>
            <a:ext cx="624885" cy="590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61F2B7F-6682-4666-8966-D2FC09168AD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005" y="4000831"/>
            <a:ext cx="693643" cy="6936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8768F91-C835-461C-90FD-0F32388B1A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845" y="3451941"/>
            <a:ext cx="693642" cy="693642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53CF219D-F5C4-48E4-8128-43BC3C7F7862}"/>
              </a:ext>
            </a:extLst>
          </p:cNvPr>
          <p:cNvSpPr/>
          <p:nvPr/>
        </p:nvSpPr>
        <p:spPr>
          <a:xfrm>
            <a:off x="8356002" y="2625526"/>
            <a:ext cx="3580660" cy="917270"/>
          </a:xfrm>
          <a:prstGeom prst="roundRect">
            <a:avLst/>
          </a:prstGeom>
          <a:solidFill>
            <a:srgbClr val="FF33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598766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andscape with hills and trees&#10;&#10;Description automatically generated">
            <a:extLst>
              <a:ext uri="{FF2B5EF4-FFF2-40B4-BE49-F238E27FC236}">
                <a16:creationId xmlns:a16="http://schemas.microsoft.com/office/drawing/2014/main" xmlns="" id="{6CC56BA8-618D-E266-F21B-A43F3C132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CB542842-278A-6E75-0857-C611D33BA5EC}"/>
              </a:ext>
            </a:extLst>
          </p:cNvPr>
          <p:cNvSpPr/>
          <p:nvPr/>
        </p:nvSpPr>
        <p:spPr>
          <a:xfrm>
            <a:off x="320351" y="1937656"/>
            <a:ext cx="11551297" cy="4761019"/>
          </a:xfrm>
          <a:prstGeom prst="roundRect">
            <a:avLst>
              <a:gd name="adj" fmla="val 8726"/>
            </a:avLst>
          </a:prstGeom>
          <a:solidFill>
            <a:schemeClr val="bg1">
              <a:alpha val="84000"/>
            </a:schemeClr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solidFill>
                  <a:srgbClr val="ED7D31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4F337D3-CAB1-C811-AA32-22E149B6DBCC}"/>
              </a:ext>
            </a:extLst>
          </p:cNvPr>
          <p:cNvGrpSpPr/>
          <p:nvPr/>
        </p:nvGrpSpPr>
        <p:grpSpPr>
          <a:xfrm>
            <a:off x="195943" y="199636"/>
            <a:ext cx="11034460" cy="1335301"/>
            <a:chOff x="2114280" y="108649"/>
            <a:chExt cx="7265379" cy="133530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19A4E1F1-877C-C973-A8AB-CBAD2B0314A4}"/>
                </a:ext>
              </a:extLst>
            </p:cNvPr>
            <p:cNvSpPr txBox="1"/>
            <p:nvPr/>
          </p:nvSpPr>
          <p:spPr>
            <a:xfrm>
              <a:off x="2114282" y="108649"/>
              <a:ext cx="7265377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 w="292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Apple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GIẢI NGHĨA TỪ KHÓ HIỂU</a:t>
              </a:r>
              <a:endParaRPr kumimoji="0" lang="en-US" sz="8000" b="1" i="0" u="none" strike="noStrike" kern="1200" cap="none" spc="0" normalizeH="0" baseline="0" noProof="0" dirty="0">
                <a:ln w="292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Apple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1341F576-485A-8FB0-B25D-C5D8D23F3B77}"/>
                </a:ext>
              </a:extLst>
            </p:cNvPr>
            <p:cNvSpPr txBox="1"/>
            <p:nvPr/>
          </p:nvSpPr>
          <p:spPr>
            <a:xfrm>
              <a:off x="2114280" y="120511"/>
              <a:ext cx="726537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gradFill flip="none" rotWithShape="1">
                    <a:gsLst>
                      <a:gs pos="9000">
                        <a:srgbClr val="99FF99"/>
                      </a:gs>
                      <a:gs pos="32000">
                        <a:srgbClr val="FFFF99"/>
                      </a:gs>
                      <a:gs pos="53000">
                        <a:srgbClr val="CC99FF"/>
                      </a:gs>
                      <a:gs pos="91837">
                        <a:srgbClr val="66FFFF"/>
                      </a:gs>
                      <a:gs pos="74000">
                        <a:srgbClr val="FF9999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pple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GIẢI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gradFill flip="none" rotWithShape="1">
                    <a:gsLst>
                      <a:gs pos="9000">
                        <a:srgbClr val="99FF99"/>
                      </a:gs>
                      <a:gs pos="32000">
                        <a:srgbClr val="FFFF99"/>
                      </a:gs>
                      <a:gs pos="53000">
                        <a:srgbClr val="CC99FF"/>
                      </a:gs>
                      <a:gs pos="91837">
                        <a:srgbClr val="66FFFF"/>
                      </a:gs>
                      <a:gs pos="74000">
                        <a:srgbClr val="FF9999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pple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gradFill flip="none" rotWithShape="1">
                    <a:gsLst>
                      <a:gs pos="9000">
                        <a:srgbClr val="99FF99"/>
                      </a:gs>
                      <a:gs pos="32000">
                        <a:srgbClr val="FFFF99"/>
                      </a:gs>
                      <a:gs pos="53000">
                        <a:srgbClr val="CC99FF"/>
                      </a:gs>
                      <a:gs pos="91837">
                        <a:srgbClr val="66FFFF"/>
                      </a:gs>
                      <a:gs pos="74000">
                        <a:srgbClr val="FF9999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pple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NGHĨA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gradFill flip="none" rotWithShape="1">
                    <a:gsLst>
                      <a:gs pos="9000">
                        <a:srgbClr val="99FF99"/>
                      </a:gs>
                      <a:gs pos="32000">
                        <a:srgbClr val="FFFF99"/>
                      </a:gs>
                      <a:gs pos="53000">
                        <a:srgbClr val="CC99FF"/>
                      </a:gs>
                      <a:gs pos="91837">
                        <a:srgbClr val="66FFFF"/>
                      </a:gs>
                      <a:gs pos="74000">
                        <a:srgbClr val="FF9999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pple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gradFill flip="none" rotWithShape="1">
                    <a:gsLst>
                      <a:gs pos="9000">
                        <a:srgbClr val="99FF99"/>
                      </a:gs>
                      <a:gs pos="32000">
                        <a:srgbClr val="FFFF99"/>
                      </a:gs>
                      <a:gs pos="53000">
                        <a:srgbClr val="CC99FF"/>
                      </a:gs>
                      <a:gs pos="91837">
                        <a:srgbClr val="66FFFF"/>
                      </a:gs>
                      <a:gs pos="74000">
                        <a:srgbClr val="FF9999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pple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TỪ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gradFill flip="none" rotWithShape="1">
                    <a:gsLst>
                      <a:gs pos="9000">
                        <a:srgbClr val="99FF99"/>
                      </a:gs>
                      <a:gs pos="32000">
                        <a:srgbClr val="FFFF99"/>
                      </a:gs>
                      <a:gs pos="53000">
                        <a:srgbClr val="CC99FF"/>
                      </a:gs>
                      <a:gs pos="91837">
                        <a:srgbClr val="66FFFF"/>
                      </a:gs>
                      <a:gs pos="74000">
                        <a:srgbClr val="FF9999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pple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gradFill flip="none" rotWithShape="1">
                    <a:gsLst>
                      <a:gs pos="9000">
                        <a:srgbClr val="99FF99"/>
                      </a:gs>
                      <a:gs pos="32000">
                        <a:srgbClr val="FFFF99"/>
                      </a:gs>
                      <a:gs pos="53000">
                        <a:srgbClr val="CC99FF"/>
                      </a:gs>
                      <a:gs pos="91837">
                        <a:srgbClr val="66FFFF"/>
                      </a:gs>
                      <a:gs pos="74000">
                        <a:srgbClr val="FF9999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pple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KHÓ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gradFill flip="none" rotWithShape="1">
                    <a:gsLst>
                      <a:gs pos="9000">
                        <a:srgbClr val="99FF99"/>
                      </a:gs>
                      <a:gs pos="32000">
                        <a:srgbClr val="FFFF99"/>
                      </a:gs>
                      <a:gs pos="53000">
                        <a:srgbClr val="CC99FF"/>
                      </a:gs>
                      <a:gs pos="91837">
                        <a:srgbClr val="66FFFF"/>
                      </a:gs>
                      <a:gs pos="74000">
                        <a:srgbClr val="FF9999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pple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gradFill flip="none" rotWithShape="1">
                    <a:gsLst>
                      <a:gs pos="9000">
                        <a:srgbClr val="99FF99"/>
                      </a:gs>
                      <a:gs pos="32000">
                        <a:srgbClr val="FFFF99"/>
                      </a:gs>
                      <a:gs pos="53000">
                        <a:srgbClr val="CC99FF"/>
                      </a:gs>
                      <a:gs pos="91837">
                        <a:srgbClr val="66FFFF"/>
                      </a:gs>
                      <a:gs pos="74000">
                        <a:srgbClr val="FF9999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pple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HIỂU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D7BD235-B0BA-81B0-FC1A-D0CE7F5E7871}"/>
              </a:ext>
            </a:extLst>
          </p:cNvPr>
          <p:cNvSpPr txBox="1"/>
          <p:nvPr/>
        </p:nvSpPr>
        <p:spPr>
          <a:xfrm>
            <a:off x="600859" y="2007309"/>
            <a:ext cx="106500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 thẳm: </a:t>
            </a: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 sâu</a:t>
            </a:r>
          </a:p>
        </p:txBody>
      </p:sp>
      <p:sp>
        <p:nvSpPr>
          <p:cNvPr id="8" name="Freeform 15">
            <a:extLst>
              <a:ext uri="{FF2B5EF4-FFF2-40B4-BE49-F238E27FC236}">
                <a16:creationId xmlns:a16="http://schemas.microsoft.com/office/drawing/2014/main" xmlns="" id="{810A9F22-6466-D9D1-843C-9F08B21DC0F8}"/>
              </a:ext>
            </a:extLst>
          </p:cNvPr>
          <p:cNvSpPr/>
          <p:nvPr/>
        </p:nvSpPr>
        <p:spPr>
          <a:xfrm>
            <a:off x="9006696" y="1294455"/>
            <a:ext cx="3083872" cy="1433975"/>
          </a:xfrm>
          <a:custGeom>
            <a:avLst/>
            <a:gdLst/>
            <a:ahLst/>
            <a:cxnLst/>
            <a:rect l="l" t="t" r="r" b="b"/>
            <a:pathLst>
              <a:path w="3521712" h="1786468">
                <a:moveTo>
                  <a:pt x="0" y="0"/>
                </a:moveTo>
                <a:lnTo>
                  <a:pt x="3521711" y="0"/>
                </a:lnTo>
                <a:lnTo>
                  <a:pt x="3521711" y="1786468"/>
                </a:lnTo>
                <a:lnTo>
                  <a:pt x="0" y="17864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D234CCE-1D4A-AB3C-0EE0-F5F6E06A3399}"/>
              </a:ext>
            </a:extLst>
          </p:cNvPr>
          <p:cNvSpPr/>
          <p:nvPr/>
        </p:nvSpPr>
        <p:spPr>
          <a:xfrm>
            <a:off x="566727" y="2525635"/>
            <a:ext cx="11061575" cy="146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vi-VN" sz="32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Tình</a:t>
            </a:r>
            <a:r>
              <a:rPr lang="en-US" altLang="vi-VN" sz="32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2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trạng</a:t>
            </a:r>
            <a:r>
              <a:rPr lang="en-US" altLang="vi-VN" sz="32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2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thiếu</a:t>
            </a:r>
            <a:r>
              <a:rPr lang="en-US" altLang="vi-VN" sz="32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2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nước</a:t>
            </a:r>
            <a:r>
              <a:rPr lang="en-US" altLang="vi-VN" sz="32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do </a:t>
            </a:r>
            <a:r>
              <a:rPr lang="en-US" altLang="vi-VN" sz="32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nắng</a:t>
            </a:r>
            <a:r>
              <a:rPr lang="en-US" altLang="vi-VN" sz="32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2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lâu</a:t>
            </a:r>
            <a:r>
              <a:rPr lang="en-US" altLang="vi-VN" sz="32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vi-VN" sz="32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không</a:t>
            </a:r>
            <a:r>
              <a:rPr lang="en-US" altLang="vi-VN" sz="32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2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mưa</a:t>
            </a:r>
            <a:r>
              <a:rPr lang="en-US" altLang="vi-VN" sz="32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2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gây</a:t>
            </a:r>
            <a:r>
              <a:rPr lang="en-US" altLang="vi-VN" sz="32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ra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460D415-4F16-5CA5-FF87-B92111BE48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4529" y="3485758"/>
            <a:ext cx="5339365" cy="305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7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xmlns="" id="{26E4A7EF-F037-447B-8885-069AAC2A42AD}"/>
              </a:ext>
            </a:extLst>
          </p:cNvPr>
          <p:cNvSpPr/>
          <p:nvPr/>
        </p:nvSpPr>
        <p:spPr>
          <a:xfrm>
            <a:off x="0" y="0"/>
            <a:ext cx="12192000" cy="6972300"/>
          </a:xfrm>
          <a:custGeom>
            <a:avLst/>
            <a:gdLst/>
            <a:ahLst/>
            <a:cxnLst/>
            <a:rect l="l" t="t" r="r" b="b"/>
            <a:pathLst>
              <a:path w="4412451" h="2482004">
                <a:moveTo>
                  <a:pt x="0" y="0"/>
                </a:moveTo>
                <a:lnTo>
                  <a:pt x="4412452" y="0"/>
                </a:lnTo>
                <a:lnTo>
                  <a:pt x="4412452" y="2482004"/>
                </a:lnTo>
                <a:lnTo>
                  <a:pt x="0" y="24820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xmlns="" id="{5DF7D21F-25F0-4BFE-A225-A54E43180B5A}"/>
              </a:ext>
            </a:extLst>
          </p:cNvPr>
          <p:cNvSpPr/>
          <p:nvPr/>
        </p:nvSpPr>
        <p:spPr>
          <a:xfrm>
            <a:off x="201192" y="1943100"/>
            <a:ext cx="8021303" cy="4847331"/>
          </a:xfrm>
          <a:custGeom>
            <a:avLst/>
            <a:gdLst/>
            <a:ahLst/>
            <a:cxnLst/>
            <a:rect l="l" t="t" r="r" b="b"/>
            <a:pathLst>
              <a:path w="4439183" h="2535883">
                <a:moveTo>
                  <a:pt x="0" y="0"/>
                </a:moveTo>
                <a:lnTo>
                  <a:pt x="4439183" y="0"/>
                </a:lnTo>
                <a:lnTo>
                  <a:pt x="4439183" y="2535883"/>
                </a:lnTo>
                <a:lnTo>
                  <a:pt x="0" y="25358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 descr="A cartoon chicken and trees&#10;&#10;Description automatically generated">
            <a:extLst>
              <a:ext uri="{FF2B5EF4-FFF2-40B4-BE49-F238E27FC236}">
                <a16:creationId xmlns:a16="http://schemas.microsoft.com/office/drawing/2014/main" xmlns="" id="{332DD505-B2AB-4012-81E5-464161E873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495" y="2603500"/>
            <a:ext cx="2592945" cy="2790421"/>
          </a:xfrm>
          <a:prstGeom prst="rect">
            <a:avLst/>
          </a:prstGeom>
        </p:spPr>
      </p:pic>
      <p:pic>
        <p:nvPicPr>
          <p:cNvPr id="16" name="Picture 15" descr="A group of sun images&#10;&#10;Description automatically generated">
            <a:extLst>
              <a:ext uri="{FF2B5EF4-FFF2-40B4-BE49-F238E27FC236}">
                <a16:creationId xmlns:a16="http://schemas.microsoft.com/office/drawing/2014/main" xmlns="" id="{1585B710-248E-4B23-8620-B086768061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6" b="64689"/>
          <a:stretch/>
        </p:blipFill>
        <p:spPr>
          <a:xfrm>
            <a:off x="5079551" y="2033481"/>
            <a:ext cx="3142944" cy="24216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4B83094-6AD3-A5AD-E9A7-4BDB724799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269" y="498155"/>
            <a:ext cx="10955462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6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andscape with hills and trees&#10;&#10;Description automatically generated">
            <a:extLst>
              <a:ext uri="{FF2B5EF4-FFF2-40B4-BE49-F238E27FC236}">
                <a16:creationId xmlns:a16="http://schemas.microsoft.com/office/drawing/2014/main" xmlns="" id="{6CC56BA8-618D-E266-F21B-A43F3C132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CB542842-278A-6E75-0857-C611D33BA5EC}"/>
              </a:ext>
            </a:extLst>
          </p:cNvPr>
          <p:cNvSpPr/>
          <p:nvPr/>
        </p:nvSpPr>
        <p:spPr>
          <a:xfrm>
            <a:off x="320351" y="1937656"/>
            <a:ext cx="11551297" cy="4761019"/>
          </a:xfrm>
          <a:prstGeom prst="roundRect">
            <a:avLst>
              <a:gd name="adj" fmla="val 8726"/>
            </a:avLst>
          </a:prstGeom>
          <a:solidFill>
            <a:schemeClr val="bg1">
              <a:alpha val="84000"/>
            </a:schemeClr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solidFill>
                  <a:srgbClr val="ED7D31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4F337D3-CAB1-C811-AA32-22E149B6DBCC}"/>
              </a:ext>
            </a:extLst>
          </p:cNvPr>
          <p:cNvGrpSpPr/>
          <p:nvPr/>
        </p:nvGrpSpPr>
        <p:grpSpPr>
          <a:xfrm>
            <a:off x="195943" y="199636"/>
            <a:ext cx="11034460" cy="1335301"/>
            <a:chOff x="2114280" y="108649"/>
            <a:chExt cx="7265379" cy="133530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19A4E1F1-877C-C973-A8AB-CBAD2B0314A4}"/>
                </a:ext>
              </a:extLst>
            </p:cNvPr>
            <p:cNvSpPr txBox="1"/>
            <p:nvPr/>
          </p:nvSpPr>
          <p:spPr>
            <a:xfrm>
              <a:off x="2114282" y="108649"/>
              <a:ext cx="7265377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 w="292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Apple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GIẢI NGHĨA TỪ KHÓ HIỂU</a:t>
              </a:r>
              <a:endParaRPr kumimoji="0" lang="en-US" sz="8000" b="1" i="0" u="none" strike="noStrike" kern="1200" cap="none" spc="0" normalizeH="0" baseline="0" noProof="0" dirty="0">
                <a:ln w="292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Apple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1341F576-485A-8FB0-B25D-C5D8D23F3B77}"/>
                </a:ext>
              </a:extLst>
            </p:cNvPr>
            <p:cNvSpPr txBox="1"/>
            <p:nvPr/>
          </p:nvSpPr>
          <p:spPr>
            <a:xfrm>
              <a:off x="2114280" y="120511"/>
              <a:ext cx="726537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gradFill flip="none" rotWithShape="1">
                    <a:gsLst>
                      <a:gs pos="9000">
                        <a:srgbClr val="99FF99"/>
                      </a:gs>
                      <a:gs pos="32000">
                        <a:srgbClr val="FFFF99"/>
                      </a:gs>
                      <a:gs pos="53000">
                        <a:srgbClr val="CC99FF"/>
                      </a:gs>
                      <a:gs pos="91837">
                        <a:srgbClr val="66FFFF"/>
                      </a:gs>
                      <a:gs pos="74000">
                        <a:srgbClr val="FF9999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pple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GIẢI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gradFill flip="none" rotWithShape="1">
                    <a:gsLst>
                      <a:gs pos="9000">
                        <a:srgbClr val="99FF99"/>
                      </a:gs>
                      <a:gs pos="32000">
                        <a:srgbClr val="FFFF99"/>
                      </a:gs>
                      <a:gs pos="53000">
                        <a:srgbClr val="CC99FF"/>
                      </a:gs>
                      <a:gs pos="91837">
                        <a:srgbClr val="66FFFF"/>
                      </a:gs>
                      <a:gs pos="74000">
                        <a:srgbClr val="FF9999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pple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gradFill flip="none" rotWithShape="1">
                    <a:gsLst>
                      <a:gs pos="9000">
                        <a:srgbClr val="99FF99"/>
                      </a:gs>
                      <a:gs pos="32000">
                        <a:srgbClr val="FFFF99"/>
                      </a:gs>
                      <a:gs pos="53000">
                        <a:srgbClr val="CC99FF"/>
                      </a:gs>
                      <a:gs pos="91837">
                        <a:srgbClr val="66FFFF"/>
                      </a:gs>
                      <a:gs pos="74000">
                        <a:srgbClr val="FF9999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pple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NGHĨA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gradFill flip="none" rotWithShape="1">
                    <a:gsLst>
                      <a:gs pos="9000">
                        <a:srgbClr val="99FF99"/>
                      </a:gs>
                      <a:gs pos="32000">
                        <a:srgbClr val="FFFF99"/>
                      </a:gs>
                      <a:gs pos="53000">
                        <a:srgbClr val="CC99FF"/>
                      </a:gs>
                      <a:gs pos="91837">
                        <a:srgbClr val="66FFFF"/>
                      </a:gs>
                      <a:gs pos="74000">
                        <a:srgbClr val="FF9999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pple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gradFill flip="none" rotWithShape="1">
                    <a:gsLst>
                      <a:gs pos="9000">
                        <a:srgbClr val="99FF99"/>
                      </a:gs>
                      <a:gs pos="32000">
                        <a:srgbClr val="FFFF99"/>
                      </a:gs>
                      <a:gs pos="53000">
                        <a:srgbClr val="CC99FF"/>
                      </a:gs>
                      <a:gs pos="91837">
                        <a:srgbClr val="66FFFF"/>
                      </a:gs>
                      <a:gs pos="74000">
                        <a:srgbClr val="FF9999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pple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TỪ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gradFill flip="none" rotWithShape="1">
                    <a:gsLst>
                      <a:gs pos="9000">
                        <a:srgbClr val="99FF99"/>
                      </a:gs>
                      <a:gs pos="32000">
                        <a:srgbClr val="FFFF99"/>
                      </a:gs>
                      <a:gs pos="53000">
                        <a:srgbClr val="CC99FF"/>
                      </a:gs>
                      <a:gs pos="91837">
                        <a:srgbClr val="66FFFF"/>
                      </a:gs>
                      <a:gs pos="74000">
                        <a:srgbClr val="FF9999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pple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gradFill flip="none" rotWithShape="1">
                    <a:gsLst>
                      <a:gs pos="9000">
                        <a:srgbClr val="99FF99"/>
                      </a:gs>
                      <a:gs pos="32000">
                        <a:srgbClr val="FFFF99"/>
                      </a:gs>
                      <a:gs pos="53000">
                        <a:srgbClr val="CC99FF"/>
                      </a:gs>
                      <a:gs pos="91837">
                        <a:srgbClr val="66FFFF"/>
                      </a:gs>
                      <a:gs pos="74000">
                        <a:srgbClr val="FF9999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pple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KHÓ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gradFill flip="none" rotWithShape="1">
                    <a:gsLst>
                      <a:gs pos="9000">
                        <a:srgbClr val="99FF99"/>
                      </a:gs>
                      <a:gs pos="32000">
                        <a:srgbClr val="FFFF99"/>
                      </a:gs>
                      <a:gs pos="53000">
                        <a:srgbClr val="CC99FF"/>
                      </a:gs>
                      <a:gs pos="91837">
                        <a:srgbClr val="66FFFF"/>
                      </a:gs>
                      <a:gs pos="74000">
                        <a:srgbClr val="FF9999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pple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gradFill flip="none" rotWithShape="1">
                    <a:gsLst>
                      <a:gs pos="9000">
                        <a:srgbClr val="99FF99"/>
                      </a:gs>
                      <a:gs pos="32000">
                        <a:srgbClr val="FFFF99"/>
                      </a:gs>
                      <a:gs pos="53000">
                        <a:srgbClr val="CC99FF"/>
                      </a:gs>
                      <a:gs pos="91837">
                        <a:srgbClr val="66FFFF"/>
                      </a:gs>
                      <a:gs pos="74000">
                        <a:srgbClr val="FF9999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pple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HIỂU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D7BD235-B0BA-81B0-FC1A-D0CE7F5E7871}"/>
              </a:ext>
            </a:extLst>
          </p:cNvPr>
          <p:cNvSpPr txBox="1"/>
          <p:nvPr/>
        </p:nvSpPr>
        <p:spPr>
          <a:xfrm>
            <a:off x="600859" y="2007309"/>
            <a:ext cx="1065003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Lang thang: </a:t>
            </a:r>
            <a:r>
              <a:rPr lang="en-US" altLang="vi-VN" sz="3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</a:t>
            </a:r>
            <a:r>
              <a:rPr lang="en-US" altLang="vi-VN" sz="3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hết</a:t>
            </a:r>
            <a:r>
              <a:rPr lang="en-US" altLang="vi-VN" sz="3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chỗ</a:t>
            </a:r>
            <a:r>
              <a:rPr lang="en-US" altLang="vi-VN" sz="3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</a:t>
            </a:r>
            <a:r>
              <a:rPr lang="en-US" altLang="vi-VN" sz="3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đến</a:t>
            </a:r>
            <a:r>
              <a:rPr lang="en-US" altLang="vi-VN" sz="3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chỗ</a:t>
            </a:r>
            <a:r>
              <a:rPr lang="en-US" altLang="vi-VN" sz="3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khác</a:t>
            </a:r>
            <a:r>
              <a:rPr lang="en-US" altLang="vi-VN" sz="3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vi-VN" sz="3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không</a:t>
            </a:r>
            <a:r>
              <a:rPr lang="en-US" altLang="vi-VN" sz="3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dừng</a:t>
            </a:r>
            <a:r>
              <a:rPr lang="en-US" altLang="vi-VN" sz="3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lại</a:t>
            </a:r>
            <a:r>
              <a:rPr lang="en-US" altLang="vi-VN" sz="3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ở </a:t>
            </a:r>
            <a:r>
              <a:rPr lang="en-US" altLang="vi-VN" sz="3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nơi</a:t>
            </a:r>
            <a:r>
              <a:rPr lang="en-US" altLang="vi-VN" sz="3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nào</a:t>
            </a:r>
            <a:r>
              <a:rPr lang="en-US" altLang="vi-VN" sz="3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lvl="0" algn="just">
              <a:defRPr/>
            </a:pPr>
            <a:endParaRPr 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Freeform 15">
            <a:extLst>
              <a:ext uri="{FF2B5EF4-FFF2-40B4-BE49-F238E27FC236}">
                <a16:creationId xmlns:a16="http://schemas.microsoft.com/office/drawing/2014/main" xmlns="" id="{810A9F22-6466-D9D1-843C-9F08B21DC0F8}"/>
              </a:ext>
            </a:extLst>
          </p:cNvPr>
          <p:cNvSpPr/>
          <p:nvPr/>
        </p:nvSpPr>
        <p:spPr>
          <a:xfrm>
            <a:off x="9006696" y="1294455"/>
            <a:ext cx="3083872" cy="1433975"/>
          </a:xfrm>
          <a:custGeom>
            <a:avLst/>
            <a:gdLst/>
            <a:ahLst/>
            <a:cxnLst/>
            <a:rect l="l" t="t" r="r" b="b"/>
            <a:pathLst>
              <a:path w="3521712" h="1786468">
                <a:moveTo>
                  <a:pt x="0" y="0"/>
                </a:moveTo>
                <a:lnTo>
                  <a:pt x="3521711" y="0"/>
                </a:lnTo>
                <a:lnTo>
                  <a:pt x="3521711" y="1786468"/>
                </a:lnTo>
                <a:lnTo>
                  <a:pt x="0" y="17864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8EC99E6-A1C2-5927-8527-86AD3F1994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4313" y="3031216"/>
            <a:ext cx="5858409" cy="347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55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a park&#10;&#10;Description automatically generated">
            <a:extLst>
              <a:ext uri="{FF2B5EF4-FFF2-40B4-BE49-F238E27FC236}">
                <a16:creationId xmlns:a16="http://schemas.microsoft.com/office/drawing/2014/main" xmlns="" id="{6A146DB5-2E43-4E89-FF30-45509F1E0E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CB2A467A-D434-0ECD-ADB2-891290AF891D}"/>
              </a:ext>
            </a:extLst>
          </p:cNvPr>
          <p:cNvGrpSpPr/>
          <p:nvPr/>
        </p:nvGrpSpPr>
        <p:grpSpPr>
          <a:xfrm>
            <a:off x="2551814" y="0"/>
            <a:ext cx="9112102" cy="6858000"/>
            <a:chOff x="0" y="0"/>
            <a:chExt cx="8241792" cy="68580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F82A5BD3-54AC-8749-1C4C-94A441A09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8241792" cy="68580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58FF759A-C5A5-C0A8-E296-4F787EC93671}"/>
                </a:ext>
              </a:extLst>
            </p:cNvPr>
            <p:cNvSpPr txBox="1"/>
            <p:nvPr/>
          </p:nvSpPr>
          <p:spPr>
            <a:xfrm>
              <a:off x="1602634" y="2918637"/>
              <a:ext cx="509422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39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 câu “Tự xa xưa thuở nào”, từ “thuở nào” có nghĩa là gì?</a:t>
              </a:r>
              <a:endParaRPr kumimoji="0" lang="zh-CN" altLang="en-US" sz="48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C9909CA-207D-C78D-AB06-CB77F19D6A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892" y="1458000"/>
            <a:ext cx="28992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02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0"/>
            <a:ext cx="14630400" cy="6858000"/>
          </a:xfrm>
          <a:prstGeom prst="rect">
            <a:avLst/>
          </a:prstGeom>
        </p:spPr>
      </p:pic>
      <p:sp>
        <p:nvSpPr>
          <p:cNvPr id="5" name="文本框 6">
            <a:extLst>
              <a:ext uri="{FF2B5EF4-FFF2-40B4-BE49-F238E27FC236}">
                <a16:creationId xmlns:a16="http://schemas.microsoft.com/office/drawing/2014/main" xmlns="" id="{40492B02-98B6-4E81-9A77-773825039D2E}"/>
              </a:ext>
            </a:extLst>
          </p:cNvPr>
          <p:cNvSpPr txBox="1"/>
          <p:nvPr/>
        </p:nvSpPr>
        <p:spPr>
          <a:xfrm>
            <a:off x="2287337" y="2228671"/>
            <a:ext cx="927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thuở</a:t>
            </a:r>
            <a:r>
              <a:rPr lang="en-US" altLang="zh-CN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zh-CN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</a:t>
            </a:r>
            <a:r>
              <a:rPr lang="en-US" altLang="zh-CN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altLang="zh-CN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altLang="zh-CN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altLang="zh-CN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altLang="zh-CN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xác</a:t>
            </a:r>
            <a:r>
              <a:rPr lang="en-US" altLang="zh-CN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en-US" altLang="zh-CN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altLang="zh-CN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lùi</a:t>
            </a:r>
            <a:r>
              <a:rPr lang="en-US" altLang="zh-CN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altLang="zh-CN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altLang="zh-CN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altLang="zh-CN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khứ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0000" l="342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1300" y="248920"/>
            <a:ext cx="4711700" cy="726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7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a park&#10;&#10;Description automatically generated">
            <a:extLst>
              <a:ext uri="{FF2B5EF4-FFF2-40B4-BE49-F238E27FC236}">
                <a16:creationId xmlns:a16="http://schemas.microsoft.com/office/drawing/2014/main" xmlns="" id="{6A146DB5-2E43-4E89-FF30-45509F1E0E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CB2A467A-D434-0ECD-ADB2-891290AF891D}"/>
              </a:ext>
            </a:extLst>
          </p:cNvPr>
          <p:cNvGrpSpPr/>
          <p:nvPr/>
        </p:nvGrpSpPr>
        <p:grpSpPr>
          <a:xfrm>
            <a:off x="2551814" y="0"/>
            <a:ext cx="9112102" cy="6858000"/>
            <a:chOff x="0" y="0"/>
            <a:chExt cx="8241792" cy="68580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F82A5BD3-54AC-8749-1C4C-94A441A09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8241792" cy="68580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58FF759A-C5A5-C0A8-E296-4F787EC93671}"/>
                </a:ext>
              </a:extLst>
            </p:cNvPr>
            <p:cNvSpPr txBox="1"/>
            <p:nvPr/>
          </p:nvSpPr>
          <p:spPr>
            <a:xfrm>
              <a:off x="1602634" y="2918637"/>
              <a:ext cx="509422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1219139">
                <a:defRPr/>
              </a:pPr>
              <a:r>
                <a:rPr lang="vi-VN" altLang="zh-CN" sz="4800" b="1" dirty="0">
                  <a:ln w="9525">
                    <a:noFill/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 hiểu “nẻo” trong câu “Chạy khắp nẻo tìm bê” có nghĩa là gì?</a:t>
              </a:r>
              <a:endParaRPr kumimoji="0" lang="zh-CN" altLang="en-US" sz="48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C9909CA-207D-C78D-AB06-CB77F19D6A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892" y="1458000"/>
            <a:ext cx="28992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0"/>
            <a:ext cx="14630400" cy="6858000"/>
          </a:xfrm>
          <a:prstGeom prst="rect">
            <a:avLst/>
          </a:prstGeom>
        </p:spPr>
      </p:pic>
      <p:sp>
        <p:nvSpPr>
          <p:cNvPr id="5" name="文本框 6">
            <a:extLst>
              <a:ext uri="{FF2B5EF4-FFF2-40B4-BE49-F238E27FC236}">
                <a16:creationId xmlns:a16="http://schemas.microsoft.com/office/drawing/2014/main" xmlns="" id="{40492B02-98B6-4E81-9A77-773825039D2E}"/>
              </a:ext>
            </a:extLst>
          </p:cNvPr>
          <p:cNvSpPr txBox="1"/>
          <p:nvPr/>
        </p:nvSpPr>
        <p:spPr>
          <a:xfrm>
            <a:off x="2407653" y="2445239"/>
            <a:ext cx="927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altLang="zh-CN" sz="4000" b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nẻo: lối đi, đường đi về một phía nào đó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0000" l="342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1300" y="248920"/>
            <a:ext cx="4711700" cy="726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8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D850814D-6374-3166-3F0D-7168607592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473" b="57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6D2AAD44-8B23-8496-D693-2F243FBFEF3F}"/>
              </a:ext>
            </a:extLst>
          </p:cNvPr>
          <p:cNvSpPr/>
          <p:nvPr/>
        </p:nvSpPr>
        <p:spPr>
          <a:xfrm>
            <a:off x="3339385" y="1542310"/>
            <a:ext cx="5220000" cy="2412000"/>
          </a:xfrm>
          <a:custGeom>
            <a:avLst/>
            <a:gdLst>
              <a:gd name="connsiteX0" fmla="*/ 0 w 5220000"/>
              <a:gd name="connsiteY0" fmla="*/ 170504 h 2412000"/>
              <a:gd name="connsiteX1" fmla="*/ 170504 w 5220000"/>
              <a:gd name="connsiteY1" fmla="*/ 0 h 2412000"/>
              <a:gd name="connsiteX2" fmla="*/ 5049496 w 5220000"/>
              <a:gd name="connsiteY2" fmla="*/ 0 h 2412000"/>
              <a:gd name="connsiteX3" fmla="*/ 5220000 w 5220000"/>
              <a:gd name="connsiteY3" fmla="*/ 170504 h 2412000"/>
              <a:gd name="connsiteX4" fmla="*/ 5220000 w 5220000"/>
              <a:gd name="connsiteY4" fmla="*/ 2241496 h 2412000"/>
              <a:gd name="connsiteX5" fmla="*/ 5049496 w 5220000"/>
              <a:gd name="connsiteY5" fmla="*/ 2412000 h 2412000"/>
              <a:gd name="connsiteX6" fmla="*/ 170504 w 5220000"/>
              <a:gd name="connsiteY6" fmla="*/ 2412000 h 2412000"/>
              <a:gd name="connsiteX7" fmla="*/ 0 w 5220000"/>
              <a:gd name="connsiteY7" fmla="*/ 2241496 h 2412000"/>
              <a:gd name="connsiteX8" fmla="*/ 0 w 5220000"/>
              <a:gd name="connsiteY8" fmla="*/ 170504 h 24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20000" h="2412000" fill="none" extrusionOk="0">
                <a:moveTo>
                  <a:pt x="0" y="170504"/>
                </a:moveTo>
                <a:cubicBezTo>
                  <a:pt x="441" y="88269"/>
                  <a:pt x="85936" y="16109"/>
                  <a:pt x="170504" y="0"/>
                </a:cubicBezTo>
                <a:cubicBezTo>
                  <a:pt x="2085824" y="72427"/>
                  <a:pt x="3718776" y="61419"/>
                  <a:pt x="5049496" y="0"/>
                </a:cubicBezTo>
                <a:cubicBezTo>
                  <a:pt x="5143159" y="-3473"/>
                  <a:pt x="5214794" y="74762"/>
                  <a:pt x="5220000" y="170504"/>
                </a:cubicBezTo>
                <a:cubicBezTo>
                  <a:pt x="5320876" y="501803"/>
                  <a:pt x="5112687" y="1560624"/>
                  <a:pt x="5220000" y="2241496"/>
                </a:cubicBezTo>
                <a:cubicBezTo>
                  <a:pt x="5223072" y="2320071"/>
                  <a:pt x="5139259" y="2407063"/>
                  <a:pt x="5049496" y="2412000"/>
                </a:cubicBezTo>
                <a:cubicBezTo>
                  <a:pt x="2806488" y="2441827"/>
                  <a:pt x="2278952" y="2332694"/>
                  <a:pt x="170504" y="2412000"/>
                </a:cubicBezTo>
                <a:cubicBezTo>
                  <a:pt x="89172" y="2410549"/>
                  <a:pt x="-9044" y="2337451"/>
                  <a:pt x="0" y="2241496"/>
                </a:cubicBezTo>
                <a:cubicBezTo>
                  <a:pt x="50037" y="1387432"/>
                  <a:pt x="770" y="1126915"/>
                  <a:pt x="0" y="170504"/>
                </a:cubicBezTo>
                <a:close/>
              </a:path>
              <a:path w="5220000" h="2412000" stroke="0" extrusionOk="0">
                <a:moveTo>
                  <a:pt x="0" y="170504"/>
                </a:moveTo>
                <a:cubicBezTo>
                  <a:pt x="1527" y="76753"/>
                  <a:pt x="80615" y="8914"/>
                  <a:pt x="170504" y="0"/>
                </a:cubicBezTo>
                <a:cubicBezTo>
                  <a:pt x="1261358" y="123000"/>
                  <a:pt x="2849603" y="-96860"/>
                  <a:pt x="5049496" y="0"/>
                </a:cubicBezTo>
                <a:cubicBezTo>
                  <a:pt x="5141747" y="-1460"/>
                  <a:pt x="5220871" y="74580"/>
                  <a:pt x="5220000" y="170504"/>
                </a:cubicBezTo>
                <a:cubicBezTo>
                  <a:pt x="5223173" y="1158663"/>
                  <a:pt x="5314267" y="1254818"/>
                  <a:pt x="5220000" y="2241496"/>
                </a:cubicBezTo>
                <a:cubicBezTo>
                  <a:pt x="5204040" y="2341445"/>
                  <a:pt x="5139497" y="2411318"/>
                  <a:pt x="5049496" y="2412000"/>
                </a:cubicBezTo>
                <a:cubicBezTo>
                  <a:pt x="3771529" y="2251293"/>
                  <a:pt x="1599404" y="2451667"/>
                  <a:pt x="170504" y="2412000"/>
                </a:cubicBezTo>
                <a:cubicBezTo>
                  <a:pt x="65534" y="2409818"/>
                  <a:pt x="-10741" y="2330797"/>
                  <a:pt x="0" y="2241496"/>
                </a:cubicBezTo>
                <a:cubicBezTo>
                  <a:pt x="32216" y="2027728"/>
                  <a:pt x="57206" y="535301"/>
                  <a:pt x="0" y="17050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706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F479D12-3DA6-A64C-736A-7E8C92D124CD}"/>
              </a:ext>
            </a:extLst>
          </p:cNvPr>
          <p:cNvSpPr txBox="1"/>
          <p:nvPr/>
        </p:nvSpPr>
        <p:spPr>
          <a:xfrm>
            <a:off x="3113587" y="1471037"/>
            <a:ext cx="567159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40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 </a:t>
            </a:r>
            <a:r>
              <a:rPr lang="en-US" sz="40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hãy</a:t>
            </a:r>
            <a:r>
              <a:rPr lang="en-US" sz="40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đặt</a:t>
            </a:r>
            <a:r>
              <a:rPr lang="en-US" sz="40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1 </a:t>
            </a:r>
            <a:r>
              <a:rPr lang="en-US" sz="40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US" sz="40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40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40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lvl="0" algn="ctr">
              <a:buClr>
                <a:srgbClr val="000000"/>
              </a:buClr>
              <a:defRPr/>
            </a:pPr>
            <a:r>
              <a:rPr lang="en-US" sz="44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sâu</a:t>
            </a:r>
            <a:r>
              <a:rPr lang="en-US" sz="4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thẳm</a:t>
            </a:r>
            <a:r>
              <a:rPr lang="en-US" sz="4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/</a:t>
            </a:r>
            <a:r>
              <a:rPr lang="en-US" sz="44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hạn</a:t>
            </a:r>
            <a:r>
              <a:rPr lang="en-US" sz="4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hán</a:t>
            </a:r>
            <a:r>
              <a:rPr lang="en-US" sz="4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/lang thang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4400835-3F51-CC5E-D7C7-D0766B5808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665" y="2422353"/>
            <a:ext cx="2590720" cy="4140000"/>
          </a:xfrm>
          <a:prstGeom prst="rect">
            <a:avLst/>
          </a:prstGeom>
          <a:effectLst>
            <a:innerShdw blurRad="63500" dist="50800" dir="5400000">
              <a:schemeClr val="tx1">
                <a:lumMod val="65000"/>
                <a:lumOff val="35000"/>
                <a:alpha val="50000"/>
              </a:schemeClr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1A75902-EA8E-0CBE-CBAD-CDA0995C75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9385" y="2422353"/>
            <a:ext cx="2863040" cy="4140000"/>
          </a:xfrm>
          <a:prstGeom prst="rect">
            <a:avLst/>
          </a:prstGeom>
          <a:effectLst>
            <a:innerShdw blurRad="63500" dist="50800" dir="5400000">
              <a:schemeClr val="tx1">
                <a:lumMod val="65000"/>
                <a:lumOff val="35000"/>
                <a:alpha val="50000"/>
              </a:schemeClr>
            </a:innerShdw>
          </a:effectLst>
        </p:spPr>
      </p:pic>
    </p:spTree>
    <p:extLst>
      <p:ext uri="{BB962C8B-B14F-4D97-AF65-F5344CB8AC3E}">
        <p14:creationId xmlns:p14="http://schemas.microsoft.com/office/powerpoint/2010/main" val="193582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32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32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32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32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landscape with hills and trees&#10;&#10;Description automatically generated">
            <a:extLst>
              <a:ext uri="{FF2B5EF4-FFF2-40B4-BE49-F238E27FC236}">
                <a16:creationId xmlns:a16="http://schemas.microsoft.com/office/drawing/2014/main" xmlns="" id="{B8FA2F5E-3D31-44DB-B31D-FEB8362CD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C48A79C-7C5E-C343-F2B2-A56346974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903987"/>
          </a:xfrm>
          <a:prstGeom prst="rect">
            <a:avLst/>
          </a:prstGeom>
        </p:spPr>
      </p:pic>
      <p:sp>
        <p:nvSpPr>
          <p:cNvPr id="8" name="Freeform 18">
            <a:extLst>
              <a:ext uri="{FF2B5EF4-FFF2-40B4-BE49-F238E27FC236}">
                <a16:creationId xmlns:a16="http://schemas.microsoft.com/office/drawing/2014/main" xmlns="" id="{014346A5-EE40-51CA-E49B-5B576E5B180F}"/>
              </a:ext>
            </a:extLst>
          </p:cNvPr>
          <p:cNvSpPr/>
          <p:nvPr/>
        </p:nvSpPr>
        <p:spPr>
          <a:xfrm>
            <a:off x="3307434" y="2659265"/>
            <a:ext cx="5094636" cy="2228903"/>
          </a:xfrm>
          <a:custGeom>
            <a:avLst/>
            <a:gdLst/>
            <a:ahLst/>
            <a:cxnLst/>
            <a:rect l="l" t="t" r="r" b="b"/>
            <a:pathLst>
              <a:path w="5094636" h="2228903">
                <a:moveTo>
                  <a:pt x="0" y="0"/>
                </a:moveTo>
                <a:lnTo>
                  <a:pt x="5094636" y="0"/>
                </a:lnTo>
                <a:lnTo>
                  <a:pt x="5094636" y="2228903"/>
                </a:lnTo>
                <a:lnTo>
                  <a:pt x="0" y="22289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48898F0-909F-1694-842B-6C1BA60946D5}"/>
              </a:ext>
            </a:extLst>
          </p:cNvPr>
          <p:cNvGrpSpPr/>
          <p:nvPr/>
        </p:nvGrpSpPr>
        <p:grpSpPr>
          <a:xfrm>
            <a:off x="6136626" y="3653086"/>
            <a:ext cx="5561110" cy="2709729"/>
            <a:chOff x="6096000" y="3244032"/>
            <a:chExt cx="5561110" cy="270972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5646D65D-0B64-D54B-C250-80D7784FA238}"/>
                </a:ext>
              </a:extLst>
            </p:cNvPr>
            <p:cNvSpPr/>
            <p:nvPr/>
          </p:nvSpPr>
          <p:spPr>
            <a:xfrm>
              <a:off x="6096000" y="3789681"/>
              <a:ext cx="5561110" cy="2164080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1. Đọc đúng.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2. Đọc to, rõ.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3. Ngắt, nghỉ đúng chỗ.</a:t>
              </a:r>
              <a:endPara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6661D1FB-3231-C908-3805-38AAAE8CFAF1}"/>
                </a:ext>
              </a:extLst>
            </p:cNvPr>
            <p:cNvGrpSpPr/>
            <p:nvPr/>
          </p:nvGrpSpPr>
          <p:grpSpPr>
            <a:xfrm>
              <a:off x="8361444" y="4116552"/>
              <a:ext cx="1583311" cy="469963"/>
              <a:chOff x="3190408" y="4309039"/>
              <a:chExt cx="1583311" cy="469963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A01172BE-6FA8-EA67-459A-3F734E1DB6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47082" y="4309039"/>
                <a:ext cx="469963" cy="469963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xmlns="" id="{9EDACCDB-8499-16F8-AFB6-9B0506731C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90408" y="4309039"/>
                <a:ext cx="469963" cy="469963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xmlns="" id="{63168820-2983-72BF-6F6F-DB8537A2DA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03756" y="4309039"/>
                <a:ext cx="469963" cy="469963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1BFCACDE-68FF-2853-278A-0A4EBE6383E2}"/>
                </a:ext>
              </a:extLst>
            </p:cNvPr>
            <p:cNvGrpSpPr/>
            <p:nvPr/>
          </p:nvGrpSpPr>
          <p:grpSpPr>
            <a:xfrm>
              <a:off x="8468135" y="4692277"/>
              <a:ext cx="1583311" cy="469963"/>
              <a:chOff x="3190408" y="4309039"/>
              <a:chExt cx="1583311" cy="469963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xmlns="" id="{9CDA7FB9-F918-5B4D-0334-09A4298134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47082" y="4309039"/>
                <a:ext cx="469963" cy="469963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xmlns="" id="{73EB9FFB-2E1A-D24B-29B1-1C3DE6187E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90408" y="4309039"/>
                <a:ext cx="469963" cy="469963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156AB51E-57BF-700E-B703-9D6FBCE6E1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03756" y="4309039"/>
                <a:ext cx="469963" cy="469963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C156B090-4D3F-5D5A-2BB4-E1C9C4607513}"/>
                </a:ext>
              </a:extLst>
            </p:cNvPr>
            <p:cNvGrpSpPr/>
            <p:nvPr/>
          </p:nvGrpSpPr>
          <p:grpSpPr>
            <a:xfrm>
              <a:off x="9992519" y="5278162"/>
              <a:ext cx="1583311" cy="469963"/>
              <a:chOff x="3190408" y="4309039"/>
              <a:chExt cx="1583311" cy="469963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xmlns="" id="{908363AE-C853-FDF8-AE77-5F90AE443F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47082" y="4309039"/>
                <a:ext cx="469963" cy="469963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49F0939C-A5F4-B514-5E3D-E69E14CE68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90408" y="4309039"/>
                <a:ext cx="469963" cy="469963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4340655F-6F8C-789B-9721-F647010F64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03756" y="4309039"/>
                <a:ext cx="469963" cy="469963"/>
              </a:xfrm>
              <a:prstGeom prst="rect">
                <a:avLst/>
              </a:prstGeom>
            </p:spPr>
          </p:pic>
        </p:grp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2CF45D21-6CA5-A274-8D61-1CF9486E69CB}"/>
                </a:ext>
              </a:extLst>
            </p:cNvPr>
            <p:cNvSpPr/>
            <p:nvPr/>
          </p:nvSpPr>
          <p:spPr>
            <a:xfrm>
              <a:off x="6470488" y="3244032"/>
              <a:ext cx="4621427" cy="796835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chemeClr val="accent2"/>
                  </a:solidFill>
                  <a:effectLst>
                    <a:outerShdw blurRad="12700" dist="38100" dir="2700000" algn="tl" rotWithShape="0">
                      <a:schemeClr val="accent2">
                        <a:lumMod val="60000"/>
                        <a:lumOff val="40000"/>
                      </a:scheme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Tiêu</a:t>
              </a:r>
              <a:r>
                <a:rPr kumimoji="0" lang="en-US" sz="4400" b="1" i="0" u="none" strike="noStrike" kern="1200" cap="none" spc="0" normalizeH="0" baseline="0" noProof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chemeClr val="accent2"/>
                  </a:solidFill>
                  <a:effectLst>
                    <a:outerShdw blurRad="12700" dist="38100" dir="2700000" algn="tl" rotWithShape="0">
                      <a:schemeClr val="accent2">
                        <a:lumMod val="60000"/>
                        <a:lumOff val="40000"/>
                      </a:scheme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chí đánh giá</a:t>
              </a:r>
              <a:endPara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2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B4A74380-D1D4-6021-360F-CAEDB057567F}"/>
              </a:ext>
            </a:extLst>
          </p:cNvPr>
          <p:cNvGrpSpPr/>
          <p:nvPr/>
        </p:nvGrpSpPr>
        <p:grpSpPr>
          <a:xfrm>
            <a:off x="308078" y="3578282"/>
            <a:ext cx="5561110" cy="2784533"/>
            <a:chOff x="226098" y="3169228"/>
            <a:chExt cx="5561110" cy="2784533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A1F5B11D-7DD1-9E01-4AA3-128D1424ECAD}"/>
                </a:ext>
              </a:extLst>
            </p:cNvPr>
            <p:cNvSpPr/>
            <p:nvPr/>
          </p:nvSpPr>
          <p:spPr>
            <a:xfrm>
              <a:off x="226098" y="3789681"/>
              <a:ext cx="5561110" cy="2164080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Phân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viên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Giải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nghĩa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8E144F6F-949E-6163-87F6-487DCD031AA5}"/>
                </a:ext>
              </a:extLst>
            </p:cNvPr>
            <p:cNvSpPr/>
            <p:nvPr/>
          </p:nvSpPr>
          <p:spPr>
            <a:xfrm>
              <a:off x="1665655" y="3169228"/>
              <a:ext cx="2764691" cy="796835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chemeClr val="accent2"/>
                  </a:solidFill>
                  <a:effectLst>
                    <a:outerShdw blurRad="12700" dist="38100" dir="2700000" algn="tl" rotWithShape="0">
                      <a:schemeClr val="accent2">
                        <a:lumMod val="60000"/>
                        <a:lumOff val="40000"/>
                      </a:scheme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Yêu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chemeClr val="accent2"/>
                  </a:solidFill>
                  <a:effectLst>
                    <a:outerShdw blurRad="12700" dist="38100" dir="2700000" algn="tl" rotWithShape="0">
                      <a:schemeClr val="accent2">
                        <a:lumMod val="60000"/>
                        <a:lumOff val="40000"/>
                      </a:scheme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chemeClr val="accent2"/>
                  </a:solidFill>
                  <a:effectLst>
                    <a:outerShdw blurRad="12700" dist="38100" dir="2700000" algn="tl" rotWithShape="0">
                      <a:schemeClr val="accent2">
                        <a:lumMod val="60000"/>
                        <a:lumOff val="40000"/>
                      </a:scheme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endPara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2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804373A7-25E3-923D-06F4-2098F1A77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324528" y="3950336"/>
              <a:ext cx="609091" cy="60909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0CB8E632-D896-1975-9BFA-7770C8E37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324528" y="4544021"/>
              <a:ext cx="609091" cy="60909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90987C91-7366-AE24-2F16-3141E0AF6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324528" y="5242918"/>
              <a:ext cx="609091" cy="609091"/>
            </a:xfrm>
            <a:prstGeom prst="rect">
              <a:avLst/>
            </a:prstGeom>
          </p:spPr>
        </p:pic>
      </p:grpSp>
      <p:sp>
        <p:nvSpPr>
          <p:cNvPr id="32" name="Freeform 11">
            <a:extLst>
              <a:ext uri="{FF2B5EF4-FFF2-40B4-BE49-F238E27FC236}">
                <a16:creationId xmlns:a16="http://schemas.microsoft.com/office/drawing/2014/main" xmlns="" id="{AE2C20AC-A8DF-15EA-7191-DB9D2E191DF5}"/>
              </a:ext>
            </a:extLst>
          </p:cNvPr>
          <p:cNvSpPr/>
          <p:nvPr/>
        </p:nvSpPr>
        <p:spPr>
          <a:xfrm>
            <a:off x="9841225" y="2200456"/>
            <a:ext cx="2038436" cy="1749350"/>
          </a:xfrm>
          <a:custGeom>
            <a:avLst/>
            <a:gdLst/>
            <a:ahLst/>
            <a:cxnLst/>
            <a:rect l="l" t="t" r="r" b="b"/>
            <a:pathLst>
              <a:path w="4058221" h="4114800">
                <a:moveTo>
                  <a:pt x="0" y="0"/>
                </a:moveTo>
                <a:lnTo>
                  <a:pt x="4058222" y="0"/>
                </a:lnTo>
                <a:lnTo>
                  <a:pt x="40582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20E4351A-E184-6588-9F09-9E67DC5D5C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533" y="1050897"/>
            <a:ext cx="12058933" cy="2353260"/>
          </a:xfrm>
          <a:prstGeom prst="rect">
            <a:avLst/>
          </a:prstGeom>
        </p:spPr>
      </p:pic>
      <p:sp>
        <p:nvSpPr>
          <p:cNvPr id="35" name="Freeform 11">
            <a:extLst>
              <a:ext uri="{FF2B5EF4-FFF2-40B4-BE49-F238E27FC236}">
                <a16:creationId xmlns:a16="http://schemas.microsoft.com/office/drawing/2014/main" xmlns="" id="{C43341F3-AEAB-CD3A-35BD-2703A6C6E10D}"/>
              </a:ext>
            </a:extLst>
          </p:cNvPr>
          <p:cNvSpPr/>
          <p:nvPr/>
        </p:nvSpPr>
        <p:spPr>
          <a:xfrm>
            <a:off x="66533" y="1936334"/>
            <a:ext cx="2038436" cy="1749350"/>
          </a:xfrm>
          <a:custGeom>
            <a:avLst/>
            <a:gdLst/>
            <a:ahLst/>
            <a:cxnLst/>
            <a:rect l="l" t="t" r="r" b="b"/>
            <a:pathLst>
              <a:path w="4058221" h="4114800">
                <a:moveTo>
                  <a:pt x="0" y="0"/>
                </a:moveTo>
                <a:lnTo>
                  <a:pt x="4058222" y="0"/>
                </a:lnTo>
                <a:lnTo>
                  <a:pt x="40582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75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1717906-7AC1-ED57-C724-6E6E8A7CE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03987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xmlns="" id="{C7092AD6-9891-B4C5-1573-7D14E3CB9C25}"/>
              </a:ext>
            </a:extLst>
          </p:cNvPr>
          <p:cNvSpPr/>
          <p:nvPr/>
        </p:nvSpPr>
        <p:spPr>
          <a:xfrm>
            <a:off x="8121778" y="1511300"/>
            <a:ext cx="5365622" cy="5352727"/>
          </a:xfrm>
          <a:custGeom>
            <a:avLst/>
            <a:gdLst/>
            <a:ahLst/>
            <a:cxnLst/>
            <a:rect l="l" t="t" r="r" b="b"/>
            <a:pathLst>
              <a:path w="4246041" h="4114800">
                <a:moveTo>
                  <a:pt x="0" y="0"/>
                </a:moveTo>
                <a:lnTo>
                  <a:pt x="4246041" y="0"/>
                </a:lnTo>
                <a:lnTo>
                  <a:pt x="42460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A660B60-4C50-AE7F-B557-764F491CCA8D}"/>
              </a:ext>
            </a:extLst>
          </p:cNvPr>
          <p:cNvGrpSpPr/>
          <p:nvPr/>
        </p:nvGrpSpPr>
        <p:grpSpPr>
          <a:xfrm>
            <a:off x="2302688" y="2649240"/>
            <a:ext cx="7586625" cy="3682646"/>
            <a:chOff x="4841104" y="3804755"/>
            <a:chExt cx="5882697" cy="285553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729B4C59-C1FF-4175-5467-D96B01A679AB}"/>
                </a:ext>
              </a:extLst>
            </p:cNvPr>
            <p:cNvGrpSpPr/>
            <p:nvPr/>
          </p:nvGrpSpPr>
          <p:grpSpPr>
            <a:xfrm>
              <a:off x="4841104" y="3804755"/>
              <a:ext cx="5882697" cy="2855537"/>
              <a:chOff x="2975204" y="1242806"/>
              <a:chExt cx="5882697" cy="2855537"/>
            </a:xfrm>
          </p:grpSpPr>
          <p:sp>
            <p:nvSpPr>
              <p:cNvPr id="15" name="Rectangle: Rounded Corners 12">
                <a:extLst>
                  <a:ext uri="{FF2B5EF4-FFF2-40B4-BE49-F238E27FC236}">
                    <a16:creationId xmlns:a16="http://schemas.microsoft.com/office/drawing/2014/main" xmlns="" id="{A12D8CB2-FA6F-5C0B-5DD1-2E135F660836}"/>
                  </a:ext>
                </a:extLst>
              </p:cNvPr>
              <p:cNvSpPr/>
              <p:nvPr/>
            </p:nvSpPr>
            <p:spPr>
              <a:xfrm>
                <a:off x="2975204" y="1847435"/>
                <a:ext cx="5882697" cy="2250908"/>
              </a:xfrm>
              <a:custGeom>
                <a:avLst/>
                <a:gdLst>
                  <a:gd name="connsiteX0" fmla="*/ 0 w 5882697"/>
                  <a:gd name="connsiteY0" fmla="*/ 454052 h 2250908"/>
                  <a:gd name="connsiteX1" fmla="*/ 398252 w 5882697"/>
                  <a:gd name="connsiteY1" fmla="*/ 0 h 2250908"/>
                  <a:gd name="connsiteX2" fmla="*/ 912522 w 5882697"/>
                  <a:gd name="connsiteY2" fmla="*/ 0 h 2250908"/>
                  <a:gd name="connsiteX3" fmla="*/ 1325069 w 5882697"/>
                  <a:gd name="connsiteY3" fmla="*/ 0 h 2250908"/>
                  <a:gd name="connsiteX4" fmla="*/ 1788478 w 5882697"/>
                  <a:gd name="connsiteY4" fmla="*/ 0 h 2250908"/>
                  <a:gd name="connsiteX5" fmla="*/ 2455333 w 5882697"/>
                  <a:gd name="connsiteY5" fmla="*/ 0 h 2250908"/>
                  <a:gd name="connsiteX6" fmla="*/ 2867880 w 5882697"/>
                  <a:gd name="connsiteY6" fmla="*/ 0 h 2250908"/>
                  <a:gd name="connsiteX7" fmla="*/ 3280428 w 5882697"/>
                  <a:gd name="connsiteY7" fmla="*/ 0 h 2250908"/>
                  <a:gd name="connsiteX8" fmla="*/ 3692974 w 5882697"/>
                  <a:gd name="connsiteY8" fmla="*/ 0 h 2250908"/>
                  <a:gd name="connsiteX9" fmla="*/ 4258106 w 5882697"/>
                  <a:gd name="connsiteY9" fmla="*/ 0 h 2250908"/>
                  <a:gd name="connsiteX10" fmla="*/ 4823238 w 5882697"/>
                  <a:gd name="connsiteY10" fmla="*/ 0 h 2250908"/>
                  <a:gd name="connsiteX11" fmla="*/ 5484443 w 5882697"/>
                  <a:gd name="connsiteY11" fmla="*/ 0 h 2250908"/>
                  <a:gd name="connsiteX12" fmla="*/ 5882697 w 5882697"/>
                  <a:gd name="connsiteY12" fmla="*/ 454052 h 2250908"/>
                  <a:gd name="connsiteX13" fmla="*/ 5882697 w 5882697"/>
                  <a:gd name="connsiteY13" fmla="*/ 874797 h 2250908"/>
                  <a:gd name="connsiteX14" fmla="*/ 5882697 w 5882697"/>
                  <a:gd name="connsiteY14" fmla="*/ 1335825 h 2250908"/>
                  <a:gd name="connsiteX15" fmla="*/ 5882697 w 5882697"/>
                  <a:gd name="connsiteY15" fmla="*/ 1796854 h 2250908"/>
                  <a:gd name="connsiteX16" fmla="*/ 5484443 w 5882697"/>
                  <a:gd name="connsiteY16" fmla="*/ 2250908 h 2250908"/>
                  <a:gd name="connsiteX17" fmla="*/ 4868449 w 5882697"/>
                  <a:gd name="connsiteY17" fmla="*/ 2250908 h 2250908"/>
                  <a:gd name="connsiteX18" fmla="*/ 4354179 w 5882697"/>
                  <a:gd name="connsiteY18" fmla="*/ 2250908 h 2250908"/>
                  <a:gd name="connsiteX19" fmla="*/ 3890770 w 5882697"/>
                  <a:gd name="connsiteY19" fmla="*/ 2250908 h 2250908"/>
                  <a:gd name="connsiteX20" fmla="*/ 3478223 w 5882697"/>
                  <a:gd name="connsiteY20" fmla="*/ 2250908 h 2250908"/>
                  <a:gd name="connsiteX21" fmla="*/ 2811367 w 5882697"/>
                  <a:gd name="connsiteY21" fmla="*/ 2250908 h 2250908"/>
                  <a:gd name="connsiteX22" fmla="*/ 2246235 w 5882697"/>
                  <a:gd name="connsiteY22" fmla="*/ 2250908 h 2250908"/>
                  <a:gd name="connsiteX23" fmla="*/ 1731964 w 5882697"/>
                  <a:gd name="connsiteY23" fmla="*/ 2250908 h 2250908"/>
                  <a:gd name="connsiteX24" fmla="*/ 1115970 w 5882697"/>
                  <a:gd name="connsiteY24" fmla="*/ 2250908 h 2250908"/>
                  <a:gd name="connsiteX25" fmla="*/ 398252 w 5882697"/>
                  <a:gd name="connsiteY25" fmla="*/ 2250908 h 2250908"/>
                  <a:gd name="connsiteX26" fmla="*/ 0 w 5882697"/>
                  <a:gd name="connsiteY26" fmla="*/ 1796854 h 2250908"/>
                  <a:gd name="connsiteX27" fmla="*/ 0 w 5882697"/>
                  <a:gd name="connsiteY27" fmla="*/ 1376110 h 2250908"/>
                  <a:gd name="connsiteX28" fmla="*/ 0 w 5882697"/>
                  <a:gd name="connsiteY28" fmla="*/ 941937 h 2250908"/>
                  <a:gd name="connsiteX29" fmla="*/ 0 w 5882697"/>
                  <a:gd name="connsiteY29" fmla="*/ 454052 h 2250908"/>
                  <a:gd name="connsiteX0" fmla="*/ 0 w 5882697"/>
                  <a:gd name="connsiteY0" fmla="*/ 454052 h 2250908"/>
                  <a:gd name="connsiteX1" fmla="*/ 398252 w 5882697"/>
                  <a:gd name="connsiteY1" fmla="*/ 0 h 2250908"/>
                  <a:gd name="connsiteX2" fmla="*/ 1014246 w 5882697"/>
                  <a:gd name="connsiteY2" fmla="*/ 0 h 2250908"/>
                  <a:gd name="connsiteX3" fmla="*/ 1477655 w 5882697"/>
                  <a:gd name="connsiteY3" fmla="*/ 0 h 2250908"/>
                  <a:gd name="connsiteX4" fmla="*/ 1941063 w 5882697"/>
                  <a:gd name="connsiteY4" fmla="*/ 0 h 2250908"/>
                  <a:gd name="connsiteX5" fmla="*/ 2557058 w 5882697"/>
                  <a:gd name="connsiteY5" fmla="*/ 0 h 2250908"/>
                  <a:gd name="connsiteX6" fmla="*/ 3071329 w 5882697"/>
                  <a:gd name="connsiteY6" fmla="*/ 0 h 2250908"/>
                  <a:gd name="connsiteX7" fmla="*/ 3738184 w 5882697"/>
                  <a:gd name="connsiteY7" fmla="*/ 0 h 2250908"/>
                  <a:gd name="connsiteX8" fmla="*/ 4405040 w 5882697"/>
                  <a:gd name="connsiteY8" fmla="*/ 0 h 2250908"/>
                  <a:gd name="connsiteX9" fmla="*/ 5484443 w 5882697"/>
                  <a:gd name="connsiteY9" fmla="*/ 0 h 2250908"/>
                  <a:gd name="connsiteX10" fmla="*/ 5882697 w 5882697"/>
                  <a:gd name="connsiteY10" fmla="*/ 454052 h 2250908"/>
                  <a:gd name="connsiteX11" fmla="*/ 5882697 w 5882697"/>
                  <a:gd name="connsiteY11" fmla="*/ 901653 h 2250908"/>
                  <a:gd name="connsiteX12" fmla="*/ 5882697 w 5882697"/>
                  <a:gd name="connsiteY12" fmla="*/ 1349254 h 2250908"/>
                  <a:gd name="connsiteX13" fmla="*/ 5882697 w 5882697"/>
                  <a:gd name="connsiteY13" fmla="*/ 1796854 h 2250908"/>
                  <a:gd name="connsiteX14" fmla="*/ 5484443 w 5882697"/>
                  <a:gd name="connsiteY14" fmla="*/ 2250908 h 2250908"/>
                  <a:gd name="connsiteX15" fmla="*/ 4868449 w 5882697"/>
                  <a:gd name="connsiteY15" fmla="*/ 2250908 h 2250908"/>
                  <a:gd name="connsiteX16" fmla="*/ 4354179 w 5882697"/>
                  <a:gd name="connsiteY16" fmla="*/ 2250908 h 2250908"/>
                  <a:gd name="connsiteX17" fmla="*/ 3839909 w 5882697"/>
                  <a:gd name="connsiteY17" fmla="*/ 2250908 h 2250908"/>
                  <a:gd name="connsiteX18" fmla="*/ 3173052 w 5882697"/>
                  <a:gd name="connsiteY18" fmla="*/ 2250908 h 2250908"/>
                  <a:gd name="connsiteX19" fmla="*/ 2557058 w 5882697"/>
                  <a:gd name="connsiteY19" fmla="*/ 2250908 h 2250908"/>
                  <a:gd name="connsiteX20" fmla="*/ 2042787 w 5882697"/>
                  <a:gd name="connsiteY20" fmla="*/ 2250908 h 2250908"/>
                  <a:gd name="connsiteX21" fmla="*/ 1579379 w 5882697"/>
                  <a:gd name="connsiteY21" fmla="*/ 2250908 h 2250908"/>
                  <a:gd name="connsiteX22" fmla="*/ 1115970 w 5882697"/>
                  <a:gd name="connsiteY22" fmla="*/ 2250908 h 2250908"/>
                  <a:gd name="connsiteX23" fmla="*/ 398252 w 5882697"/>
                  <a:gd name="connsiteY23" fmla="*/ 2250908 h 2250908"/>
                  <a:gd name="connsiteX24" fmla="*/ 0 w 5882697"/>
                  <a:gd name="connsiteY24" fmla="*/ 1796854 h 2250908"/>
                  <a:gd name="connsiteX25" fmla="*/ 0 w 5882697"/>
                  <a:gd name="connsiteY25" fmla="*/ 1362682 h 2250908"/>
                  <a:gd name="connsiteX26" fmla="*/ 0 w 5882697"/>
                  <a:gd name="connsiteY26" fmla="*/ 928509 h 2250908"/>
                  <a:gd name="connsiteX27" fmla="*/ 0 w 5882697"/>
                  <a:gd name="connsiteY27" fmla="*/ 454052 h 2250908"/>
                  <a:gd name="connsiteX0" fmla="*/ 0 w 5882697"/>
                  <a:gd name="connsiteY0" fmla="*/ 454052 h 2250908"/>
                  <a:gd name="connsiteX1" fmla="*/ 398252 w 5882697"/>
                  <a:gd name="connsiteY1" fmla="*/ 0 h 2250908"/>
                  <a:gd name="connsiteX2" fmla="*/ 912522 w 5882697"/>
                  <a:gd name="connsiteY2" fmla="*/ 0 h 2250908"/>
                  <a:gd name="connsiteX3" fmla="*/ 1325069 w 5882697"/>
                  <a:gd name="connsiteY3" fmla="*/ 0 h 2250908"/>
                  <a:gd name="connsiteX4" fmla="*/ 1788478 w 5882697"/>
                  <a:gd name="connsiteY4" fmla="*/ 0 h 2250908"/>
                  <a:gd name="connsiteX5" fmla="*/ 2455333 w 5882697"/>
                  <a:gd name="connsiteY5" fmla="*/ 0 h 2250908"/>
                  <a:gd name="connsiteX6" fmla="*/ 2867880 w 5882697"/>
                  <a:gd name="connsiteY6" fmla="*/ 0 h 2250908"/>
                  <a:gd name="connsiteX7" fmla="*/ 3280428 w 5882697"/>
                  <a:gd name="connsiteY7" fmla="*/ 0 h 2250908"/>
                  <a:gd name="connsiteX8" fmla="*/ 3692974 w 5882697"/>
                  <a:gd name="connsiteY8" fmla="*/ 0 h 2250908"/>
                  <a:gd name="connsiteX9" fmla="*/ 4258106 w 5882697"/>
                  <a:gd name="connsiteY9" fmla="*/ 0 h 2250908"/>
                  <a:gd name="connsiteX10" fmla="*/ 4823238 w 5882697"/>
                  <a:gd name="connsiteY10" fmla="*/ 0 h 2250908"/>
                  <a:gd name="connsiteX11" fmla="*/ 5484443 w 5882697"/>
                  <a:gd name="connsiteY11" fmla="*/ 0 h 2250908"/>
                  <a:gd name="connsiteX12" fmla="*/ 5882697 w 5882697"/>
                  <a:gd name="connsiteY12" fmla="*/ 454052 h 2250908"/>
                  <a:gd name="connsiteX13" fmla="*/ 5882697 w 5882697"/>
                  <a:gd name="connsiteY13" fmla="*/ 874797 h 2250908"/>
                  <a:gd name="connsiteX14" fmla="*/ 5882697 w 5882697"/>
                  <a:gd name="connsiteY14" fmla="*/ 1335825 h 2250908"/>
                  <a:gd name="connsiteX15" fmla="*/ 5882697 w 5882697"/>
                  <a:gd name="connsiteY15" fmla="*/ 1796854 h 2250908"/>
                  <a:gd name="connsiteX16" fmla="*/ 5484443 w 5882697"/>
                  <a:gd name="connsiteY16" fmla="*/ 2250908 h 2250908"/>
                  <a:gd name="connsiteX17" fmla="*/ 4868449 w 5882697"/>
                  <a:gd name="connsiteY17" fmla="*/ 2250908 h 2250908"/>
                  <a:gd name="connsiteX18" fmla="*/ 4354179 w 5882697"/>
                  <a:gd name="connsiteY18" fmla="*/ 2250908 h 2250908"/>
                  <a:gd name="connsiteX19" fmla="*/ 3890770 w 5882697"/>
                  <a:gd name="connsiteY19" fmla="*/ 2250908 h 2250908"/>
                  <a:gd name="connsiteX20" fmla="*/ 3478223 w 5882697"/>
                  <a:gd name="connsiteY20" fmla="*/ 2250908 h 2250908"/>
                  <a:gd name="connsiteX21" fmla="*/ 2811367 w 5882697"/>
                  <a:gd name="connsiteY21" fmla="*/ 2250908 h 2250908"/>
                  <a:gd name="connsiteX22" fmla="*/ 2246235 w 5882697"/>
                  <a:gd name="connsiteY22" fmla="*/ 2250908 h 2250908"/>
                  <a:gd name="connsiteX23" fmla="*/ 1731964 w 5882697"/>
                  <a:gd name="connsiteY23" fmla="*/ 2250908 h 2250908"/>
                  <a:gd name="connsiteX24" fmla="*/ 1115970 w 5882697"/>
                  <a:gd name="connsiteY24" fmla="*/ 2250908 h 2250908"/>
                  <a:gd name="connsiteX25" fmla="*/ 398252 w 5882697"/>
                  <a:gd name="connsiteY25" fmla="*/ 2250908 h 2250908"/>
                  <a:gd name="connsiteX26" fmla="*/ 0 w 5882697"/>
                  <a:gd name="connsiteY26" fmla="*/ 1796854 h 2250908"/>
                  <a:gd name="connsiteX27" fmla="*/ 0 w 5882697"/>
                  <a:gd name="connsiteY27" fmla="*/ 1376110 h 2250908"/>
                  <a:gd name="connsiteX28" fmla="*/ 0 w 5882697"/>
                  <a:gd name="connsiteY28" fmla="*/ 941937 h 2250908"/>
                  <a:gd name="connsiteX29" fmla="*/ 0 w 5882697"/>
                  <a:gd name="connsiteY29" fmla="*/ 454052 h 225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5882697" h="2250908" fill="none" extrusionOk="0">
                    <a:moveTo>
                      <a:pt x="0" y="454052"/>
                    </a:moveTo>
                    <a:cubicBezTo>
                      <a:pt x="69545" y="253397"/>
                      <a:pt x="169478" y="22756"/>
                      <a:pt x="398252" y="0"/>
                    </a:cubicBezTo>
                    <a:cubicBezTo>
                      <a:pt x="591608" y="34221"/>
                      <a:pt x="783438" y="-17405"/>
                      <a:pt x="912522" y="0"/>
                    </a:cubicBezTo>
                    <a:cubicBezTo>
                      <a:pt x="1013719" y="-37133"/>
                      <a:pt x="1150091" y="-6674"/>
                      <a:pt x="1325069" y="0"/>
                    </a:cubicBezTo>
                    <a:cubicBezTo>
                      <a:pt x="1521656" y="-4371"/>
                      <a:pt x="1580319" y="1420"/>
                      <a:pt x="1788478" y="0"/>
                    </a:cubicBezTo>
                    <a:cubicBezTo>
                      <a:pt x="2047079" y="72538"/>
                      <a:pt x="2205679" y="41151"/>
                      <a:pt x="2455333" y="0"/>
                    </a:cubicBezTo>
                    <a:cubicBezTo>
                      <a:pt x="2636700" y="-33765"/>
                      <a:pt x="2750746" y="-16659"/>
                      <a:pt x="2867880" y="0"/>
                    </a:cubicBezTo>
                    <a:cubicBezTo>
                      <a:pt x="2927712" y="16205"/>
                      <a:pt x="3128652" y="-36189"/>
                      <a:pt x="3280428" y="0"/>
                    </a:cubicBezTo>
                    <a:cubicBezTo>
                      <a:pt x="3449206" y="22206"/>
                      <a:pt x="3636390" y="-20297"/>
                      <a:pt x="3692974" y="0"/>
                    </a:cubicBezTo>
                    <a:cubicBezTo>
                      <a:pt x="3755129" y="81065"/>
                      <a:pt x="4055358" y="11645"/>
                      <a:pt x="4258106" y="0"/>
                    </a:cubicBezTo>
                    <a:cubicBezTo>
                      <a:pt x="4466129" y="-54371"/>
                      <a:pt x="4613632" y="5169"/>
                      <a:pt x="4823238" y="0"/>
                    </a:cubicBezTo>
                    <a:cubicBezTo>
                      <a:pt x="4968050" y="2778"/>
                      <a:pt x="5369177" y="-46258"/>
                      <a:pt x="5484443" y="0"/>
                    </a:cubicBezTo>
                    <a:cubicBezTo>
                      <a:pt x="5684506" y="34366"/>
                      <a:pt x="5875460" y="187693"/>
                      <a:pt x="5882697" y="454052"/>
                    </a:cubicBezTo>
                    <a:cubicBezTo>
                      <a:pt x="5890858" y="623996"/>
                      <a:pt x="5886982" y="682568"/>
                      <a:pt x="5882697" y="874797"/>
                    </a:cubicBezTo>
                    <a:cubicBezTo>
                      <a:pt x="5862912" y="1019187"/>
                      <a:pt x="5890033" y="1233261"/>
                      <a:pt x="5882697" y="1335825"/>
                    </a:cubicBezTo>
                    <a:cubicBezTo>
                      <a:pt x="5842913" y="1433552"/>
                      <a:pt x="5897558" y="1682099"/>
                      <a:pt x="5882697" y="1796854"/>
                    </a:cubicBezTo>
                    <a:cubicBezTo>
                      <a:pt x="5863744" y="2018618"/>
                      <a:pt x="5747842" y="2240731"/>
                      <a:pt x="5484443" y="2250908"/>
                    </a:cubicBezTo>
                    <a:cubicBezTo>
                      <a:pt x="5377214" y="2302542"/>
                      <a:pt x="5105777" y="2309107"/>
                      <a:pt x="4868449" y="2250908"/>
                    </a:cubicBezTo>
                    <a:cubicBezTo>
                      <a:pt x="4584614" y="2228656"/>
                      <a:pt x="4531034" y="2239517"/>
                      <a:pt x="4354179" y="2250908"/>
                    </a:cubicBezTo>
                    <a:cubicBezTo>
                      <a:pt x="4195147" y="2276972"/>
                      <a:pt x="3984292" y="2279895"/>
                      <a:pt x="3890770" y="2250908"/>
                    </a:cubicBezTo>
                    <a:cubicBezTo>
                      <a:pt x="3799246" y="2254405"/>
                      <a:pt x="3557337" y="2204754"/>
                      <a:pt x="3478223" y="2250908"/>
                    </a:cubicBezTo>
                    <a:cubicBezTo>
                      <a:pt x="3425899" y="2221571"/>
                      <a:pt x="2987316" y="2215452"/>
                      <a:pt x="2811367" y="2250908"/>
                    </a:cubicBezTo>
                    <a:cubicBezTo>
                      <a:pt x="2552230" y="2220253"/>
                      <a:pt x="2437215" y="2248214"/>
                      <a:pt x="2246235" y="2250908"/>
                    </a:cubicBezTo>
                    <a:cubicBezTo>
                      <a:pt x="2062149" y="2285800"/>
                      <a:pt x="1955702" y="2268916"/>
                      <a:pt x="1731964" y="2250908"/>
                    </a:cubicBezTo>
                    <a:cubicBezTo>
                      <a:pt x="1474094" y="2229346"/>
                      <a:pt x="1265383" y="2279804"/>
                      <a:pt x="1115970" y="2250908"/>
                    </a:cubicBezTo>
                    <a:cubicBezTo>
                      <a:pt x="861512" y="2265941"/>
                      <a:pt x="562335" y="2208033"/>
                      <a:pt x="398252" y="2250908"/>
                    </a:cubicBezTo>
                    <a:cubicBezTo>
                      <a:pt x="217201" y="2332719"/>
                      <a:pt x="65571" y="2134756"/>
                      <a:pt x="0" y="1796854"/>
                    </a:cubicBezTo>
                    <a:cubicBezTo>
                      <a:pt x="1580" y="1612352"/>
                      <a:pt x="15566" y="1551968"/>
                      <a:pt x="0" y="1376110"/>
                    </a:cubicBezTo>
                    <a:cubicBezTo>
                      <a:pt x="-30401" y="1214037"/>
                      <a:pt x="691" y="1138625"/>
                      <a:pt x="0" y="941937"/>
                    </a:cubicBezTo>
                    <a:cubicBezTo>
                      <a:pt x="-24546" y="734837"/>
                      <a:pt x="9333" y="651049"/>
                      <a:pt x="0" y="454052"/>
                    </a:cubicBezTo>
                    <a:close/>
                  </a:path>
                  <a:path w="5882697" h="2250908" stroke="0" extrusionOk="0">
                    <a:moveTo>
                      <a:pt x="0" y="454052"/>
                    </a:moveTo>
                    <a:cubicBezTo>
                      <a:pt x="16897" y="186252"/>
                      <a:pt x="204280" y="133591"/>
                      <a:pt x="398252" y="0"/>
                    </a:cubicBezTo>
                    <a:cubicBezTo>
                      <a:pt x="708736" y="-12425"/>
                      <a:pt x="743959" y="16211"/>
                      <a:pt x="1014246" y="0"/>
                    </a:cubicBezTo>
                    <a:cubicBezTo>
                      <a:pt x="1282884" y="-26749"/>
                      <a:pt x="1292035" y="-25859"/>
                      <a:pt x="1477655" y="0"/>
                    </a:cubicBezTo>
                    <a:cubicBezTo>
                      <a:pt x="1691777" y="22986"/>
                      <a:pt x="1773446" y="16325"/>
                      <a:pt x="1941063" y="0"/>
                    </a:cubicBezTo>
                    <a:cubicBezTo>
                      <a:pt x="2014501" y="12481"/>
                      <a:pt x="2343399" y="87372"/>
                      <a:pt x="2557058" y="0"/>
                    </a:cubicBezTo>
                    <a:cubicBezTo>
                      <a:pt x="2755980" y="-51577"/>
                      <a:pt x="2940101" y="-37231"/>
                      <a:pt x="3071329" y="0"/>
                    </a:cubicBezTo>
                    <a:cubicBezTo>
                      <a:pt x="3201844" y="-6934"/>
                      <a:pt x="3632097" y="61682"/>
                      <a:pt x="3738184" y="0"/>
                    </a:cubicBezTo>
                    <a:cubicBezTo>
                      <a:pt x="3902717" y="-99941"/>
                      <a:pt x="4145595" y="-49525"/>
                      <a:pt x="4405040" y="0"/>
                    </a:cubicBezTo>
                    <a:cubicBezTo>
                      <a:pt x="4717600" y="34405"/>
                      <a:pt x="5149737" y="37985"/>
                      <a:pt x="5484443" y="0"/>
                    </a:cubicBezTo>
                    <a:cubicBezTo>
                      <a:pt x="5741128" y="36013"/>
                      <a:pt x="5867124" y="256660"/>
                      <a:pt x="5882697" y="454052"/>
                    </a:cubicBezTo>
                    <a:cubicBezTo>
                      <a:pt x="5881062" y="643816"/>
                      <a:pt x="5858039" y="741135"/>
                      <a:pt x="5882697" y="901653"/>
                    </a:cubicBezTo>
                    <a:cubicBezTo>
                      <a:pt x="5879427" y="1055002"/>
                      <a:pt x="5865232" y="1247068"/>
                      <a:pt x="5882697" y="1349254"/>
                    </a:cubicBezTo>
                    <a:cubicBezTo>
                      <a:pt x="5871386" y="1494212"/>
                      <a:pt x="5907032" y="1594375"/>
                      <a:pt x="5882697" y="1796854"/>
                    </a:cubicBezTo>
                    <a:cubicBezTo>
                      <a:pt x="5957587" y="2042714"/>
                      <a:pt x="5716545" y="2314627"/>
                      <a:pt x="5484443" y="2250908"/>
                    </a:cubicBezTo>
                    <a:cubicBezTo>
                      <a:pt x="5334221" y="2183482"/>
                      <a:pt x="5071512" y="2223616"/>
                      <a:pt x="4868449" y="2250908"/>
                    </a:cubicBezTo>
                    <a:cubicBezTo>
                      <a:pt x="4737178" y="2277019"/>
                      <a:pt x="4506972" y="2201888"/>
                      <a:pt x="4354179" y="2250908"/>
                    </a:cubicBezTo>
                    <a:cubicBezTo>
                      <a:pt x="4153062" y="2232022"/>
                      <a:pt x="4069668" y="2234723"/>
                      <a:pt x="3839909" y="2250908"/>
                    </a:cubicBezTo>
                    <a:cubicBezTo>
                      <a:pt x="3613993" y="2320858"/>
                      <a:pt x="3355019" y="2282837"/>
                      <a:pt x="3173052" y="2250908"/>
                    </a:cubicBezTo>
                    <a:cubicBezTo>
                      <a:pt x="3024818" y="2251419"/>
                      <a:pt x="2766732" y="2141301"/>
                      <a:pt x="2557058" y="2250908"/>
                    </a:cubicBezTo>
                    <a:cubicBezTo>
                      <a:pt x="2391464" y="2232180"/>
                      <a:pt x="2276708" y="2214591"/>
                      <a:pt x="2042787" y="2250908"/>
                    </a:cubicBezTo>
                    <a:cubicBezTo>
                      <a:pt x="1811602" y="2224018"/>
                      <a:pt x="1644731" y="2238362"/>
                      <a:pt x="1579379" y="2250908"/>
                    </a:cubicBezTo>
                    <a:cubicBezTo>
                      <a:pt x="1485684" y="2285860"/>
                      <a:pt x="1201320" y="2209214"/>
                      <a:pt x="1115970" y="2250908"/>
                    </a:cubicBezTo>
                    <a:cubicBezTo>
                      <a:pt x="942493" y="2281151"/>
                      <a:pt x="695368" y="2208318"/>
                      <a:pt x="398252" y="2250908"/>
                    </a:cubicBezTo>
                    <a:cubicBezTo>
                      <a:pt x="254966" y="2292626"/>
                      <a:pt x="54884" y="2111587"/>
                      <a:pt x="0" y="1796854"/>
                    </a:cubicBezTo>
                    <a:cubicBezTo>
                      <a:pt x="-32245" y="1602478"/>
                      <a:pt x="27035" y="1446554"/>
                      <a:pt x="0" y="1362682"/>
                    </a:cubicBezTo>
                    <a:cubicBezTo>
                      <a:pt x="32582" y="1228202"/>
                      <a:pt x="5394" y="1118704"/>
                      <a:pt x="0" y="928509"/>
                    </a:cubicBezTo>
                    <a:cubicBezTo>
                      <a:pt x="-5108" y="802948"/>
                      <a:pt x="-13555" y="557311"/>
                      <a:pt x="0" y="454052"/>
                    </a:cubicBezTo>
                    <a:close/>
                  </a:path>
                  <a:path w="5882697" h="2250908" fill="none" stroke="0" extrusionOk="0">
                    <a:moveTo>
                      <a:pt x="0" y="454052"/>
                    </a:moveTo>
                    <a:cubicBezTo>
                      <a:pt x="200" y="236041"/>
                      <a:pt x="178264" y="30742"/>
                      <a:pt x="398252" y="0"/>
                    </a:cubicBezTo>
                    <a:cubicBezTo>
                      <a:pt x="582810" y="34905"/>
                      <a:pt x="769857" y="12295"/>
                      <a:pt x="912522" y="0"/>
                    </a:cubicBezTo>
                    <a:cubicBezTo>
                      <a:pt x="1056242" y="-26148"/>
                      <a:pt x="1121769" y="8294"/>
                      <a:pt x="1325069" y="0"/>
                    </a:cubicBezTo>
                    <a:cubicBezTo>
                      <a:pt x="1530495" y="-2388"/>
                      <a:pt x="1593677" y="-18292"/>
                      <a:pt x="1788478" y="0"/>
                    </a:cubicBezTo>
                    <a:cubicBezTo>
                      <a:pt x="2022579" y="-14764"/>
                      <a:pt x="2267409" y="-11469"/>
                      <a:pt x="2455333" y="0"/>
                    </a:cubicBezTo>
                    <a:cubicBezTo>
                      <a:pt x="2652545" y="-21266"/>
                      <a:pt x="2765099" y="12870"/>
                      <a:pt x="2867880" y="0"/>
                    </a:cubicBezTo>
                    <a:cubicBezTo>
                      <a:pt x="2966712" y="-9837"/>
                      <a:pt x="3103997" y="-20094"/>
                      <a:pt x="3280428" y="0"/>
                    </a:cubicBezTo>
                    <a:cubicBezTo>
                      <a:pt x="3456134" y="17586"/>
                      <a:pt x="3600536" y="-31680"/>
                      <a:pt x="3692974" y="0"/>
                    </a:cubicBezTo>
                    <a:cubicBezTo>
                      <a:pt x="3720241" y="-24597"/>
                      <a:pt x="4018436" y="-199"/>
                      <a:pt x="4258106" y="0"/>
                    </a:cubicBezTo>
                    <a:cubicBezTo>
                      <a:pt x="4497706" y="-99223"/>
                      <a:pt x="4669161" y="39741"/>
                      <a:pt x="4823238" y="0"/>
                    </a:cubicBezTo>
                    <a:cubicBezTo>
                      <a:pt x="4994352" y="6680"/>
                      <a:pt x="5366982" y="-52322"/>
                      <a:pt x="5484443" y="0"/>
                    </a:cubicBezTo>
                    <a:cubicBezTo>
                      <a:pt x="5741162" y="-74649"/>
                      <a:pt x="5912915" y="152186"/>
                      <a:pt x="5882697" y="454052"/>
                    </a:cubicBezTo>
                    <a:cubicBezTo>
                      <a:pt x="5880363" y="591818"/>
                      <a:pt x="5884933" y="713160"/>
                      <a:pt x="5882697" y="874797"/>
                    </a:cubicBezTo>
                    <a:cubicBezTo>
                      <a:pt x="5849174" y="1064205"/>
                      <a:pt x="5885219" y="1216596"/>
                      <a:pt x="5882697" y="1335825"/>
                    </a:cubicBezTo>
                    <a:cubicBezTo>
                      <a:pt x="5904524" y="1434448"/>
                      <a:pt x="5905166" y="1627712"/>
                      <a:pt x="5882697" y="1796854"/>
                    </a:cubicBezTo>
                    <a:cubicBezTo>
                      <a:pt x="5781951" y="2094460"/>
                      <a:pt x="5710499" y="2212470"/>
                      <a:pt x="5484443" y="2250908"/>
                    </a:cubicBezTo>
                    <a:cubicBezTo>
                      <a:pt x="5346688" y="2295929"/>
                      <a:pt x="5152159" y="2273468"/>
                      <a:pt x="4868449" y="2250908"/>
                    </a:cubicBezTo>
                    <a:cubicBezTo>
                      <a:pt x="4595021" y="2248831"/>
                      <a:pt x="4528831" y="2235725"/>
                      <a:pt x="4354179" y="2250908"/>
                    </a:cubicBezTo>
                    <a:cubicBezTo>
                      <a:pt x="4174661" y="2310673"/>
                      <a:pt x="4008249" y="2231408"/>
                      <a:pt x="3890770" y="2250908"/>
                    </a:cubicBezTo>
                    <a:cubicBezTo>
                      <a:pt x="3772601" y="2253159"/>
                      <a:pt x="3578728" y="2245248"/>
                      <a:pt x="3478223" y="2250908"/>
                    </a:cubicBezTo>
                    <a:cubicBezTo>
                      <a:pt x="3379454" y="2322906"/>
                      <a:pt x="3125877" y="2231083"/>
                      <a:pt x="2811367" y="2250908"/>
                    </a:cubicBezTo>
                    <a:cubicBezTo>
                      <a:pt x="2549148" y="2248969"/>
                      <a:pt x="2456396" y="2297795"/>
                      <a:pt x="2246235" y="2250908"/>
                    </a:cubicBezTo>
                    <a:cubicBezTo>
                      <a:pt x="2069108" y="2238023"/>
                      <a:pt x="1857126" y="2234808"/>
                      <a:pt x="1731964" y="2250908"/>
                    </a:cubicBezTo>
                    <a:cubicBezTo>
                      <a:pt x="1549967" y="2252556"/>
                      <a:pt x="1353508" y="2319977"/>
                      <a:pt x="1115970" y="2250908"/>
                    </a:cubicBezTo>
                    <a:cubicBezTo>
                      <a:pt x="839604" y="2271556"/>
                      <a:pt x="597470" y="2224557"/>
                      <a:pt x="398252" y="2250908"/>
                    </a:cubicBezTo>
                    <a:cubicBezTo>
                      <a:pt x="248574" y="2298877"/>
                      <a:pt x="59683" y="2061454"/>
                      <a:pt x="0" y="1796854"/>
                    </a:cubicBezTo>
                    <a:cubicBezTo>
                      <a:pt x="3252" y="1592842"/>
                      <a:pt x="26051" y="1536245"/>
                      <a:pt x="0" y="1376110"/>
                    </a:cubicBezTo>
                    <a:cubicBezTo>
                      <a:pt x="-17189" y="1200861"/>
                      <a:pt x="-3344" y="1169060"/>
                      <a:pt x="0" y="941937"/>
                    </a:cubicBezTo>
                    <a:cubicBezTo>
                      <a:pt x="15402" y="721430"/>
                      <a:pt x="-8073" y="665692"/>
                      <a:pt x="0" y="454052"/>
                    </a:cubicBezTo>
                    <a:close/>
                  </a:path>
                  <a:path w="5882697" h="2250908" fill="none" stroke="0" extrusionOk="0">
                    <a:moveTo>
                      <a:pt x="0" y="454052"/>
                    </a:moveTo>
                    <a:cubicBezTo>
                      <a:pt x="21784" y="272770"/>
                      <a:pt x="176346" y="60112"/>
                      <a:pt x="398252" y="0"/>
                    </a:cubicBezTo>
                    <a:cubicBezTo>
                      <a:pt x="587554" y="25860"/>
                      <a:pt x="778788" y="-7207"/>
                      <a:pt x="912522" y="0"/>
                    </a:cubicBezTo>
                    <a:cubicBezTo>
                      <a:pt x="1057715" y="-40167"/>
                      <a:pt x="1118473" y="3901"/>
                      <a:pt x="1325069" y="0"/>
                    </a:cubicBezTo>
                    <a:cubicBezTo>
                      <a:pt x="1517469" y="-2518"/>
                      <a:pt x="1586524" y="-4989"/>
                      <a:pt x="1788478" y="0"/>
                    </a:cubicBezTo>
                    <a:cubicBezTo>
                      <a:pt x="2045967" y="38743"/>
                      <a:pt x="2222263" y="30276"/>
                      <a:pt x="2455333" y="0"/>
                    </a:cubicBezTo>
                    <a:cubicBezTo>
                      <a:pt x="2643935" y="-29422"/>
                      <a:pt x="2743595" y="7745"/>
                      <a:pt x="2867880" y="0"/>
                    </a:cubicBezTo>
                    <a:cubicBezTo>
                      <a:pt x="2964677" y="-35010"/>
                      <a:pt x="3133269" y="-5904"/>
                      <a:pt x="3280428" y="0"/>
                    </a:cubicBezTo>
                    <a:cubicBezTo>
                      <a:pt x="3438285" y="21615"/>
                      <a:pt x="3617215" y="-22586"/>
                      <a:pt x="3692974" y="0"/>
                    </a:cubicBezTo>
                    <a:cubicBezTo>
                      <a:pt x="3742479" y="54394"/>
                      <a:pt x="4048796" y="16997"/>
                      <a:pt x="4258106" y="0"/>
                    </a:cubicBezTo>
                    <a:cubicBezTo>
                      <a:pt x="4469873" y="-57760"/>
                      <a:pt x="4633548" y="9368"/>
                      <a:pt x="4823238" y="0"/>
                    </a:cubicBezTo>
                    <a:cubicBezTo>
                      <a:pt x="4963101" y="3941"/>
                      <a:pt x="5362324" y="-41771"/>
                      <a:pt x="5484443" y="0"/>
                    </a:cubicBezTo>
                    <a:cubicBezTo>
                      <a:pt x="5684596" y="8001"/>
                      <a:pt x="5872492" y="211492"/>
                      <a:pt x="5882697" y="454052"/>
                    </a:cubicBezTo>
                    <a:cubicBezTo>
                      <a:pt x="5902658" y="610011"/>
                      <a:pt x="5889016" y="705365"/>
                      <a:pt x="5882697" y="874797"/>
                    </a:cubicBezTo>
                    <a:cubicBezTo>
                      <a:pt x="5854612" y="1046900"/>
                      <a:pt x="5890580" y="1217373"/>
                      <a:pt x="5882697" y="1335825"/>
                    </a:cubicBezTo>
                    <a:cubicBezTo>
                      <a:pt x="5877330" y="1456644"/>
                      <a:pt x="5881767" y="1648974"/>
                      <a:pt x="5882697" y="1796854"/>
                    </a:cubicBezTo>
                    <a:cubicBezTo>
                      <a:pt x="5827257" y="2059696"/>
                      <a:pt x="5742173" y="2213854"/>
                      <a:pt x="5484443" y="2250908"/>
                    </a:cubicBezTo>
                    <a:cubicBezTo>
                      <a:pt x="5332520" y="2306645"/>
                      <a:pt x="5145765" y="2288479"/>
                      <a:pt x="4868449" y="2250908"/>
                    </a:cubicBezTo>
                    <a:cubicBezTo>
                      <a:pt x="4593915" y="2241132"/>
                      <a:pt x="4537160" y="2234979"/>
                      <a:pt x="4354179" y="2250908"/>
                    </a:cubicBezTo>
                    <a:cubicBezTo>
                      <a:pt x="4193919" y="2287061"/>
                      <a:pt x="3970019" y="2253160"/>
                      <a:pt x="3890770" y="2250908"/>
                    </a:cubicBezTo>
                    <a:cubicBezTo>
                      <a:pt x="3784558" y="2277694"/>
                      <a:pt x="3574020" y="2233906"/>
                      <a:pt x="3478223" y="2250908"/>
                    </a:cubicBezTo>
                    <a:cubicBezTo>
                      <a:pt x="3368829" y="2287878"/>
                      <a:pt x="3066792" y="2197509"/>
                      <a:pt x="2811367" y="2250908"/>
                    </a:cubicBezTo>
                    <a:cubicBezTo>
                      <a:pt x="2545861" y="2219064"/>
                      <a:pt x="2443069" y="2264953"/>
                      <a:pt x="2246235" y="2250908"/>
                    </a:cubicBezTo>
                    <a:cubicBezTo>
                      <a:pt x="2052399" y="2279678"/>
                      <a:pt x="1918341" y="2257809"/>
                      <a:pt x="1731964" y="2250908"/>
                    </a:cubicBezTo>
                    <a:cubicBezTo>
                      <a:pt x="1522628" y="2261337"/>
                      <a:pt x="1304160" y="2287072"/>
                      <a:pt x="1115970" y="2250908"/>
                    </a:cubicBezTo>
                    <a:cubicBezTo>
                      <a:pt x="870851" y="2256666"/>
                      <a:pt x="574452" y="2205540"/>
                      <a:pt x="398252" y="2250908"/>
                    </a:cubicBezTo>
                    <a:cubicBezTo>
                      <a:pt x="218147" y="2322247"/>
                      <a:pt x="65917" y="2124279"/>
                      <a:pt x="0" y="1796854"/>
                    </a:cubicBezTo>
                    <a:cubicBezTo>
                      <a:pt x="-4046" y="1597667"/>
                      <a:pt x="20414" y="1547451"/>
                      <a:pt x="0" y="1376110"/>
                    </a:cubicBezTo>
                    <a:cubicBezTo>
                      <a:pt x="-35194" y="1208198"/>
                      <a:pt x="2233" y="1162473"/>
                      <a:pt x="0" y="941937"/>
                    </a:cubicBezTo>
                    <a:cubicBezTo>
                      <a:pt x="203" y="724211"/>
                      <a:pt x="-3834" y="665502"/>
                      <a:pt x="0" y="45405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chemeClr val="accent2"/>
                </a:solidFill>
                <a:extLst>
                  <a:ext uri="{C807C97D-BFC1-408E-A445-0C87EB9F89A2}">
                    <ask:lineSketchStyleProps xmlns:ask="http://schemas.microsoft.com/office/drawing/2018/sketchyshapes" xmlns="" sd="2129858240">
                      <a:custGeom>
                        <a:avLst/>
                        <a:gdLst>
                          <a:gd name="connsiteX0" fmla="*/ 0 w 7586625"/>
                          <a:gd name="connsiteY0" fmla="*/ 585569 h 2902886"/>
                          <a:gd name="connsiteX1" fmla="*/ 513607 w 7586625"/>
                          <a:gd name="connsiteY1" fmla="*/ 0 h 2902886"/>
                          <a:gd name="connsiteX2" fmla="*/ 1176836 w 7586625"/>
                          <a:gd name="connsiteY2" fmla="*/ 0 h 2902886"/>
                          <a:gd name="connsiteX3" fmla="*/ 1708877 w 7586625"/>
                          <a:gd name="connsiteY3" fmla="*/ 0 h 2902886"/>
                          <a:gd name="connsiteX4" fmla="*/ 2306513 w 7586625"/>
                          <a:gd name="connsiteY4" fmla="*/ 0 h 2902886"/>
                          <a:gd name="connsiteX5" fmla="*/ 3166523 w 7586625"/>
                          <a:gd name="connsiteY5" fmla="*/ 0 h 2902886"/>
                          <a:gd name="connsiteX6" fmla="*/ 3698564 w 7586625"/>
                          <a:gd name="connsiteY6" fmla="*/ 0 h 2902886"/>
                          <a:gd name="connsiteX7" fmla="*/ 4230607 w 7586625"/>
                          <a:gd name="connsiteY7" fmla="*/ 0 h 2902886"/>
                          <a:gd name="connsiteX8" fmla="*/ 4762648 w 7586625"/>
                          <a:gd name="connsiteY8" fmla="*/ 0 h 2902886"/>
                          <a:gd name="connsiteX9" fmla="*/ 5491470 w 7586625"/>
                          <a:gd name="connsiteY9" fmla="*/ 0 h 2902886"/>
                          <a:gd name="connsiteX10" fmla="*/ 6220294 w 7586625"/>
                          <a:gd name="connsiteY10" fmla="*/ 0 h 2902886"/>
                          <a:gd name="connsiteX11" fmla="*/ 7073017 w 7586625"/>
                          <a:gd name="connsiteY11" fmla="*/ 0 h 2902886"/>
                          <a:gd name="connsiteX12" fmla="*/ 7586625 w 7586625"/>
                          <a:gd name="connsiteY12" fmla="*/ 585569 h 2902886"/>
                          <a:gd name="connsiteX13" fmla="*/ 7586625 w 7586625"/>
                          <a:gd name="connsiteY13" fmla="*/ 1128183 h 2902886"/>
                          <a:gd name="connsiteX14" fmla="*/ 7586625 w 7586625"/>
                          <a:gd name="connsiteY14" fmla="*/ 1722749 h 2902886"/>
                          <a:gd name="connsiteX15" fmla="*/ 7586625 w 7586625"/>
                          <a:gd name="connsiteY15" fmla="*/ 2317316 h 2902886"/>
                          <a:gd name="connsiteX16" fmla="*/ 7073017 w 7586625"/>
                          <a:gd name="connsiteY16" fmla="*/ 2902886 h 2902886"/>
                          <a:gd name="connsiteX17" fmla="*/ 6278600 w 7586625"/>
                          <a:gd name="connsiteY17" fmla="*/ 2902886 h 2902886"/>
                          <a:gd name="connsiteX18" fmla="*/ 5615371 w 7586625"/>
                          <a:gd name="connsiteY18" fmla="*/ 2902886 h 2902886"/>
                          <a:gd name="connsiteX19" fmla="*/ 5017735 w 7586625"/>
                          <a:gd name="connsiteY19" fmla="*/ 2902886 h 2902886"/>
                          <a:gd name="connsiteX20" fmla="*/ 4485694 w 7586625"/>
                          <a:gd name="connsiteY20" fmla="*/ 2902886 h 2902886"/>
                          <a:gd name="connsiteX21" fmla="*/ 3625682 w 7586625"/>
                          <a:gd name="connsiteY21" fmla="*/ 2902886 h 2902886"/>
                          <a:gd name="connsiteX22" fmla="*/ 2896860 w 7586625"/>
                          <a:gd name="connsiteY22" fmla="*/ 2902886 h 2902886"/>
                          <a:gd name="connsiteX23" fmla="*/ 2233630 w 7586625"/>
                          <a:gd name="connsiteY23" fmla="*/ 2902886 h 2902886"/>
                          <a:gd name="connsiteX24" fmla="*/ 1439212 w 7586625"/>
                          <a:gd name="connsiteY24" fmla="*/ 2902886 h 2902886"/>
                          <a:gd name="connsiteX25" fmla="*/ 513607 w 7586625"/>
                          <a:gd name="connsiteY25" fmla="*/ 2902886 h 2902886"/>
                          <a:gd name="connsiteX26" fmla="*/ 0 w 7586625"/>
                          <a:gd name="connsiteY26" fmla="*/ 2317316 h 2902886"/>
                          <a:gd name="connsiteX27" fmla="*/ 0 w 7586625"/>
                          <a:gd name="connsiteY27" fmla="*/ 1774702 h 2902886"/>
                          <a:gd name="connsiteX28" fmla="*/ 0 w 7586625"/>
                          <a:gd name="connsiteY28" fmla="*/ 1214771 h 2902886"/>
                          <a:gd name="connsiteX29" fmla="*/ 0 w 7586625"/>
                          <a:gd name="connsiteY29" fmla="*/ 585569 h 2902886"/>
                          <a:gd name="connsiteX0" fmla="*/ 0 w 7586625"/>
                          <a:gd name="connsiteY0" fmla="*/ 585569 h 2902886"/>
                          <a:gd name="connsiteX1" fmla="*/ 513607 w 7586625"/>
                          <a:gd name="connsiteY1" fmla="*/ 0 h 2902886"/>
                          <a:gd name="connsiteX2" fmla="*/ 1308024 w 7586625"/>
                          <a:gd name="connsiteY2" fmla="*/ 0 h 2902886"/>
                          <a:gd name="connsiteX3" fmla="*/ 1905660 w 7586625"/>
                          <a:gd name="connsiteY3" fmla="*/ 0 h 2902886"/>
                          <a:gd name="connsiteX4" fmla="*/ 2503294 w 7586625"/>
                          <a:gd name="connsiteY4" fmla="*/ 0 h 2902886"/>
                          <a:gd name="connsiteX5" fmla="*/ 3297713 w 7586625"/>
                          <a:gd name="connsiteY5" fmla="*/ 0 h 2902886"/>
                          <a:gd name="connsiteX6" fmla="*/ 3960942 w 7586625"/>
                          <a:gd name="connsiteY6" fmla="*/ 0 h 2902886"/>
                          <a:gd name="connsiteX7" fmla="*/ 4820953 w 7586625"/>
                          <a:gd name="connsiteY7" fmla="*/ 0 h 2902886"/>
                          <a:gd name="connsiteX8" fmla="*/ 5680964 w 7586625"/>
                          <a:gd name="connsiteY8" fmla="*/ 0 h 2902886"/>
                          <a:gd name="connsiteX9" fmla="*/ 7073017 w 7586625"/>
                          <a:gd name="connsiteY9" fmla="*/ 0 h 2902886"/>
                          <a:gd name="connsiteX10" fmla="*/ 7586625 w 7586625"/>
                          <a:gd name="connsiteY10" fmla="*/ 585569 h 2902886"/>
                          <a:gd name="connsiteX11" fmla="*/ 7586625 w 7586625"/>
                          <a:gd name="connsiteY11" fmla="*/ 1162818 h 2902886"/>
                          <a:gd name="connsiteX12" fmla="*/ 7586625 w 7586625"/>
                          <a:gd name="connsiteY12" fmla="*/ 1740067 h 2902886"/>
                          <a:gd name="connsiteX13" fmla="*/ 7586625 w 7586625"/>
                          <a:gd name="connsiteY13" fmla="*/ 2317316 h 2902886"/>
                          <a:gd name="connsiteX14" fmla="*/ 7073017 w 7586625"/>
                          <a:gd name="connsiteY14" fmla="*/ 2902886 h 2902886"/>
                          <a:gd name="connsiteX15" fmla="*/ 6278600 w 7586625"/>
                          <a:gd name="connsiteY15" fmla="*/ 2902886 h 2902886"/>
                          <a:gd name="connsiteX16" fmla="*/ 5615371 w 7586625"/>
                          <a:gd name="connsiteY16" fmla="*/ 2902886 h 2902886"/>
                          <a:gd name="connsiteX17" fmla="*/ 4952142 w 7586625"/>
                          <a:gd name="connsiteY17" fmla="*/ 2902886 h 2902886"/>
                          <a:gd name="connsiteX18" fmla="*/ 4092130 w 7586625"/>
                          <a:gd name="connsiteY18" fmla="*/ 2902886 h 2902886"/>
                          <a:gd name="connsiteX19" fmla="*/ 3297713 w 7586625"/>
                          <a:gd name="connsiteY19" fmla="*/ 2902886 h 2902886"/>
                          <a:gd name="connsiteX20" fmla="*/ 2634482 w 7586625"/>
                          <a:gd name="connsiteY20" fmla="*/ 2902886 h 2902886"/>
                          <a:gd name="connsiteX21" fmla="*/ 2036848 w 7586625"/>
                          <a:gd name="connsiteY21" fmla="*/ 2902886 h 2902886"/>
                          <a:gd name="connsiteX22" fmla="*/ 1439212 w 7586625"/>
                          <a:gd name="connsiteY22" fmla="*/ 2902886 h 2902886"/>
                          <a:gd name="connsiteX23" fmla="*/ 513607 w 7586625"/>
                          <a:gd name="connsiteY23" fmla="*/ 2902886 h 2902886"/>
                          <a:gd name="connsiteX24" fmla="*/ 0 w 7586625"/>
                          <a:gd name="connsiteY24" fmla="*/ 2317316 h 2902886"/>
                          <a:gd name="connsiteX25" fmla="*/ 0 w 7586625"/>
                          <a:gd name="connsiteY25" fmla="*/ 1757385 h 2902886"/>
                          <a:gd name="connsiteX26" fmla="*/ 0 w 7586625"/>
                          <a:gd name="connsiteY26" fmla="*/ 1197453 h 2902886"/>
                          <a:gd name="connsiteX27" fmla="*/ 0 w 7586625"/>
                          <a:gd name="connsiteY27" fmla="*/ 585569 h 29028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</a:cxnLst>
                        <a:rect l="l" t="t" r="r" b="b"/>
                        <a:pathLst>
                          <a:path w="7586625" h="2902886" fill="none" extrusionOk="0">
                            <a:moveTo>
                              <a:pt x="0" y="585569"/>
                            </a:moveTo>
                            <a:cubicBezTo>
                              <a:pt x="26020" y="288355"/>
                              <a:pt x="188059" y="7180"/>
                              <a:pt x="513607" y="0"/>
                            </a:cubicBezTo>
                            <a:cubicBezTo>
                              <a:pt x="788216" y="32721"/>
                              <a:pt x="1008174" y="-11865"/>
                              <a:pt x="1176836" y="0"/>
                            </a:cubicBezTo>
                            <a:cubicBezTo>
                              <a:pt x="1334141" y="-34218"/>
                              <a:pt x="1471720" y="-6567"/>
                              <a:pt x="1708877" y="0"/>
                            </a:cubicBezTo>
                            <a:cubicBezTo>
                              <a:pt x="1964166" y="-3788"/>
                              <a:pt x="2038741" y="273"/>
                              <a:pt x="2306513" y="0"/>
                            </a:cubicBezTo>
                            <a:cubicBezTo>
                              <a:pt x="2609607" y="57481"/>
                              <a:pt x="2855318" y="47972"/>
                              <a:pt x="3166523" y="0"/>
                            </a:cubicBezTo>
                            <a:cubicBezTo>
                              <a:pt x="3414803" y="-28332"/>
                              <a:pt x="3553689" y="-8419"/>
                              <a:pt x="3698564" y="0"/>
                            </a:cubicBezTo>
                            <a:cubicBezTo>
                              <a:pt x="3810704" y="-6622"/>
                              <a:pt x="4012999" y="-35070"/>
                              <a:pt x="4230607" y="0"/>
                            </a:cubicBezTo>
                            <a:cubicBezTo>
                              <a:pt x="4456343" y="27342"/>
                              <a:pt x="4673780" y="-25158"/>
                              <a:pt x="4762648" y="0"/>
                            </a:cubicBezTo>
                            <a:cubicBezTo>
                              <a:pt x="4853963" y="70391"/>
                              <a:pt x="5205608" y="33696"/>
                              <a:pt x="5491470" y="0"/>
                            </a:cubicBezTo>
                            <a:cubicBezTo>
                              <a:pt x="5763172" y="-65304"/>
                              <a:pt x="5960662" y="8947"/>
                              <a:pt x="6220294" y="0"/>
                            </a:cubicBezTo>
                            <a:cubicBezTo>
                              <a:pt x="6430140" y="-6874"/>
                              <a:pt x="6915119" y="-48590"/>
                              <a:pt x="7073017" y="0"/>
                            </a:cubicBezTo>
                            <a:cubicBezTo>
                              <a:pt x="7340056" y="27234"/>
                              <a:pt x="7585811" y="216058"/>
                              <a:pt x="7586625" y="585569"/>
                            </a:cubicBezTo>
                            <a:cubicBezTo>
                              <a:pt x="7588964" y="793540"/>
                              <a:pt x="7593734" y="892053"/>
                              <a:pt x="7586625" y="1128183"/>
                            </a:cubicBezTo>
                            <a:cubicBezTo>
                              <a:pt x="7572718" y="1336604"/>
                              <a:pt x="7585362" y="1593694"/>
                              <a:pt x="7586625" y="1722749"/>
                            </a:cubicBezTo>
                            <a:cubicBezTo>
                              <a:pt x="7557408" y="1849340"/>
                              <a:pt x="7601916" y="2157844"/>
                              <a:pt x="7586625" y="2317316"/>
                            </a:cubicBezTo>
                            <a:cubicBezTo>
                              <a:pt x="7543253" y="2638646"/>
                              <a:pt x="7402372" y="2894314"/>
                              <a:pt x="7073017" y="2902886"/>
                            </a:cubicBezTo>
                            <a:cubicBezTo>
                              <a:pt x="6908065" y="2921394"/>
                              <a:pt x="6603606" y="2960215"/>
                              <a:pt x="6278600" y="2902886"/>
                            </a:cubicBezTo>
                            <a:cubicBezTo>
                              <a:pt x="5910174" y="2882961"/>
                              <a:pt x="5844441" y="2881086"/>
                              <a:pt x="5615371" y="2902886"/>
                            </a:cubicBezTo>
                            <a:cubicBezTo>
                              <a:pt x="5401826" y="2934604"/>
                              <a:pt x="5144121" y="2914882"/>
                              <a:pt x="5017735" y="2902886"/>
                            </a:cubicBezTo>
                            <a:cubicBezTo>
                              <a:pt x="4892981" y="2912579"/>
                              <a:pt x="4592711" y="2857552"/>
                              <a:pt x="4485694" y="2902886"/>
                            </a:cubicBezTo>
                            <a:cubicBezTo>
                              <a:pt x="4386186" y="2912514"/>
                              <a:pt x="3904506" y="2874081"/>
                              <a:pt x="3625682" y="2902886"/>
                            </a:cubicBezTo>
                            <a:cubicBezTo>
                              <a:pt x="3292163" y="2888335"/>
                              <a:pt x="3138614" y="2903295"/>
                              <a:pt x="2896860" y="2902886"/>
                            </a:cubicBezTo>
                            <a:cubicBezTo>
                              <a:pt x="2662427" y="2931173"/>
                              <a:pt x="2494091" y="2913457"/>
                              <a:pt x="2233630" y="2902886"/>
                            </a:cubicBezTo>
                            <a:cubicBezTo>
                              <a:pt x="1954812" y="2891584"/>
                              <a:pt x="1690478" y="2942739"/>
                              <a:pt x="1439212" y="2902886"/>
                            </a:cubicBezTo>
                            <a:cubicBezTo>
                              <a:pt x="1126621" y="2881577"/>
                              <a:pt x="771599" y="2878423"/>
                              <a:pt x="513607" y="2902886"/>
                            </a:cubicBezTo>
                            <a:cubicBezTo>
                              <a:pt x="260903" y="2999639"/>
                              <a:pt x="71587" y="2724105"/>
                              <a:pt x="0" y="2317316"/>
                            </a:cubicBezTo>
                            <a:cubicBezTo>
                              <a:pt x="-10516" y="2066683"/>
                              <a:pt x="20181" y="1998116"/>
                              <a:pt x="0" y="1774702"/>
                            </a:cubicBezTo>
                            <a:cubicBezTo>
                              <a:pt x="-33581" y="1564322"/>
                              <a:pt x="-138" y="1475978"/>
                              <a:pt x="0" y="1214771"/>
                            </a:cubicBezTo>
                            <a:cubicBezTo>
                              <a:pt x="-11033" y="942452"/>
                              <a:pt x="8356" y="841725"/>
                              <a:pt x="0" y="585569"/>
                            </a:cubicBezTo>
                            <a:close/>
                          </a:path>
                          <a:path w="7586625" h="2902886" stroke="0" extrusionOk="0">
                            <a:moveTo>
                              <a:pt x="0" y="585569"/>
                            </a:moveTo>
                            <a:cubicBezTo>
                              <a:pt x="8388" y="296159"/>
                              <a:pt x="261896" y="123074"/>
                              <a:pt x="513607" y="0"/>
                            </a:cubicBezTo>
                            <a:cubicBezTo>
                              <a:pt x="909834" y="-22557"/>
                              <a:pt x="960484" y="27962"/>
                              <a:pt x="1308024" y="0"/>
                            </a:cubicBezTo>
                            <a:cubicBezTo>
                              <a:pt x="1654566" y="-34118"/>
                              <a:pt x="1667305" y="-33614"/>
                              <a:pt x="1905660" y="0"/>
                            </a:cubicBezTo>
                            <a:cubicBezTo>
                              <a:pt x="2177686" y="30097"/>
                              <a:pt x="2319608" y="24099"/>
                              <a:pt x="2503294" y="0"/>
                            </a:cubicBezTo>
                            <a:cubicBezTo>
                              <a:pt x="2630929" y="-1017"/>
                              <a:pt x="3044503" y="61641"/>
                              <a:pt x="3297713" y="0"/>
                            </a:cubicBezTo>
                            <a:cubicBezTo>
                              <a:pt x="3545739" y="-48615"/>
                              <a:pt x="3790861" y="-43459"/>
                              <a:pt x="3960942" y="0"/>
                            </a:cubicBezTo>
                            <a:cubicBezTo>
                              <a:pt x="4135096" y="-2075"/>
                              <a:pt x="4665541" y="64714"/>
                              <a:pt x="4820953" y="0"/>
                            </a:cubicBezTo>
                            <a:cubicBezTo>
                              <a:pt x="5027164" y="-105964"/>
                              <a:pt x="5337580" y="-55772"/>
                              <a:pt x="5680964" y="0"/>
                            </a:cubicBezTo>
                            <a:cubicBezTo>
                              <a:pt x="6079553" y="29952"/>
                              <a:pt x="6664030" y="42513"/>
                              <a:pt x="7073017" y="0"/>
                            </a:cubicBezTo>
                            <a:cubicBezTo>
                              <a:pt x="7372163" y="17383"/>
                              <a:pt x="7540680" y="278351"/>
                              <a:pt x="7586625" y="585569"/>
                            </a:cubicBezTo>
                            <a:cubicBezTo>
                              <a:pt x="7581774" y="832469"/>
                              <a:pt x="7574130" y="938953"/>
                              <a:pt x="7586625" y="1162818"/>
                            </a:cubicBezTo>
                            <a:cubicBezTo>
                              <a:pt x="7582968" y="1364941"/>
                              <a:pt x="7577950" y="1597152"/>
                              <a:pt x="7586625" y="1740067"/>
                            </a:cubicBezTo>
                            <a:cubicBezTo>
                              <a:pt x="7577079" y="1904500"/>
                              <a:pt x="7600979" y="2049508"/>
                              <a:pt x="7586625" y="2317316"/>
                            </a:cubicBezTo>
                            <a:cubicBezTo>
                              <a:pt x="7648023" y="2640244"/>
                              <a:pt x="7364833" y="2946718"/>
                              <a:pt x="7073017" y="2902886"/>
                            </a:cubicBezTo>
                            <a:cubicBezTo>
                              <a:pt x="6875031" y="2866518"/>
                              <a:pt x="6534663" y="2868989"/>
                              <a:pt x="6278600" y="2902886"/>
                            </a:cubicBezTo>
                            <a:cubicBezTo>
                              <a:pt x="6070617" y="2935306"/>
                              <a:pt x="5848584" y="2882861"/>
                              <a:pt x="5615371" y="2902886"/>
                            </a:cubicBezTo>
                            <a:cubicBezTo>
                              <a:pt x="5356812" y="2881144"/>
                              <a:pt x="5248241" y="2884593"/>
                              <a:pt x="4952142" y="2902886"/>
                            </a:cubicBezTo>
                            <a:cubicBezTo>
                              <a:pt x="4659247" y="2963289"/>
                              <a:pt x="4334585" y="2933633"/>
                              <a:pt x="4092130" y="2902886"/>
                            </a:cubicBezTo>
                            <a:cubicBezTo>
                              <a:pt x="3857033" y="2904583"/>
                              <a:pt x="3549628" y="2820590"/>
                              <a:pt x="3297713" y="2902886"/>
                            </a:cubicBezTo>
                            <a:cubicBezTo>
                              <a:pt x="3072359" y="2907718"/>
                              <a:pt x="2931793" y="2865860"/>
                              <a:pt x="2634482" y="2902886"/>
                            </a:cubicBezTo>
                            <a:cubicBezTo>
                              <a:pt x="2340314" y="2886284"/>
                              <a:pt x="2142083" y="2882111"/>
                              <a:pt x="2036848" y="2902886"/>
                            </a:cubicBezTo>
                            <a:cubicBezTo>
                              <a:pt x="1905628" y="2935263"/>
                              <a:pt x="1551854" y="2851232"/>
                              <a:pt x="1439212" y="2902886"/>
                            </a:cubicBezTo>
                            <a:cubicBezTo>
                              <a:pt x="1240408" y="2939385"/>
                              <a:pt x="927864" y="2881063"/>
                              <a:pt x="513607" y="2902886"/>
                            </a:cubicBezTo>
                            <a:cubicBezTo>
                              <a:pt x="269167" y="2930168"/>
                              <a:pt x="-5814" y="2689025"/>
                              <a:pt x="0" y="2317316"/>
                            </a:cubicBezTo>
                            <a:cubicBezTo>
                              <a:pt x="-26859" y="2073466"/>
                              <a:pt x="21954" y="1898753"/>
                              <a:pt x="0" y="1757385"/>
                            </a:cubicBezTo>
                            <a:cubicBezTo>
                              <a:pt x="16920" y="1594005"/>
                              <a:pt x="20206" y="1396233"/>
                              <a:pt x="0" y="1197453"/>
                            </a:cubicBezTo>
                            <a:cubicBezTo>
                              <a:pt x="-9945" y="1028277"/>
                              <a:pt x="6175" y="739083"/>
                              <a:pt x="0" y="585569"/>
                            </a:cubicBezTo>
                            <a:close/>
                          </a:path>
                          <a:path w="7586625" h="2902886" fill="none" stroke="0" extrusionOk="0">
                            <a:moveTo>
                              <a:pt x="0" y="585569"/>
                            </a:moveTo>
                            <a:cubicBezTo>
                              <a:pt x="-33701" y="332950"/>
                              <a:pt x="216078" y="67632"/>
                              <a:pt x="513607" y="0"/>
                            </a:cubicBezTo>
                            <a:cubicBezTo>
                              <a:pt x="751116" y="31651"/>
                              <a:pt x="985745" y="34632"/>
                              <a:pt x="1176836" y="0"/>
                            </a:cubicBezTo>
                            <a:cubicBezTo>
                              <a:pt x="1355551" y="-26056"/>
                              <a:pt x="1442727" y="-323"/>
                              <a:pt x="1708877" y="0"/>
                            </a:cubicBezTo>
                            <a:cubicBezTo>
                              <a:pt x="1965720" y="2642"/>
                              <a:pt x="2049628" y="-15966"/>
                              <a:pt x="2306513" y="0"/>
                            </a:cubicBezTo>
                            <a:cubicBezTo>
                              <a:pt x="2609287" y="-88"/>
                              <a:pt x="2919156" y="14959"/>
                              <a:pt x="3166523" y="0"/>
                            </a:cubicBezTo>
                            <a:cubicBezTo>
                              <a:pt x="3419840" y="-24360"/>
                              <a:pt x="3561869" y="28346"/>
                              <a:pt x="3698564" y="0"/>
                            </a:cubicBezTo>
                            <a:cubicBezTo>
                              <a:pt x="3830737" y="-25468"/>
                              <a:pt x="4011991" y="-9718"/>
                              <a:pt x="4230607" y="0"/>
                            </a:cubicBezTo>
                            <a:cubicBezTo>
                              <a:pt x="4456486" y="26077"/>
                              <a:pt x="4632649" y="-34607"/>
                              <a:pt x="4762648" y="0"/>
                            </a:cubicBezTo>
                            <a:cubicBezTo>
                              <a:pt x="4812912" y="23536"/>
                              <a:pt x="5234500" y="12478"/>
                              <a:pt x="5491470" y="0"/>
                            </a:cubicBezTo>
                            <a:cubicBezTo>
                              <a:pt x="5790023" y="-85628"/>
                              <a:pt x="6006900" y="18745"/>
                              <a:pt x="6220294" y="0"/>
                            </a:cubicBezTo>
                            <a:cubicBezTo>
                              <a:pt x="6425691" y="-5968"/>
                              <a:pt x="6893275" y="-60934"/>
                              <a:pt x="7073017" y="0"/>
                            </a:cubicBezTo>
                            <a:cubicBezTo>
                              <a:pt x="7343824" y="-57187"/>
                              <a:pt x="7583195" y="243952"/>
                              <a:pt x="7586625" y="585569"/>
                            </a:cubicBezTo>
                            <a:cubicBezTo>
                              <a:pt x="7580384" y="771142"/>
                              <a:pt x="7597142" y="924539"/>
                              <a:pt x="7586625" y="1128183"/>
                            </a:cubicBezTo>
                            <a:cubicBezTo>
                              <a:pt x="7551111" y="1360139"/>
                              <a:pt x="7590771" y="1573225"/>
                              <a:pt x="7586625" y="1722749"/>
                            </a:cubicBezTo>
                            <a:cubicBezTo>
                              <a:pt x="7599294" y="1858357"/>
                              <a:pt x="7581915" y="2108179"/>
                              <a:pt x="7586625" y="2317316"/>
                            </a:cubicBezTo>
                            <a:cubicBezTo>
                              <a:pt x="7485130" y="2682479"/>
                              <a:pt x="7391472" y="2857247"/>
                              <a:pt x="7073017" y="2902886"/>
                            </a:cubicBezTo>
                            <a:cubicBezTo>
                              <a:pt x="6889517" y="2918485"/>
                              <a:pt x="6668582" y="2912920"/>
                              <a:pt x="6278600" y="2902886"/>
                            </a:cubicBezTo>
                            <a:cubicBezTo>
                              <a:pt x="5918391" y="2892093"/>
                              <a:pt x="5851411" y="2875955"/>
                              <a:pt x="5615371" y="2902886"/>
                            </a:cubicBezTo>
                            <a:cubicBezTo>
                              <a:pt x="5395410" y="2952588"/>
                              <a:pt x="5145427" y="2885164"/>
                              <a:pt x="5017735" y="2902886"/>
                            </a:cubicBezTo>
                            <a:cubicBezTo>
                              <a:pt x="4883689" y="2921423"/>
                              <a:pt x="4605957" y="2884426"/>
                              <a:pt x="4485694" y="2902886"/>
                            </a:cubicBezTo>
                            <a:cubicBezTo>
                              <a:pt x="4354174" y="2949287"/>
                              <a:pt x="4002493" y="2856844"/>
                              <a:pt x="3625682" y="2902886"/>
                            </a:cubicBezTo>
                            <a:cubicBezTo>
                              <a:pt x="3290979" y="2908479"/>
                              <a:pt x="3140302" y="2939757"/>
                              <a:pt x="2896860" y="2902886"/>
                            </a:cubicBezTo>
                            <a:cubicBezTo>
                              <a:pt x="2660281" y="2895323"/>
                              <a:pt x="2411014" y="2893987"/>
                              <a:pt x="2233630" y="2902886"/>
                            </a:cubicBezTo>
                            <a:cubicBezTo>
                              <a:pt x="2014211" y="2926881"/>
                              <a:pt x="1728374" y="2957321"/>
                              <a:pt x="1439212" y="2902886"/>
                            </a:cubicBezTo>
                            <a:cubicBezTo>
                              <a:pt x="1128284" y="2912276"/>
                              <a:pt x="754756" y="2846173"/>
                              <a:pt x="513607" y="2902886"/>
                            </a:cubicBezTo>
                            <a:cubicBezTo>
                              <a:pt x="299592" y="2963099"/>
                              <a:pt x="83312" y="2701747"/>
                              <a:pt x="0" y="2317316"/>
                            </a:cubicBezTo>
                            <a:cubicBezTo>
                              <a:pt x="-1121" y="2049294"/>
                              <a:pt x="35874" y="1982137"/>
                              <a:pt x="0" y="1774702"/>
                            </a:cubicBezTo>
                            <a:cubicBezTo>
                              <a:pt x="-28116" y="1557166"/>
                              <a:pt x="-224" y="1504916"/>
                              <a:pt x="0" y="1214771"/>
                            </a:cubicBezTo>
                            <a:cubicBezTo>
                              <a:pt x="16942" y="927994"/>
                              <a:pt x="-4872" y="854555"/>
                              <a:pt x="0" y="585569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  1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đúng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 2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to,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rõ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 3. Ngắt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nghỉ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đúng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chỗ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xmlns="" id="{34BA74CC-CF27-0818-7845-52A451D55EE9}"/>
                  </a:ext>
                </a:extLst>
              </p:cNvPr>
              <p:cNvSpPr/>
              <p:nvPr/>
            </p:nvSpPr>
            <p:spPr>
              <a:xfrm>
                <a:off x="3605838" y="1242806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FFFFCC"/>
              </a:solidFill>
              <a:ln w="38100">
                <a:solidFill>
                  <a:schemeClr val="accent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chemeClr val="accent2"/>
                    </a:solidFill>
                    <a:effectLst>
                      <a:outerShdw blurRad="12700" dist="38100" dir="2700000" algn="tl" rotWithShape="0">
                        <a:schemeClr val="accent2">
                          <a:lumMod val="60000"/>
                          <a:lumOff val="40000"/>
                        </a:scheme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Tiêu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chemeClr val="accent2"/>
                    </a:solidFill>
                    <a:effectLst>
                      <a:outerShdw blurRad="12700" dist="38100" dir="2700000" algn="tl" rotWithShape="0">
                        <a:schemeClr val="accent2">
                          <a:lumMod val="60000"/>
                          <a:lumOff val="40000"/>
                        </a:scheme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chemeClr val="accent2"/>
                    </a:solidFill>
                    <a:effectLst>
                      <a:outerShdw blurRad="12700" dist="38100" dir="2700000" algn="tl" rotWithShape="0">
                        <a:schemeClr val="accent2">
                          <a:lumMod val="60000"/>
                          <a:lumOff val="40000"/>
                        </a:scheme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chí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chemeClr val="accent2"/>
                    </a:solidFill>
                    <a:effectLst>
                      <a:outerShdw blurRad="12700" dist="38100" dir="2700000" algn="tl" rotWithShape="0">
                        <a:schemeClr val="accent2">
                          <a:lumMod val="60000"/>
                          <a:lumOff val="40000"/>
                        </a:scheme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chemeClr val="accent2"/>
                    </a:solidFill>
                    <a:effectLst>
                      <a:outerShdw blurRad="12700" dist="38100" dir="2700000" algn="tl" rotWithShape="0">
                        <a:schemeClr val="accent2">
                          <a:lumMod val="60000"/>
                          <a:lumOff val="40000"/>
                        </a:scheme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đánh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chemeClr val="accent2"/>
                    </a:solidFill>
                    <a:effectLst>
                      <a:outerShdw blurRad="12700" dist="38100" dir="2700000" algn="tl" rotWithShape="0">
                        <a:schemeClr val="accent2">
                          <a:lumMod val="60000"/>
                          <a:lumOff val="40000"/>
                        </a:scheme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chemeClr val="accent2"/>
                    </a:solidFill>
                    <a:effectLst>
                      <a:outerShdw blurRad="12700" dist="38100" dir="2700000" algn="tl" rotWithShape="0">
                        <a:schemeClr val="accent2">
                          <a:lumMod val="60000"/>
                          <a:lumOff val="40000"/>
                        </a:scheme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giá</a:t>
                </a:r>
                <a:endPara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chemeClr val="accent2"/>
                  </a:solidFill>
                  <a:effectLst>
                    <a:outerShdw blurRad="12700" dist="38100" dir="2700000" algn="tl" rotWithShape="0">
                      <a:schemeClr val="accent2">
                        <a:lumMod val="60000"/>
                        <a:lumOff val="40000"/>
                      </a:scheme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81F20BFF-C01F-B949-043A-5841C95B0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90923" y="5056087"/>
              <a:ext cx="469963" cy="46996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6AA184D0-D020-32AA-A2E9-28FE7EC77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34250" y="5056087"/>
              <a:ext cx="469963" cy="46996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5F7E1B2D-D4CF-2AEA-8DC6-DBD6532EF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47597" y="5056087"/>
              <a:ext cx="469963" cy="46996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A0604FE1-9ABA-3A14-22C3-F42F34511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22018" y="5625286"/>
              <a:ext cx="469963" cy="46996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C8940BAA-88B5-B7A7-6D77-A69E7FAAC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65342" y="5625286"/>
              <a:ext cx="469963" cy="46996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A613A0AA-71D1-6C35-C745-A310070A7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78692" y="5625286"/>
              <a:ext cx="469963" cy="46996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32EEED33-C869-A668-7B7E-11B1931CC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77356" y="6080955"/>
              <a:ext cx="469963" cy="46996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93BA3D6F-23BA-ADD0-C95A-663CC5EFC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20682" y="6080955"/>
              <a:ext cx="469963" cy="46996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593D7619-981E-B04B-48A5-470775C1B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34031" y="6080955"/>
              <a:ext cx="469963" cy="469963"/>
            </a:xfrm>
            <a:prstGeom prst="rect">
              <a:avLst/>
            </a:prstGeom>
          </p:spPr>
        </p:pic>
      </p:grpSp>
      <p:sp>
        <p:nvSpPr>
          <p:cNvPr id="17" name="Freeform 7">
            <a:extLst>
              <a:ext uri="{FF2B5EF4-FFF2-40B4-BE49-F238E27FC236}">
                <a16:creationId xmlns:a16="http://schemas.microsoft.com/office/drawing/2014/main" xmlns="" id="{52620611-0748-55D6-CDD8-E5B1F8F94DE3}"/>
              </a:ext>
            </a:extLst>
          </p:cNvPr>
          <p:cNvSpPr/>
          <p:nvPr/>
        </p:nvSpPr>
        <p:spPr>
          <a:xfrm>
            <a:off x="307793" y="4103533"/>
            <a:ext cx="1994894" cy="2754467"/>
          </a:xfrm>
          <a:custGeom>
            <a:avLst/>
            <a:gdLst/>
            <a:ahLst/>
            <a:cxnLst/>
            <a:rect l="l" t="t" r="r" b="b"/>
            <a:pathLst>
              <a:path w="1188816" h="1626489">
                <a:moveTo>
                  <a:pt x="0" y="0"/>
                </a:moveTo>
                <a:lnTo>
                  <a:pt x="1188816" y="0"/>
                </a:lnTo>
                <a:lnTo>
                  <a:pt x="1188816" y="1626489"/>
                </a:lnTo>
                <a:lnTo>
                  <a:pt x="0" y="16264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61B858F-CD1C-2452-0592-08D2797A43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25935" y="283404"/>
            <a:ext cx="12058933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3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268ACA0-7E14-C45A-B758-2263C1427FF2}"/>
              </a:ext>
            </a:extLst>
          </p:cNvPr>
          <p:cNvGrpSpPr/>
          <p:nvPr/>
        </p:nvGrpSpPr>
        <p:grpSpPr>
          <a:xfrm>
            <a:off x="2110032" y="615519"/>
            <a:ext cx="7971937" cy="5285999"/>
            <a:chOff x="2094950" y="615518"/>
            <a:chExt cx="7971937" cy="528599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990AD62-AE2D-6640-042F-7C1801B0D9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4991"/>
            <a:stretch/>
          </p:blipFill>
          <p:spPr>
            <a:xfrm>
              <a:off x="2094950" y="615518"/>
              <a:ext cx="7971937" cy="528599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1B6FD922-0B30-DD08-43EF-C174E2755311}"/>
                </a:ext>
              </a:extLst>
            </p:cNvPr>
            <p:cNvSpPr txBox="1"/>
            <p:nvPr/>
          </p:nvSpPr>
          <p:spPr>
            <a:xfrm>
              <a:off x="3009709" y="3581387"/>
              <a:ext cx="634313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3600" b="1" kern="0" dirty="0">
                  <a:solidFill>
                    <a:srgbClr val="FF0000"/>
                  </a:solidFill>
                  <a:latin typeface="Arial"/>
                  <a:cs typeface="Arial"/>
                  <a:sym typeface="Arial"/>
                </a:rPr>
                <a:t>GAME: </a:t>
              </a:r>
            </a:p>
            <a:p>
              <a:pPr algn="ctr">
                <a:buClr>
                  <a:srgbClr val="000000"/>
                </a:buClr>
              </a:pPr>
              <a:r>
                <a:rPr lang="en-US" sz="3600" b="1" kern="0" dirty="0">
                  <a:solidFill>
                    <a:srgbClr val="FF0000"/>
                  </a:solidFill>
                  <a:latin typeface="Arial"/>
                  <a:cs typeface="Arial"/>
                  <a:sym typeface="Arial"/>
                </a:rPr>
                <a:t>GIẢI CỨU DÊ CON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7E15F36-8116-5250-9BD7-C895E5C977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8930" y="4678119"/>
            <a:ext cx="1520455" cy="201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7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4 -0.00301 L 0.01184 -0.00255 C 0.01106 -0.00301 -0.02188 0.00486 -0.02826 0.0081 C -0.0586 0.02245 -0.0306 0.01365 -0.05 0.01944 C -0.07422 0.01759 -0.08321 0.02754 -0.09675 0.00162 C -0.09831 -0.00162 -0.09779 -0.00625 -0.09805 -0.00973 C -0.09558 -0.0301 -0.09467 -0.05047 -0.0905 -0.07037 C -0.08985 -0.07338 -0.08607 -0.07431 -0.08438 -0.07686 C -0.08308 -0.07871 -0.08217 -0.08148 -0.08125 -0.08334 C -0.07956 -0.08727 -0.07813 -0.09121 -0.07657 -0.09445 C -0.07396 -0.09977 -0.07175 -0.10556 -0.06719 -0.10787 C -0.06472 -0.10973 -0.06198 -0.10973 -0.05951 -0.10996 C -0.04714 -0.10648 -0.03451 -0.10417 -0.02214 -0.09885 C -0.01993 -0.09838 -0.01967 -0.0926 -0.01758 -0.09236 C -0.01185 -0.09167 -0.00612 -0.09514 -0.00053 -0.09676 C 0.0069 -0.11111 0.00221 -0.10278 0.01354 -0.11898 C 0.0151 -0.1213 0.01614 -0.12408 0.01822 -0.1257 C 0.02122 -0.12871 0.02447 -0.13148 0.0276 -0.13473 L 0.04153 -0.15023 C 0.04349 -0.15255 0.04765 -0.15718 0.04765 -0.15672 C 0.05026 -0.16644 0.0539 -0.17593 0.05533 -0.18635 C 0.05703 -0.19861 0.05559 -0.19537 0.06002 -0.20371 C 0.06158 -0.20718 0.0621 -0.21181 0.06458 -0.21273 C 0.07265 -0.21667 0.08125 -0.21574 0.08971 -0.2169 C 0.09205 -0.21991 0.09479 -0.22153 0.09752 -0.22408 C 0.10052 -0.22709 0.10351 -0.23056 0.10651 -0.23311 C 0.1108 -0.23588 0.11536 -0.2382 0.11914 -0.24213 C 0.12213 -0.24491 0.12487 -0.24908 0.12851 -0.25116 C 0.13112 -0.25255 0.13372 -0.25324 0.13632 -0.2551 C 0.13841 -0.25695 0.14023 -0.25973 0.14231 -0.26204 C 0.14401 -0.26412 0.14518 -0.26736 0.14713 -0.26875 C 0.14947 -0.27084 0.15221 -0.27176 0.15494 -0.27315 C 0.15794 -0.27523 0.16093 -0.27801 0.16406 -0.27986 C 0.16614 -0.28102 0.16822 -0.28172 0.17031 -0.28218 C 0.18424 -0.28658 0.18007 -0.28426 0.20156 -0.28426 L 0.20156 -0.2838 " pathEditMode="relative" rAng="0" ptsTypes="AAAAAAAAAAAAAAAAAAAAAAAAAAAAAAA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4" y="-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  <a:solidFill>
            <a:srgbClr val="92D050"/>
          </a:solidFill>
        </p:grpSpPr>
        <p:sp>
          <p:nvSpPr>
            <p:cNvPr id="12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182138" y="540645"/>
            <a:ext cx="11051224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00500" y="2465674"/>
            <a:ext cx="8323241" cy="178503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463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3862044" y="2667367"/>
            <a:ext cx="588703" cy="376995"/>
          </a:xfrm>
          <a:prstGeom prst="rightArrow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68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25" r="10864"/>
          <a:stretch/>
        </p:blipFill>
        <p:spPr>
          <a:xfrm>
            <a:off x="-342900" y="1156914"/>
            <a:ext cx="4343400" cy="5900517"/>
          </a:xfrm>
          <a:prstGeom prst="rect">
            <a:avLst/>
          </a:prstGeom>
        </p:spPr>
      </p:pic>
      <p:grpSp>
        <p:nvGrpSpPr>
          <p:cNvPr id="27" name="组合 23"/>
          <p:cNvGrpSpPr/>
          <p:nvPr/>
        </p:nvGrpSpPr>
        <p:grpSpPr>
          <a:xfrm>
            <a:off x="-11723" y="5688011"/>
            <a:ext cx="12203723" cy="1169989"/>
            <a:chOff x="-17585" y="5729324"/>
            <a:chExt cx="12203723" cy="1123362"/>
          </a:xfrm>
        </p:grpSpPr>
        <p:pic>
          <p:nvPicPr>
            <p:cNvPr id="28" name="图片 24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9" name="图片 25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9265" t="33922" r="25833" b="19280"/>
          <a:stretch/>
        </p:blipFill>
        <p:spPr>
          <a:xfrm>
            <a:off x="8867465" y="4583748"/>
            <a:ext cx="3114655" cy="329251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</a14:imgLayer>
                </a14:imgProps>
              </a:ext>
            </a:extLst>
          </a:blip>
          <a:srcRect l="28137" t="33922" r="50239" b="19280"/>
          <a:stretch/>
        </p:blipFill>
        <p:spPr>
          <a:xfrm>
            <a:off x="1765040" y="3956507"/>
            <a:ext cx="2547251" cy="3100924"/>
          </a:xfrm>
          <a:prstGeom prst="rect">
            <a:avLst/>
          </a:prstGeom>
        </p:spPr>
      </p:pic>
      <p:sp>
        <p:nvSpPr>
          <p:cNvPr id="2" name="Rectangle: Rounded Corners 1">
            <a:hlinkClick r:id="rId9" action="ppaction://hlinksldjump"/>
            <a:extLst>
              <a:ext uri="{FF2B5EF4-FFF2-40B4-BE49-F238E27FC236}">
                <a16:creationId xmlns:a16="http://schemas.microsoft.com/office/drawing/2014/main" xmlns="" id="{D5AEBADD-299B-E2CA-3773-A42992D368B1}"/>
              </a:ext>
            </a:extLst>
          </p:cNvPr>
          <p:cNvSpPr/>
          <p:nvPr/>
        </p:nvSpPr>
        <p:spPr>
          <a:xfrm>
            <a:off x="180753" y="6230679"/>
            <a:ext cx="1754372" cy="510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về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88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2D820C8-D0EA-49DA-81EB-CE8C50227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8432"/>
            <a:ext cx="12192000" cy="6041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12BA458-7EBA-42E0-B2FA-C86D74433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100" y="4562592"/>
            <a:ext cx="4681421" cy="62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363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rung tâm Chính sách và Kỹ thuật phòng chống thiên ta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5" t="17738" r="7799" b="7053"/>
          <a:stretch/>
        </p:blipFill>
        <p:spPr bwMode="auto">
          <a:xfrm>
            <a:off x="0" y="0"/>
            <a:ext cx="12192000" cy="708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821055" y="937260"/>
            <a:ext cx="9946005" cy="5463540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73120" y="1203585"/>
            <a:ext cx="9288199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21325" y="2249534"/>
            <a:ext cx="4945464" cy="258525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héo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656645" y="2794902"/>
            <a:ext cx="20243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892904" y="3274962"/>
            <a:ext cx="34680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21054" y="4520857"/>
            <a:ext cx="9946005" cy="11079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463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héo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Rectangle: Rounded Corners 6">
            <a:hlinkClick r:id="rId3" action="ppaction://hlinksldjump"/>
            <a:extLst>
              <a:ext uri="{FF2B5EF4-FFF2-40B4-BE49-F238E27FC236}">
                <a16:creationId xmlns:a16="http://schemas.microsoft.com/office/drawing/2014/main" xmlns="" id="{33AF7AE8-1408-3420-E2BD-15EA07F356EA}"/>
              </a:ext>
            </a:extLst>
          </p:cNvPr>
          <p:cNvSpPr/>
          <p:nvPr/>
        </p:nvSpPr>
        <p:spPr>
          <a:xfrm>
            <a:off x="180753" y="6230679"/>
            <a:ext cx="1754372" cy="510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về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40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 flipH="1">
            <a:off x="7262674" y="0"/>
            <a:ext cx="4929326" cy="32344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78" b="45463" l="58438" r="71823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8017" t="27297" r="24927" b="54632"/>
          <a:stretch/>
        </p:blipFill>
        <p:spPr>
          <a:xfrm>
            <a:off x="9221369" y="0"/>
            <a:ext cx="3820261" cy="22766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68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25" r="10864"/>
          <a:stretch/>
        </p:blipFill>
        <p:spPr>
          <a:xfrm>
            <a:off x="-155440" y="707305"/>
            <a:ext cx="4527558" cy="6150695"/>
          </a:xfrm>
          <a:prstGeom prst="rect">
            <a:avLst/>
          </a:prstGeom>
        </p:spPr>
      </p:pic>
      <p:grpSp>
        <p:nvGrpSpPr>
          <p:cNvPr id="3" name="组合 23"/>
          <p:cNvGrpSpPr/>
          <p:nvPr/>
        </p:nvGrpSpPr>
        <p:grpSpPr>
          <a:xfrm>
            <a:off x="-57153" y="5688011"/>
            <a:ext cx="12203723" cy="1169989"/>
            <a:chOff x="-17585" y="5729324"/>
            <a:chExt cx="12203723" cy="1123362"/>
          </a:xfrm>
        </p:grpSpPr>
        <p:pic>
          <p:nvPicPr>
            <p:cNvPr id="4" name="图片 2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5" name="图片 2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815" b="89444" l="28698" r="53906">
                        <a14:foregroundMark x1="41250" y1="65741" x2="42500" y2="66204"/>
                        <a14:foregroundMark x1="44948" y1="61667" x2="47083" y2="60741"/>
                        <a14:foregroundMark x1="45417" y1="67500" x2="46302" y2="67500"/>
                      </a14:backgroundRemoval>
                    </a14:imgEffect>
                  </a14:imgLayer>
                </a14:imgProps>
              </a:ext>
            </a:extLst>
          </a:blip>
          <a:srcRect l="28384" t="59107" r="45738" b="12467"/>
          <a:stretch/>
        </p:blipFill>
        <p:spPr>
          <a:xfrm>
            <a:off x="1175193" y="4628052"/>
            <a:ext cx="3431097" cy="211991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65760" y="210047"/>
            <a:ext cx="7178039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12158" y="1925022"/>
            <a:ext cx="4945464" cy="196970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b</a:t>
            </a: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732020" y="2899508"/>
            <a:ext cx="3396084" cy="103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732020" y="3866136"/>
            <a:ext cx="34680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616552" y="4628052"/>
            <a:ext cx="7575448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463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4520014" y="4766188"/>
            <a:ext cx="588703" cy="376995"/>
          </a:xfrm>
          <a:prstGeom prst="rightArrow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: Rounded Corners 14">
            <a:hlinkClick r:id="rId9" action="ppaction://hlinksldjump"/>
            <a:extLst>
              <a:ext uri="{FF2B5EF4-FFF2-40B4-BE49-F238E27FC236}">
                <a16:creationId xmlns:a16="http://schemas.microsoft.com/office/drawing/2014/main" xmlns="" id="{DBEF070B-9F47-099B-5FFB-99C58D6D1F88}"/>
              </a:ext>
            </a:extLst>
          </p:cNvPr>
          <p:cNvSpPr/>
          <p:nvPr/>
        </p:nvSpPr>
        <p:spPr>
          <a:xfrm>
            <a:off x="180753" y="6230679"/>
            <a:ext cx="1754372" cy="510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về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0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562028" y="1211580"/>
            <a:ext cx="9422202" cy="5694793"/>
          </a:xfrm>
          <a:prstGeom prst="round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9265" t="33922" r="25833" b="19280"/>
          <a:stretch/>
        </p:blipFill>
        <p:spPr>
          <a:xfrm>
            <a:off x="8660138" y="3830899"/>
            <a:ext cx="3875565" cy="40968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</a14:imgLayer>
                </a14:imgProps>
              </a:ext>
            </a:extLst>
          </a:blip>
          <a:srcRect l="28137" t="33922" r="50239" b="19280"/>
          <a:stretch/>
        </p:blipFill>
        <p:spPr>
          <a:xfrm>
            <a:off x="319261" y="3125853"/>
            <a:ext cx="3187700" cy="38805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48880" r="885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27" r="6541"/>
          <a:stretch/>
        </p:blipFill>
        <p:spPr>
          <a:xfrm>
            <a:off x="5068989" y="2228850"/>
            <a:ext cx="2541521" cy="393600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034942" y="1552321"/>
            <a:ext cx="9121140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" name="Rectangle: Rounded Corners 1">
            <a:hlinkClick r:id="rId8" action="ppaction://hlinksldjump"/>
            <a:extLst>
              <a:ext uri="{FF2B5EF4-FFF2-40B4-BE49-F238E27FC236}">
                <a16:creationId xmlns:a16="http://schemas.microsoft.com/office/drawing/2014/main" xmlns="" id="{2418DE79-66A9-A549-3809-6FB2F1B5952E}"/>
              </a:ext>
            </a:extLst>
          </p:cNvPr>
          <p:cNvSpPr/>
          <p:nvPr/>
        </p:nvSpPr>
        <p:spPr>
          <a:xfrm>
            <a:off x="393404" y="255181"/>
            <a:ext cx="1754372" cy="510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về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02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562028" y="1211580"/>
            <a:ext cx="9422202" cy="5694793"/>
          </a:xfrm>
          <a:prstGeom prst="round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9265" t="33922" r="25833" b="19280"/>
          <a:stretch/>
        </p:blipFill>
        <p:spPr>
          <a:xfrm>
            <a:off x="8660138" y="3830899"/>
            <a:ext cx="3875565" cy="40968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</a14:imgLayer>
                </a14:imgProps>
              </a:ext>
            </a:extLst>
          </a:blip>
          <a:srcRect l="28137" t="33922" r="50239" b="19280"/>
          <a:stretch/>
        </p:blipFill>
        <p:spPr>
          <a:xfrm>
            <a:off x="319261" y="3125853"/>
            <a:ext cx="3187700" cy="38805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48880" r="885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27" r="6541"/>
          <a:stretch/>
        </p:blipFill>
        <p:spPr>
          <a:xfrm>
            <a:off x="-434344" y="-474098"/>
            <a:ext cx="2541521" cy="393600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909457" y="1311939"/>
            <a:ext cx="4027714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966484" y="2693601"/>
            <a:ext cx="6654164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818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xmlns="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70" y="-879867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xmlns="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2444" y="2438299"/>
            <a:ext cx="718457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微软雅黑" panose="020B0503020204020204" pitchFamily="34" charset="-122"/>
                <a:cs typeface="+mn-cs"/>
              </a:rPr>
              <a:t>Luyện</a:t>
            </a:r>
            <a:r>
              <a:rPr kumimoji="0" lang="en-US" altLang="zh-CN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微软雅黑" panose="020B0503020204020204" pitchFamily="34" charset="-122"/>
                <a:cs typeface="+mn-cs"/>
              </a:rPr>
              <a:t>đọc</a:t>
            </a:r>
            <a:r>
              <a:rPr kumimoji="0" lang="en-US" altLang="zh-CN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微软雅黑" panose="020B0503020204020204" pitchFamily="34" charset="-122"/>
                <a:cs typeface="+mn-cs"/>
              </a:rPr>
              <a:t>lại</a:t>
            </a:r>
            <a:endParaRPr kumimoji="0" lang="zh-CN" altLang="en-US" sz="4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SVN-Gretoon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xmlns="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08" b="99021" l="4316" r="97158">
                        <a14:foregroundMark x1="26421" y1="22277" x2="31053" y2="24969"/>
                        <a14:foregroundMark x1="18947" y1="26316" x2="22105" y2="24725"/>
                        <a14:foregroundMark x1="37474" y1="45532" x2="45158" y2="53978"/>
                        <a14:foregroundMark x1="33684" y1="80171" x2="42842" y2="86414"/>
                        <a14:foregroundMark x1="32421" y1="82375" x2="52211" y2="96450"/>
                        <a14:foregroundMark x1="32842" y1="81518" x2="41474" y2="83109"/>
                        <a14:foregroundMark x1="49368" y1="27907" x2="73789" y2="41371"/>
                        <a14:foregroundMark x1="47684" y1="31212" x2="45474" y2="35863"/>
                        <a14:foregroundMark x1="45474" y1="35863" x2="59053" y2="41860"/>
                        <a14:foregroundMark x1="59053" y1="42105" x2="77684" y2="48470"/>
                        <a14:foregroundMark x1="77158" y1="47736" x2="82737" y2="50184"/>
                        <a14:foregroundMark x1="76737" y1="44798" x2="82737" y2="51285"/>
                        <a14:foregroundMark x1="35474" y1="65239" x2="48000" y2="60588"/>
                        <a14:foregroundMark x1="23789" y1="24725" x2="34737" y2="31334"/>
                        <a14:foregroundMark x1="33579" y1="40514" x2="35474" y2="40514"/>
                        <a14:foregroundMark x1="19895" y1="34639" x2="22842" y2="39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3019"/>
            <a:ext cx="4564358" cy="392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82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xmlns="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114431"/>
            <a:ext cx="11170508" cy="732973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xmlns="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7416184" y="2282229"/>
            <a:ext cx="5634386" cy="46667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6675" y="0"/>
            <a:ext cx="2695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8372" y="500061"/>
            <a:ext cx="95250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60772" y="2279086"/>
            <a:ext cx="588703" cy="376995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360772" y="3911841"/>
            <a:ext cx="588703" cy="376995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04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767768" y="36515"/>
            <a:ext cx="9319428" cy="5029629"/>
          </a:xfrm>
          <a:prstGeom prst="round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9265" t="33922" r="25833" b="19280"/>
          <a:stretch/>
        </p:blipFill>
        <p:spPr>
          <a:xfrm>
            <a:off x="8615695" y="3728029"/>
            <a:ext cx="3875565" cy="40968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</a14:imgLayer>
                </a14:imgProps>
              </a:ext>
            </a:extLst>
          </a:blip>
          <a:srcRect l="28137" t="33922" r="50239" b="19280"/>
          <a:stretch/>
        </p:blipFill>
        <p:spPr>
          <a:xfrm>
            <a:off x="319261" y="3125853"/>
            <a:ext cx="3187700" cy="38805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44443" y="178047"/>
            <a:ext cx="8366078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85268" y="634226"/>
            <a:ext cx="4945464" cy="4431918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27482" y="1166336"/>
            <a:ext cx="4945464" cy="3139256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170745" y="1154488"/>
            <a:ext cx="1343547" cy="59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366433" y="1554286"/>
            <a:ext cx="1343547" cy="59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13895" y="3277163"/>
            <a:ext cx="10773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444548" y="3662991"/>
            <a:ext cx="4135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558000" y="3662991"/>
            <a:ext cx="10773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6115938" y="4112859"/>
            <a:ext cx="0" cy="40141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030732" y="2085495"/>
            <a:ext cx="15849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384922" y="2545725"/>
            <a:ext cx="10773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846270" y="2886747"/>
            <a:ext cx="10773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683364" y="3337772"/>
            <a:ext cx="10773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0366205" y="3326610"/>
            <a:ext cx="0" cy="40141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860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065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Luyện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tập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theo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văn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bản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20937" r="8126" b="8984"/>
          <a:stretch/>
        </p:blipFill>
        <p:spPr>
          <a:xfrm>
            <a:off x="2856016" y="1158814"/>
            <a:ext cx="6709410" cy="56991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7626" y="236061"/>
            <a:ext cx="11172404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64209" y="2163494"/>
            <a:ext cx="5522026" cy="270836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ban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94799" y="3024153"/>
            <a:ext cx="2978370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3" name="图片 3">
            <a:extLst>
              <a:ext uri="{FF2B5EF4-FFF2-40B4-BE49-F238E27FC236}">
                <a16:creationId xmlns:a16="http://schemas.microsoft.com/office/drawing/2014/main" xmlns="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8354077" y="3555226"/>
            <a:ext cx="3987624" cy="33027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 flipH="1">
            <a:off x="410867" y="1676668"/>
            <a:ext cx="2108205" cy="532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4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144486" y="417897"/>
            <a:ext cx="7632609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2" name="AutoShape 2" descr="Album - Ảnh Chim Hoạt Hình - Free Transparent PNG Clipart Images Download"/>
          <p:cNvSpPr>
            <a:spLocks noChangeAspect="1" noChangeArrowheads="1"/>
          </p:cNvSpPr>
          <p:nvPr/>
        </p:nvSpPr>
        <p:spPr bwMode="auto">
          <a:xfrm>
            <a:off x="155575" y="185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7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Flowchart: Stored Data 2"/>
          <p:cNvSpPr/>
          <p:nvPr/>
        </p:nvSpPr>
        <p:spPr>
          <a:xfrm flipH="1">
            <a:off x="1186815" y="1395132"/>
            <a:ext cx="4892040" cy="1216798"/>
          </a:xfrm>
          <a:prstGeom prst="flowChartOnlineStorag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817245" y="1344722"/>
            <a:ext cx="1268730" cy="1262519"/>
          </a:xfrm>
          <a:prstGeom prst="ellipse">
            <a:avLst/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3" name="Flowchart: Stored Data 12"/>
          <p:cNvSpPr/>
          <p:nvPr/>
        </p:nvSpPr>
        <p:spPr>
          <a:xfrm flipH="1">
            <a:off x="2614613" y="2843570"/>
            <a:ext cx="6072187" cy="1216798"/>
          </a:xfrm>
          <a:prstGeom prst="flowChartOnlineStorag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364105" y="2843570"/>
            <a:ext cx="1268730" cy="1262519"/>
          </a:xfrm>
          <a:prstGeom prst="ellipse">
            <a:avLst/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5" name="Flowchart: Stored Data 14"/>
          <p:cNvSpPr/>
          <p:nvPr/>
        </p:nvSpPr>
        <p:spPr>
          <a:xfrm flipH="1">
            <a:off x="3632835" y="4460371"/>
            <a:ext cx="6072187" cy="1216798"/>
          </a:xfrm>
          <a:prstGeom prst="flowChartOnlineStorag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Oval 15"/>
          <p:cNvSpPr/>
          <p:nvPr/>
        </p:nvSpPr>
        <p:spPr>
          <a:xfrm>
            <a:off x="3449955" y="4394375"/>
            <a:ext cx="1268730" cy="1262519"/>
          </a:xfrm>
          <a:prstGeom prst="ellipse">
            <a:avLst/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9" b="98172" l="0" r="94889">
                        <a14:foregroundMark x1="21444" y1="12063" x2="69222" y2="10235"/>
                        <a14:foregroundMark x1="19000" y1="9504" x2="14111" y2="23185"/>
                        <a14:foregroundMark x1="70222" y1="93786" x2="88444" y2="92637"/>
                        <a14:foregroundMark x1="27889" y1="90757" x2="46556" y2="93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058" y="2546915"/>
            <a:ext cx="2023942" cy="43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2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  <p:bldP spid="4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1C34DC02-8F5A-4387-A402-81F0491560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49" r="17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xmlns="" id="{82302DE1-6E90-4ED0-8047-37E0967E1B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523" y="3158151"/>
            <a:ext cx="504733" cy="1084862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xmlns="" id="{01EC0DFE-EB6B-48BB-8247-55343FD235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524">
            <a:off x="7818692" y="3965784"/>
            <a:ext cx="1193288" cy="572573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  <a:extLst>
              <a:ext uri="{FF2B5EF4-FFF2-40B4-BE49-F238E27FC236}">
                <a16:creationId xmlns:a16="http://schemas.microsoft.com/office/drawing/2014/main" xmlns="" id="{D8A4908E-54B2-4A9C-A77D-6602803955E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039" y="3971724"/>
            <a:ext cx="657939" cy="423727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xmlns="" id="{9F1F0BCE-D9D9-498B-B2AC-F34DC80D60B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235" y="3382580"/>
            <a:ext cx="778045" cy="940296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BDA4F7C9-4890-4555-8F10-C88E52B40209}"/>
              </a:ext>
            </a:extLst>
          </p:cNvPr>
          <p:cNvGrpSpPr/>
          <p:nvPr/>
        </p:nvGrpSpPr>
        <p:grpSpPr>
          <a:xfrm>
            <a:off x="2381132" y="1790700"/>
            <a:ext cx="5067418" cy="4933950"/>
            <a:chOff x="2882608" y="1844528"/>
            <a:chExt cx="5918000" cy="6167179"/>
          </a:xfrm>
        </p:grpSpPr>
        <p:pic>
          <p:nvPicPr>
            <p:cNvPr id="38" name="Picture 7">
              <a:extLst>
                <a:ext uri="{FF2B5EF4-FFF2-40B4-BE49-F238E27FC236}">
                  <a16:creationId xmlns:a16="http://schemas.microsoft.com/office/drawing/2014/main" xmlns="" id="{8EBB2ECD-4322-429B-AD0B-BCABD68EA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882608" y="1844528"/>
              <a:ext cx="3737940" cy="5750676"/>
            </a:xfrm>
            <a:prstGeom prst="rect">
              <a:avLst/>
            </a:prstGeom>
          </p:spPr>
        </p:pic>
        <p:pic>
          <p:nvPicPr>
            <p:cNvPr id="39" name="Picture 10">
              <a:extLst>
                <a:ext uri="{FF2B5EF4-FFF2-40B4-BE49-F238E27FC236}">
                  <a16:creationId xmlns:a16="http://schemas.microsoft.com/office/drawing/2014/main" xmlns="" id="{A1F8282A-592F-41C9-B6FA-952AEC753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6088832" y="5299931"/>
              <a:ext cx="2711776" cy="2711776"/>
            </a:xfrm>
            <a:prstGeom prst="rect">
              <a:avLst/>
            </a:prstGeom>
          </p:spPr>
        </p:pic>
      </p:grpSp>
      <p:pic>
        <p:nvPicPr>
          <p:cNvPr id="1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xmlns="" id="{BFF0C9C5-774F-4D4E-8387-5485867B0D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952" y="732717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757310B-34C3-472A-9AE6-FE775595462A}"/>
              </a:ext>
            </a:extLst>
          </p:cNvPr>
          <p:cNvSpPr/>
          <p:nvPr/>
        </p:nvSpPr>
        <p:spPr>
          <a:xfrm>
            <a:off x="10106978" y="88900"/>
            <a:ext cx="1843722" cy="6438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Học</a:t>
            </a:r>
            <a:r>
              <a:rPr lang="en-US" sz="3600" dirty="0"/>
              <a:t> </a:t>
            </a:r>
            <a:r>
              <a:rPr lang="en-US" sz="3600" dirty="0" err="1"/>
              <a:t>tiếp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0649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6942E-16 1.48148E-6 L 1.76942E-16 0.00023 C -0.00299 0.00208 -0.00573 0.00463 -0.00872 0.00671 C -0.01016 0.00787 -0.01172 0.00879 -0.01341 0.00949 C -0.0151 0.01065 -0.01706 0.01111 -0.01888 0.01227 C -0.02357 0.01574 -0.02799 0.02037 -0.03294 0.02338 C -0.03945 0.02754 -0.04427 0.02778 -0.05091 0.02893 C -0.05638 0.02847 -0.06185 0.0287 -0.06732 0.02754 C -0.06914 0.02731 -0.07083 0.02569 -0.07279 0.02477 C -0.07409 0.0243 -0.07539 0.02384 -0.07669 0.02338 C -0.08828 0.02754 -0.08099 0.02384 -0.09232 0.0331 C -0.09401 0.03472 -0.09609 0.03542 -0.09779 0.03727 C -0.11198 0.05324 -0.09753 0.04074 -0.11185 0.05949 C -0.11289 0.06088 -0.11406 0.06204 -0.11497 0.06366 C -0.11562 0.06504 -0.11602 0.06667 -0.11654 0.06782 C -0.11732 0.06991 -0.1181 0.07153 -0.11888 0.07338 C -0.1194 0.07477 -0.11979 0.07639 -0.12044 0.07754 C -0.12109 0.07893 -0.12201 0.0794 -0.12279 0.08032 C -0.12305 0.08171 -0.12305 0.08356 -0.12357 0.08449 C -0.12409 0.08588 -0.12513 0.08634 -0.12591 0.08727 C -0.12669 0.08866 -0.12734 0.09028 -0.12826 0.09143 C -0.12917 0.09305 -0.13034 0.09421 -0.13138 0.0956 C -0.13294 0.09838 -0.13437 0.10162 -0.13607 0.10393 C -0.13724 0.10579 -0.1388 0.10648 -0.13997 0.1081 C -0.14271 0.1125 -0.14518 0.11736 -0.14779 0.12199 C -0.15612 0.13704 -0.14271 0.1125 -0.15247 0.1331 C -0.15404 0.1368 -0.15794 0.14282 -0.15794 0.14305 C -0.1582 0.14514 -0.1582 0.14768 -0.15872 0.14977 C -0.15951 0.1537 -0.16185 0.16088 -0.16185 0.16111 C -0.16159 0.17384 -0.16055 0.1868 -0.16107 0.19977 C -0.16107 0.20208 -0.16211 0.20486 -0.16341 0.20532 C -0.16432 0.20579 -0.16536 0.20278 -0.16497 0.20116 C -0.16445 0.19954 -0.16289 0.20023 -0.16185 0.19977 " pathEditMode="relative" rAng="0" ptsTypes="AAAAAAAAAAAAAAAAAAAAAAAAAAAAAAA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10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52 0.03403 L -0.02252 0.03403 C -0.06315 0.07153 -0.02942 0.04213 -0.0483 0.05625 C -0.05442 0.06065 -0.06627 0.07014 -0.06627 0.07014 C -0.07148 0.06922 -0.07682 0.06875 -0.0819 0.06736 C -0.08958 0.06528 -0.08411 0.06528 -0.08893 0.06181 C -0.08997 0.06088 -0.09101 0.06088 -0.09205 0.06042 C -0.09544 0.06088 -0.09895 0.06111 -0.10221 0.06181 C -0.1039 0.06204 -0.10533 0.06273 -0.1069 0.0632 C -0.1108 0.06366 -0.11471 0.06412 -0.11861 0.06459 C -0.12044 0.06551 -0.12226 0.06667 -0.12408 0.06736 C -0.12773 0.06852 -0.13502 0.07014 -0.13502 0.07014 C -0.13658 0.07107 -0.13815 0.07199 -0.13971 0.07292 C -0.14205 0.07385 -0.14453 0.07431 -0.14674 0.0757 C -0.14765 0.07616 -0.14843 0.07732 -0.14908 0.07848 C -0.15052 0.0801 -0.15169 0.08218 -0.15299 0.08403 C -0.15507 0.08635 -0.15924 0.09098 -0.15924 0.09098 C -0.15976 0.09236 -0.16015 0.09375 -0.1608 0.09514 C -0.16184 0.09676 -0.16315 0.09746 -0.16393 0.09931 C -0.16562 0.10301 -0.16588 0.10857 -0.16783 0.11181 C -0.16966 0.11412 -0.17617 0.11806 -0.17955 0.12014 C -0.18111 0.12246 -0.18268 0.12477 -0.18424 0.12709 C -0.18502 0.12801 -0.18593 0.12848 -0.18658 0.12986 C -0.18763 0.13148 -0.18828 0.13334 -0.18893 0.13542 C -0.18997 0.13773 -0.19244 0.14468 -0.19283 0.14653 C -0.19388 0.15 -0.1944 0.15394 -0.19518 0.15764 C -0.1957 0.15949 -0.19635 0.16111 -0.19674 0.1632 C -0.20078 0.17894 -0.19609 0.16181 -0.19986 0.1757 C -0.1996 0.17894 -0.19947 0.18218 -0.19908 0.18542 C -0.19895 0.18681 -0.19856 0.18797 -0.1983 0.18959 C -0.19752 0.19561 -0.19765 0.19885 -0.19596 0.20486 C -0.19544 0.20672 -0.19505 0.20857 -0.1944 0.21042 C -0.19401 0.21181 -0.19283 0.21459 -0.19283 0.21459 " pathEditMode="relative" ptsTypes="AAAAAAAAAAAAAAAAAAAAAAAAAAAAAAA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L -0.00013 0.00024 C 0.00104 0.03403 0.00144 0.03102 -0.00013 0.07037 C -0.00013 0.07246 -0.00052 0.07477 -0.00091 0.07662 C -0.00104 0.07709 -0.00599 0.09931 -0.0082 0.10579 C -0.01067 0.1132 -0.01432 0.12547 -0.01875 0.12871 C -0.02135 0.13033 -0.02409 0.1301 -0.02682 0.13079 C -0.03255 0.1301 -0.05117 0.12848 -0.05885 0.12662 C -0.06002 0.12639 -0.06119 0.125 -0.06237 0.12431 C -0.06562 0.12269 -0.06888 0.12176 -0.07213 0.12037 C -0.07591 0.11852 -0.07981 0.11551 -0.08372 0.11412 C -0.08789 0.11227 -0.09205 0.11158 -0.09609 0.10996 C -0.10026 0.10811 -0.10429 0.10649 -0.10859 0.10579 C -0.11718 0.10417 -0.12578 0.10324 -0.13437 0.10162 C -0.15078 0.0919 -0.1526 0.09028 -0.16901 0.08311 C -0.17552 0.07963 -0.1819 0.07639 -0.18854 0.07477 C -0.19401 0.07269 -0.19922 0.07315 -0.20468 0.07246 C -0.22682 0.07477 -0.22044 0.06158 -0.22682 0.08496 C -0.22747 0.08704 -0.22799 0.08936 -0.22851 0.09121 C -0.22877 0.09769 -0.22864 0.10394 -0.22955 0.10996 C -0.22968 0.11227 -0.23073 0.11389 -0.23138 0.11621 C -0.2319 0.12014 -0.2319 0.12408 -0.23216 0.12871 C -0.23372 0.15625 -0.23294 0.15625 -0.23294 0.19144 " pathEditMode="relative" rAng="0" ptsTypes="AAAAAAAAAAAAAAAAAAAAAAA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02" y="9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09 0.00648 L -0.05143 -0.02686 C -0.06328 -0.03125 -0.0832 -0.03936 -0.09518 -0.04213 C -0.10013 -0.04329 -0.10508 -0.04329 -0.11003 -0.04352 L -0.13737 -0.04491 C -0.15378 -0.04815 -0.14661 -0.04746 -0.17565 -0.04213 C -0.17786 -0.04167 -0.17995 -0.04028 -0.1819 -0.03936 C -0.18542 -0.03774 -0.19245 -0.03172 -0.19362 -0.03102 C -0.19518 -0.0301 -0.19687 -0.0301 -0.19831 -0.02963 C -0.19948 -0.02917 -0.20039 -0.02871 -0.20143 -0.02825 C -0.20534 -0.01459 -0.20338 -0.02061 -0.2069 -0.01019 C -0.21016 0.01226 -0.20521 -0.01968 -0.20924 -0.00047 C -0.20963 0.00115 -0.21081 0.01365 -0.21081 0.01481 C -0.21107 0.01666 -0.21146 0.01851 -0.21159 0.02037 C -0.21497 0.0537 -0.21146 0.02476 -0.21471 0.05092 C -0.21419 0.07939 -0.21497 0.08009 -0.21237 0.10231 C -0.21224 0.10393 -0.21185 0.10509 -0.21159 0.10648 C -0.21185 0.10925 -0.21198 0.11226 -0.21237 0.11481 C -0.21276 0.11643 -0.21393 0.11736 -0.21393 0.11898 C -0.21419 0.12731 -0.21341 0.13564 -0.21315 0.14398 C -0.21315 0.14953 -0.21315 0.15509 -0.21315 0.16088 " pathEditMode="relative" rAng="0" ptsTypes="AAAAAAAAAAAAAAAAAAA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815" b="89444" l="28698" r="53906">
                        <a14:foregroundMark x1="41250" y1="65741" x2="42500" y2="66204"/>
                        <a14:foregroundMark x1="44948" y1="61667" x2="47083" y2="60741"/>
                        <a14:foregroundMark x1="45417" y1="67500" x2="46302" y2="67500"/>
                      </a14:backgroundRemoval>
                    </a14:imgEffect>
                  </a14:imgLayer>
                </a14:imgProps>
              </a:ext>
            </a:extLst>
          </a:blip>
          <a:srcRect l="28384" t="59107" r="45738" b="12467"/>
          <a:stretch/>
        </p:blipFill>
        <p:spPr>
          <a:xfrm>
            <a:off x="226503" y="3966211"/>
            <a:ext cx="4224798" cy="2610310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4374225" y="5417820"/>
            <a:ext cx="1738810" cy="144018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243630" y="2031999"/>
            <a:ext cx="3417570" cy="2262823"/>
            <a:chOff x="5806440" y="2960370"/>
            <a:chExt cx="3417570" cy="1731646"/>
          </a:xfrm>
        </p:grpSpPr>
        <p:sp>
          <p:nvSpPr>
            <p:cNvPr id="7" name="Cloud Callout 6"/>
            <p:cNvSpPr/>
            <p:nvPr/>
          </p:nvSpPr>
          <p:spPr>
            <a:xfrm>
              <a:off x="5806440" y="2960370"/>
              <a:ext cx="3417570" cy="1731646"/>
            </a:xfrm>
            <a:prstGeom prst="cloudCallout">
              <a:avLst>
                <a:gd name="adj1" fmla="val -68003"/>
                <a:gd name="adj2" fmla="val 84960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113035" y="3362043"/>
              <a:ext cx="2948538" cy="92829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bê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676339" y="3966210"/>
            <a:ext cx="4956861" cy="2891789"/>
            <a:chOff x="6469294" y="6415054"/>
            <a:chExt cx="3417570" cy="1731646"/>
          </a:xfrm>
        </p:grpSpPr>
        <p:sp>
          <p:nvSpPr>
            <p:cNvPr id="11" name="Cloud Callout 10"/>
            <p:cNvSpPr/>
            <p:nvPr/>
          </p:nvSpPr>
          <p:spPr>
            <a:xfrm>
              <a:off x="6469294" y="6415054"/>
              <a:ext cx="3417570" cy="1731646"/>
            </a:xfrm>
            <a:prstGeom prst="cloudCallout">
              <a:avLst>
                <a:gd name="adj1" fmla="val -79170"/>
                <a:gd name="adj2" fmla="val 51396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6833926" y="6816728"/>
              <a:ext cx="2699326" cy="92829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đừng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nữa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Bê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sẽ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sớm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đường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thôi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359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xmlns="" id="{DF72DCC0-425F-4469-8000-B41FAB6926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3696414" h="2610592">
                <a:moveTo>
                  <a:pt x="0" y="0"/>
                </a:moveTo>
                <a:lnTo>
                  <a:pt x="3696414" y="0"/>
                </a:lnTo>
                <a:lnTo>
                  <a:pt x="3696414" y="2610592"/>
                </a:lnTo>
                <a:lnTo>
                  <a:pt x="0" y="26105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285E8CC5-3DA0-407D-BA43-A662605798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22660"/>
            <a:ext cx="12129986" cy="1382173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CCC0FB18-845A-440C-80E5-5E6A08242BC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57464" y="-148221"/>
            <a:ext cx="4551072" cy="3106107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xmlns="" id="{0AC27F2C-C2BC-4881-8171-855856D8D8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715910" y="1344038"/>
            <a:ext cx="5272956" cy="751396"/>
          </a:xfrm>
          <a:prstGeom prst="rect">
            <a:avLst/>
          </a:prstGeom>
        </p:spPr>
      </p:pic>
      <p:sp>
        <p:nvSpPr>
          <p:cNvPr id="16" name="Freeform 13">
            <a:extLst>
              <a:ext uri="{FF2B5EF4-FFF2-40B4-BE49-F238E27FC236}">
                <a16:creationId xmlns:a16="http://schemas.microsoft.com/office/drawing/2014/main" xmlns="" id="{89F1AEA6-4337-471F-A236-7FD681AB5004}"/>
              </a:ext>
            </a:extLst>
          </p:cNvPr>
          <p:cNvSpPr/>
          <p:nvPr/>
        </p:nvSpPr>
        <p:spPr>
          <a:xfrm flipH="1">
            <a:off x="310246" y="177375"/>
            <a:ext cx="2622754" cy="1881826"/>
          </a:xfrm>
          <a:custGeom>
            <a:avLst/>
            <a:gdLst/>
            <a:ahLst/>
            <a:cxnLst/>
            <a:rect l="l" t="t" r="r" b="b"/>
            <a:pathLst>
              <a:path w="2622754" h="1881826">
                <a:moveTo>
                  <a:pt x="0" y="0"/>
                </a:moveTo>
                <a:lnTo>
                  <a:pt x="2622754" y="0"/>
                </a:lnTo>
                <a:lnTo>
                  <a:pt x="2622754" y="1881826"/>
                </a:lnTo>
                <a:lnTo>
                  <a:pt x="0" y="18818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EF6229-4147-4A5D-A159-B9CCBAAB00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9625" y="2095434"/>
            <a:ext cx="8425402" cy="397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67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F823996-3D8A-4A65-A82A-74B54FEC06B1}"/>
              </a:ext>
            </a:extLst>
          </p:cNvPr>
          <p:cNvSpPr/>
          <p:nvPr/>
        </p:nvSpPr>
        <p:spPr>
          <a:xfrm>
            <a:off x="1695450" y="723900"/>
            <a:ext cx="9163050" cy="15621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C9712AD-A2A1-4EA7-A8E9-138340AAA5CE}"/>
              </a:ext>
            </a:extLst>
          </p:cNvPr>
          <p:cNvSpPr/>
          <p:nvPr/>
        </p:nvSpPr>
        <p:spPr>
          <a:xfrm>
            <a:off x="3105150" y="2581275"/>
            <a:ext cx="6810375" cy="120867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2924B275-A0E4-49C0-9D61-0298C0E8D4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9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F823996-3D8A-4A65-A82A-74B54FEC06B1}"/>
              </a:ext>
            </a:extLst>
          </p:cNvPr>
          <p:cNvSpPr/>
          <p:nvPr/>
        </p:nvSpPr>
        <p:spPr>
          <a:xfrm>
            <a:off x="1695450" y="723900"/>
            <a:ext cx="9163050" cy="84772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C9712AD-A2A1-4EA7-A8E9-138340AAA5CE}"/>
              </a:ext>
            </a:extLst>
          </p:cNvPr>
          <p:cNvSpPr/>
          <p:nvPr/>
        </p:nvSpPr>
        <p:spPr>
          <a:xfrm>
            <a:off x="3105148" y="1838324"/>
            <a:ext cx="6810375" cy="84772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xmlns="" id="{C9586FF7-0B46-4513-80B2-890093A21B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B3B5DB4-BC6D-466A-AAC3-92CA2BF663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7843" y="2818222"/>
            <a:ext cx="4184983" cy="417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74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F823996-3D8A-4A65-A82A-74B54FEC06B1}"/>
              </a:ext>
            </a:extLst>
          </p:cNvPr>
          <p:cNvSpPr/>
          <p:nvPr/>
        </p:nvSpPr>
        <p:spPr>
          <a:xfrm>
            <a:off x="1696452" y="723900"/>
            <a:ext cx="9162047" cy="6704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C9712AD-A2A1-4EA7-A8E9-138340AAA5CE}"/>
              </a:ext>
            </a:extLst>
          </p:cNvPr>
          <p:cNvSpPr/>
          <p:nvPr/>
        </p:nvSpPr>
        <p:spPr>
          <a:xfrm>
            <a:off x="4259179" y="1694370"/>
            <a:ext cx="5415714" cy="67043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xmlns="" id="{F9AE3AE6-A84A-4C8B-B901-932DBE2899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3B40434-F4EF-4CDB-B487-EDA233370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9968" y="2571049"/>
            <a:ext cx="4451684" cy="418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0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F823996-3D8A-4A65-A82A-74B54FEC06B1}"/>
              </a:ext>
            </a:extLst>
          </p:cNvPr>
          <p:cNvSpPr/>
          <p:nvPr/>
        </p:nvSpPr>
        <p:spPr>
          <a:xfrm>
            <a:off x="1695450" y="723900"/>
            <a:ext cx="9163050" cy="6704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C9712AD-A2A1-4EA7-A8E9-138340AAA5CE}"/>
              </a:ext>
            </a:extLst>
          </p:cNvPr>
          <p:cNvSpPr/>
          <p:nvPr/>
        </p:nvSpPr>
        <p:spPr>
          <a:xfrm>
            <a:off x="535906" y="5079765"/>
            <a:ext cx="11482137" cy="168309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bạn bê vàng và dê trắng đang chơi với nhau rất vui vẻ, có vẻ như đang hát cùng nhau, trong khung cảnh rừng xanh sâu thẳm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xmlns="" id="{5C88D105-F5CE-4E3C-9EA8-274A5A99BB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-424710" y="2838376"/>
            <a:ext cx="2219325" cy="2422167"/>
          </a:xfrm>
          <a:prstGeom prst="rect">
            <a:avLst/>
          </a:prstGeom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42497FA9-6FC2-4098-8F7A-E74C68D752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261" y="1584621"/>
            <a:ext cx="7571428" cy="3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23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7F33B5-A4D3-F09A-C811-A2DE6F650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xmlns="" id="{47BF0B1F-51E3-9064-B70C-6C33E957CEC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xmlns="" id="{09D8171B-119B-894C-A7A3-EC5D183880D6}"/>
              </a:ext>
            </a:extLst>
          </p:cNvPr>
          <p:cNvSpPr/>
          <p:nvPr/>
        </p:nvSpPr>
        <p:spPr>
          <a:xfrm>
            <a:off x="9774867" y="3651190"/>
            <a:ext cx="2417133" cy="3206810"/>
          </a:xfrm>
          <a:custGeom>
            <a:avLst/>
            <a:gdLst/>
            <a:ahLst/>
            <a:cxnLst/>
            <a:rect l="l" t="t" r="r" b="b"/>
            <a:pathLst>
              <a:path w="2417133" h="3206810">
                <a:moveTo>
                  <a:pt x="0" y="0"/>
                </a:moveTo>
                <a:lnTo>
                  <a:pt x="2417133" y="0"/>
                </a:lnTo>
                <a:lnTo>
                  <a:pt x="2417133" y="3206810"/>
                </a:lnTo>
                <a:lnTo>
                  <a:pt x="0" y="32068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Content Placeholder 9">
            <a:extLst>
              <a:ext uri="{FF2B5EF4-FFF2-40B4-BE49-F238E27FC236}">
                <a16:creationId xmlns:a16="http://schemas.microsoft.com/office/drawing/2014/main" xmlns="" id="{E8212F72-1372-A1A9-69BD-CFD36B43D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62717" y="3356713"/>
            <a:ext cx="3973493" cy="4351338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xmlns="" id="{6FDDAB03-24E8-F610-A05A-0BE5E35E6B1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0494335" y="455579"/>
            <a:ext cx="849746" cy="1076499"/>
          </a:xfrm>
          <a:prstGeom prst="rect">
            <a:avLst/>
          </a:prstGeom>
        </p:spPr>
      </p:pic>
      <p:sp>
        <p:nvSpPr>
          <p:cNvPr id="17" name="Rectangle: Rounded Corners 5">
            <a:extLst>
              <a:ext uri="{FF2B5EF4-FFF2-40B4-BE49-F238E27FC236}">
                <a16:creationId xmlns:a16="http://schemas.microsoft.com/office/drawing/2014/main" xmlns="" id="{6BEDB768-9D17-DA18-86BB-DCC43FDAC322}"/>
              </a:ext>
            </a:extLst>
          </p:cNvPr>
          <p:cNvSpPr/>
          <p:nvPr/>
        </p:nvSpPr>
        <p:spPr>
          <a:xfrm>
            <a:off x="2365236" y="543601"/>
            <a:ext cx="8182262" cy="3273488"/>
          </a:xfrm>
          <a:prstGeom prst="roundRect">
            <a:avLst>
              <a:gd name="adj" fmla="val 20859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1FE9C9D-8845-6D09-9FD1-5B1DF9BCFF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9056" y="693635"/>
            <a:ext cx="2456901" cy="74987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DE2BDFA2-8CDB-0CA9-A42A-DF4C980C17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07" y="222508"/>
            <a:ext cx="2647745" cy="158502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A30F0CAC-3AC3-BD8D-7072-CF698630A0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5737" y="813702"/>
            <a:ext cx="9602032" cy="4273666"/>
          </a:xfrm>
          <a:prstGeom prst="rect">
            <a:avLst/>
          </a:prstGeom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xmlns="" id="{59EBFEDC-B2DE-D958-4DDE-5FB363902ED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2432981"/>
            <a:ext cx="3009013" cy="442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6710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ute Pre-K Lesson by Slidesgo">
  <a:themeElements>
    <a:clrScheme name="Simple Light">
      <a:dk1>
        <a:srgbClr val="272727"/>
      </a:dk1>
      <a:lt1>
        <a:srgbClr val="FFFAEB"/>
      </a:lt1>
      <a:dk2>
        <a:srgbClr val="FFFFFF"/>
      </a:dk2>
      <a:lt2>
        <a:srgbClr val="EEEEEE"/>
      </a:lt2>
      <a:accent1>
        <a:srgbClr val="A3BAD9"/>
      </a:accent1>
      <a:accent2>
        <a:srgbClr val="738CBF"/>
      </a:accent2>
      <a:accent3>
        <a:srgbClr val="F4A95D"/>
      </a:accent3>
      <a:accent4>
        <a:srgbClr val="FBAFAA"/>
      </a:accent4>
      <a:accent5>
        <a:srgbClr val="CFD982"/>
      </a:accent5>
      <a:accent6>
        <a:srgbClr val="FFFFFF"/>
      </a:accent6>
      <a:hlink>
        <a:srgbClr val="2727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1421</Words>
  <Application>Microsoft Office PowerPoint</Application>
  <PresentationFormat>Widescreen</PresentationFormat>
  <Paragraphs>207</Paragraphs>
  <Slides>41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41</vt:i4>
      </vt:variant>
    </vt:vector>
  </HeadingPairs>
  <TitlesOfParts>
    <vt:vector size="61" baseType="lpstr">
      <vt:lpstr>Microsoft YaHei</vt:lpstr>
      <vt:lpstr>Microsoft YaHei</vt:lpstr>
      <vt:lpstr>宋体</vt:lpstr>
      <vt:lpstr>Arial</vt:lpstr>
      <vt:lpstr>Arial-Rounded</vt:lpstr>
      <vt:lpstr>Calibri</vt:lpstr>
      <vt:lpstr>Calibri Light</vt:lpstr>
      <vt:lpstr>LNTH-LuoLuoNotangYuanTi 1</vt:lpstr>
      <vt:lpstr>SVN-Apple</vt:lpstr>
      <vt:lpstr>SVN-Gretoon</vt:lpstr>
      <vt:lpstr>Times New Roman</vt:lpstr>
      <vt:lpstr>等线</vt:lpstr>
      <vt:lpstr>1_Office Theme</vt:lpstr>
      <vt:lpstr>6_Office Theme</vt:lpstr>
      <vt:lpstr>Office Theme</vt:lpstr>
      <vt:lpstr>Custom Design</vt:lpstr>
      <vt:lpstr>1_Custom Design</vt:lpstr>
      <vt:lpstr>1_Cute Pre-K Lesson by Slidesgo</vt:lpstr>
      <vt:lpstr>2_Custom Design</vt:lpstr>
      <vt:lpstr>3_Custom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42</cp:revision>
  <dcterms:created xsi:type="dcterms:W3CDTF">2021-10-09T09:29:03Z</dcterms:created>
  <dcterms:modified xsi:type="dcterms:W3CDTF">2025-11-07T07:54:01Z</dcterms:modified>
</cp:coreProperties>
</file>