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9" r:id="rId2"/>
  </p:sldMasterIdLst>
  <p:notesMasterIdLst>
    <p:notesMasterId r:id="rId20"/>
  </p:notesMasterIdLst>
  <p:sldIdLst>
    <p:sldId id="3250" r:id="rId3"/>
    <p:sldId id="3240" r:id="rId4"/>
    <p:sldId id="3241" r:id="rId5"/>
    <p:sldId id="3230" r:id="rId6"/>
    <p:sldId id="3231" r:id="rId7"/>
    <p:sldId id="3236" r:id="rId8"/>
    <p:sldId id="2636" r:id="rId9"/>
    <p:sldId id="3237" r:id="rId10"/>
    <p:sldId id="3238" r:id="rId11"/>
    <p:sldId id="3248" r:id="rId12"/>
    <p:sldId id="3198" r:id="rId13"/>
    <p:sldId id="3232" r:id="rId14"/>
    <p:sldId id="3233" r:id="rId15"/>
    <p:sldId id="3249" r:id="rId16"/>
    <p:sldId id="3196" r:id="rId17"/>
    <p:sldId id="3239" r:id="rId18"/>
    <p:sldId id="323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A3781-3D14-41F6-8DB2-37D6E259F71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E3C7-E652-4A7A-891B-3AC80CE99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7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706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685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69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66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1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9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60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3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745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185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9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49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4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2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3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7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09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09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27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16714" y="7238194"/>
            <a:ext cx="1729431" cy="189875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12D228E5-BEDB-B7EA-5EE9-2D87929664B0}"/>
              </a:ext>
            </a:extLst>
          </p:cNvPr>
          <p:cNvSpPr txBox="1"/>
          <p:nvPr userDrawn="1"/>
        </p:nvSpPr>
        <p:spPr>
          <a:xfrm>
            <a:off x="1862996" y="7749822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36726" y="890196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34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034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0061" y="-23388959"/>
            <a:ext cx="2072886" cy="3525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-23388959"/>
            <a:ext cx="2072886" cy="352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5851" y="13916606"/>
            <a:ext cx="2072886" cy="3525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13916605"/>
            <a:ext cx="2072886" cy="352517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314466" y="-95623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34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7691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3848669" y="157279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Môn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Tiếng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Việt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- </a:t>
            </a:r>
            <a:r>
              <a:rPr lang="en-US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Lớp</a:t>
            </a:r>
            <a:r>
              <a:rPr 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2A</a:t>
            </a:r>
            <a:endParaRPr 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33CC33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88757" y="4052617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DC2DCA-31D1-3DBD-CE3C-2841CB9C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31" y="1484207"/>
            <a:ext cx="7553599" cy="1944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E7184D-9241-6E6E-F015-C4394147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100" y="764042"/>
            <a:ext cx="459678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82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37055" y="2219223"/>
            <a:ext cx="6526704" cy="212613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BCEC88-0E47-E41D-F51E-2B2AC7F9B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101" y="2399858"/>
            <a:ext cx="649889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2677984"/>
            <a:ext cx="3566378" cy="4062846"/>
            <a:chOff x="434975" y="1644651"/>
            <a:chExt cx="3044825" cy="3468688"/>
          </a:xfrm>
        </p:grpSpPr>
        <p:sp>
          <p:nvSpPr>
            <p:cNvPr id="2053" name="Freeform 5"/>
            <p:cNvSpPr/>
            <p:nvPr/>
          </p:nvSpPr>
          <p:spPr bwMode="auto">
            <a:xfrm>
              <a:off x="1276350" y="3192463"/>
              <a:ext cx="1144588" cy="4318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14" y="102"/>
                </a:cxn>
                <a:cxn ang="0">
                  <a:pos x="430" y="0"/>
                </a:cxn>
                <a:cxn ang="0">
                  <a:pos x="490" y="0"/>
                </a:cxn>
                <a:cxn ang="0">
                  <a:pos x="200" y="168"/>
                </a:cxn>
                <a:cxn ang="0">
                  <a:pos x="137" y="153"/>
                </a:cxn>
                <a:cxn ang="0">
                  <a:pos x="35" y="82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490" h="185">
                  <a:moveTo>
                    <a:pt x="64" y="0"/>
                  </a:moveTo>
                  <a:cubicBezTo>
                    <a:pt x="84" y="51"/>
                    <a:pt x="134" y="85"/>
                    <a:pt x="214" y="102"/>
                  </a:cubicBezTo>
                  <a:cubicBezTo>
                    <a:pt x="335" y="115"/>
                    <a:pt x="407" y="81"/>
                    <a:pt x="430" y="0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70" y="129"/>
                    <a:pt x="373" y="185"/>
                    <a:pt x="200" y="168"/>
                  </a:cubicBezTo>
                  <a:cubicBezTo>
                    <a:pt x="177" y="164"/>
                    <a:pt x="156" y="159"/>
                    <a:pt x="137" y="153"/>
                  </a:cubicBezTo>
                  <a:cubicBezTo>
                    <a:pt x="93" y="137"/>
                    <a:pt x="59" y="114"/>
                    <a:pt x="35" y="82"/>
                  </a:cubicBezTo>
                  <a:cubicBezTo>
                    <a:pt x="18" y="59"/>
                    <a:pt x="6" y="32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4" name="Freeform 6"/>
            <p:cNvSpPr/>
            <p:nvPr/>
          </p:nvSpPr>
          <p:spPr bwMode="auto">
            <a:xfrm>
              <a:off x="1114425" y="4117976"/>
              <a:ext cx="873125" cy="995363"/>
            </a:xfrm>
            <a:custGeom>
              <a:avLst/>
              <a:gdLst/>
              <a:ahLst/>
              <a:cxnLst>
                <a:cxn ang="0">
                  <a:pos x="159" y="4"/>
                </a:cxn>
                <a:cxn ang="0">
                  <a:pos x="535" y="78"/>
                </a:cxn>
                <a:cxn ang="0">
                  <a:pos x="550" y="79"/>
                </a:cxn>
                <a:cxn ang="0">
                  <a:pos x="436" y="627"/>
                </a:cxn>
                <a:cxn ang="0">
                  <a:pos x="0" y="627"/>
                </a:cxn>
                <a:cxn ang="0">
                  <a:pos x="133" y="0"/>
                </a:cxn>
                <a:cxn ang="0">
                  <a:pos x="159" y="4"/>
                </a:cxn>
              </a:cxnLst>
              <a:rect l="0" t="0" r="r" b="b"/>
              <a:pathLst>
                <a:path w="550" h="627">
                  <a:moveTo>
                    <a:pt x="159" y="4"/>
                  </a:moveTo>
                  <a:lnTo>
                    <a:pt x="535" y="78"/>
                  </a:lnTo>
                  <a:lnTo>
                    <a:pt x="550" y="79"/>
                  </a:lnTo>
                  <a:lnTo>
                    <a:pt x="436" y="627"/>
                  </a:lnTo>
                  <a:lnTo>
                    <a:pt x="0" y="627"/>
                  </a:lnTo>
                  <a:lnTo>
                    <a:pt x="133" y="0"/>
                  </a:lnTo>
                  <a:lnTo>
                    <a:pt x="159" y="4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5" name="Freeform 7"/>
            <p:cNvSpPr/>
            <p:nvPr/>
          </p:nvSpPr>
          <p:spPr bwMode="auto">
            <a:xfrm>
              <a:off x="1366838" y="3981451"/>
              <a:ext cx="633413" cy="260350"/>
            </a:xfrm>
            <a:custGeom>
              <a:avLst/>
              <a:gdLst/>
              <a:ahLst/>
              <a:cxnLst>
                <a:cxn ang="0">
                  <a:pos x="50" y="5"/>
                </a:cxn>
                <a:cxn ang="0">
                  <a:pos x="355" y="49"/>
                </a:cxn>
                <a:cxn ang="0">
                  <a:pos x="360" y="49"/>
                </a:cxn>
                <a:cxn ang="0">
                  <a:pos x="399" y="56"/>
                </a:cxn>
                <a:cxn ang="0">
                  <a:pos x="376" y="164"/>
                </a:cxn>
                <a:cxn ang="0">
                  <a:pos x="0" y="90"/>
                </a:cxn>
                <a:cxn ang="0">
                  <a:pos x="17" y="0"/>
                </a:cxn>
                <a:cxn ang="0">
                  <a:pos x="50" y="5"/>
                </a:cxn>
              </a:cxnLst>
              <a:rect l="0" t="0" r="r" b="b"/>
              <a:pathLst>
                <a:path w="399" h="164">
                  <a:moveTo>
                    <a:pt x="50" y="5"/>
                  </a:moveTo>
                  <a:lnTo>
                    <a:pt x="355" y="49"/>
                  </a:lnTo>
                  <a:lnTo>
                    <a:pt x="360" y="49"/>
                  </a:lnTo>
                  <a:lnTo>
                    <a:pt x="399" y="56"/>
                  </a:lnTo>
                  <a:lnTo>
                    <a:pt x="376" y="164"/>
                  </a:lnTo>
                  <a:lnTo>
                    <a:pt x="0" y="90"/>
                  </a:lnTo>
                  <a:lnTo>
                    <a:pt x="17" y="0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6" name="Freeform 8"/>
            <p:cNvSpPr/>
            <p:nvPr/>
          </p:nvSpPr>
          <p:spPr bwMode="auto">
            <a:xfrm>
              <a:off x="1398588" y="3573463"/>
              <a:ext cx="752475" cy="485775"/>
            </a:xfrm>
            <a:custGeom>
              <a:avLst/>
              <a:gdLst/>
              <a:ahLst/>
              <a:cxnLst>
                <a:cxn ang="0">
                  <a:pos x="335" y="306"/>
                </a:cxn>
                <a:cxn ang="0">
                  <a:pos x="30" y="262"/>
                </a:cxn>
                <a:cxn ang="0">
                  <a:pos x="36" y="240"/>
                </a:cxn>
                <a:cxn ang="0">
                  <a:pos x="5" y="141"/>
                </a:cxn>
                <a:cxn ang="0">
                  <a:pos x="0" y="107"/>
                </a:cxn>
                <a:cxn ang="0">
                  <a:pos x="4" y="0"/>
                </a:cxn>
                <a:cxn ang="0">
                  <a:pos x="474" y="22"/>
                </a:cxn>
                <a:cxn ang="0">
                  <a:pos x="418" y="172"/>
                </a:cxn>
                <a:cxn ang="0">
                  <a:pos x="343" y="272"/>
                </a:cxn>
                <a:cxn ang="0">
                  <a:pos x="337" y="306"/>
                </a:cxn>
                <a:cxn ang="0">
                  <a:pos x="335" y="306"/>
                </a:cxn>
              </a:cxnLst>
              <a:rect l="0" t="0" r="r" b="b"/>
              <a:pathLst>
                <a:path w="474" h="306">
                  <a:moveTo>
                    <a:pt x="335" y="306"/>
                  </a:moveTo>
                  <a:lnTo>
                    <a:pt x="30" y="262"/>
                  </a:lnTo>
                  <a:lnTo>
                    <a:pt x="36" y="240"/>
                  </a:lnTo>
                  <a:lnTo>
                    <a:pt x="5" y="141"/>
                  </a:lnTo>
                  <a:lnTo>
                    <a:pt x="0" y="107"/>
                  </a:lnTo>
                  <a:lnTo>
                    <a:pt x="4" y="0"/>
                  </a:lnTo>
                  <a:lnTo>
                    <a:pt x="474" y="22"/>
                  </a:lnTo>
                  <a:lnTo>
                    <a:pt x="418" y="172"/>
                  </a:lnTo>
                  <a:lnTo>
                    <a:pt x="343" y="272"/>
                  </a:lnTo>
                  <a:lnTo>
                    <a:pt x="337" y="306"/>
                  </a:lnTo>
                  <a:lnTo>
                    <a:pt x="335" y="306"/>
                  </a:lnTo>
                  <a:close/>
                </a:path>
              </a:pathLst>
            </a:custGeom>
            <a:solidFill>
              <a:srgbClr val="78797D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7" name="Freeform 9"/>
            <p:cNvSpPr/>
            <p:nvPr/>
          </p:nvSpPr>
          <p:spPr bwMode="auto">
            <a:xfrm>
              <a:off x="1404938" y="3194051"/>
              <a:ext cx="746125" cy="414338"/>
            </a:xfrm>
            <a:custGeom>
              <a:avLst/>
              <a:gdLst/>
              <a:ahLst/>
              <a:cxnLst>
                <a:cxn ang="0">
                  <a:pos x="319" y="177"/>
                </a:cxn>
                <a:cxn ang="0">
                  <a:pos x="0" y="162"/>
                </a:cxn>
                <a:cxn ang="0">
                  <a:pos x="9" y="111"/>
                </a:cxn>
                <a:cxn ang="0">
                  <a:pos x="44" y="3"/>
                </a:cxn>
                <a:cxn ang="0">
                  <a:pos x="105" y="16"/>
                </a:cxn>
                <a:cxn ang="0">
                  <a:pos x="103" y="47"/>
                </a:cxn>
                <a:cxn ang="0">
                  <a:pos x="110" y="48"/>
                </a:cxn>
                <a:cxn ang="0">
                  <a:pos x="125" y="20"/>
                </a:cxn>
                <a:cxn ang="0">
                  <a:pos x="170" y="32"/>
                </a:cxn>
                <a:cxn ang="0">
                  <a:pos x="168" y="59"/>
                </a:cxn>
                <a:cxn ang="0">
                  <a:pos x="172" y="60"/>
                </a:cxn>
                <a:cxn ang="0">
                  <a:pos x="185" y="38"/>
                </a:cxn>
                <a:cxn ang="0">
                  <a:pos x="243" y="58"/>
                </a:cxn>
                <a:cxn ang="0">
                  <a:pos x="238" y="76"/>
                </a:cxn>
                <a:cxn ang="0">
                  <a:pos x="247" y="78"/>
                </a:cxn>
                <a:cxn ang="0">
                  <a:pos x="271" y="57"/>
                </a:cxn>
                <a:cxn ang="0">
                  <a:pos x="299" y="74"/>
                </a:cxn>
                <a:cxn ang="0">
                  <a:pos x="319" y="177"/>
                </a:cxn>
              </a:cxnLst>
              <a:rect l="0" t="0" r="r" b="b"/>
              <a:pathLst>
                <a:path w="319" h="177">
                  <a:moveTo>
                    <a:pt x="319" y="177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62" y="0"/>
                    <a:pt x="82" y="5"/>
                    <a:pt x="105" y="1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5" y="48"/>
                    <a:pt x="108" y="49"/>
                    <a:pt x="110" y="4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40" y="20"/>
                    <a:pt x="155" y="24"/>
                    <a:pt x="170" y="32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8" y="60"/>
                    <a:pt x="170" y="61"/>
                    <a:pt x="172" y="60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206" y="39"/>
                    <a:pt x="226" y="46"/>
                    <a:pt x="243" y="58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41" y="80"/>
                    <a:pt x="244" y="80"/>
                    <a:pt x="247" y="78"/>
                  </a:cubicBezTo>
                  <a:cubicBezTo>
                    <a:pt x="252" y="66"/>
                    <a:pt x="260" y="60"/>
                    <a:pt x="271" y="57"/>
                  </a:cubicBezTo>
                  <a:cubicBezTo>
                    <a:pt x="281" y="55"/>
                    <a:pt x="290" y="60"/>
                    <a:pt x="299" y="74"/>
                  </a:cubicBezTo>
                  <a:lnTo>
                    <a:pt x="319" y="177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8" name="Freeform 10"/>
            <p:cNvSpPr/>
            <p:nvPr/>
          </p:nvSpPr>
          <p:spPr bwMode="auto">
            <a:xfrm>
              <a:off x="1366838" y="3419476"/>
              <a:ext cx="58738" cy="323850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20" y="204"/>
                </a:cxn>
                <a:cxn ang="0">
                  <a:pos x="0" y="56"/>
                </a:cxn>
                <a:cxn ang="0">
                  <a:pos x="14" y="0"/>
                </a:cxn>
                <a:cxn ang="0">
                  <a:pos x="37" y="22"/>
                </a:cxn>
                <a:cxn ang="0">
                  <a:pos x="24" y="97"/>
                </a:cxn>
              </a:cxnLst>
              <a:rect l="0" t="0" r="r" b="b"/>
              <a:pathLst>
                <a:path w="37" h="204">
                  <a:moveTo>
                    <a:pt x="24" y="97"/>
                  </a:moveTo>
                  <a:lnTo>
                    <a:pt x="20" y="204"/>
                  </a:lnTo>
                  <a:lnTo>
                    <a:pt x="0" y="56"/>
                  </a:lnTo>
                  <a:lnTo>
                    <a:pt x="14" y="0"/>
                  </a:lnTo>
                  <a:lnTo>
                    <a:pt x="37" y="22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36373A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9" name="Freeform 11"/>
            <p:cNvSpPr/>
            <p:nvPr/>
          </p:nvSpPr>
          <p:spPr bwMode="auto">
            <a:xfrm>
              <a:off x="434975" y="2797176"/>
              <a:ext cx="104775" cy="3476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1"/>
                </a:cxn>
                <a:cxn ang="0">
                  <a:pos x="22" y="20"/>
                </a:cxn>
                <a:cxn ang="0">
                  <a:pos x="38" y="71"/>
                </a:cxn>
                <a:cxn ang="0">
                  <a:pos x="44" y="124"/>
                </a:cxn>
                <a:cxn ang="0">
                  <a:pos x="38" y="148"/>
                </a:cxn>
                <a:cxn ang="0">
                  <a:pos x="22" y="129"/>
                </a:cxn>
                <a:cxn ang="0">
                  <a:pos x="7" y="78"/>
                </a:cxn>
                <a:cxn ang="0">
                  <a:pos x="0" y="25"/>
                </a:cxn>
              </a:cxnLst>
              <a:rect l="0" t="0" r="r" b="b"/>
              <a:pathLst>
                <a:path w="45" h="149">
                  <a:moveTo>
                    <a:pt x="0" y="25"/>
                  </a:moveTo>
                  <a:cubicBezTo>
                    <a:pt x="0" y="10"/>
                    <a:pt x="3" y="2"/>
                    <a:pt x="7" y="1"/>
                  </a:cubicBezTo>
                  <a:cubicBezTo>
                    <a:pt x="11" y="0"/>
                    <a:pt x="16" y="7"/>
                    <a:pt x="22" y="20"/>
                  </a:cubicBezTo>
                  <a:cubicBezTo>
                    <a:pt x="29" y="34"/>
                    <a:pt x="34" y="51"/>
                    <a:pt x="38" y="71"/>
                  </a:cubicBezTo>
                  <a:cubicBezTo>
                    <a:pt x="42" y="91"/>
                    <a:pt x="45" y="109"/>
                    <a:pt x="44" y="124"/>
                  </a:cubicBezTo>
                  <a:cubicBezTo>
                    <a:pt x="44" y="139"/>
                    <a:pt x="42" y="147"/>
                    <a:pt x="38" y="148"/>
                  </a:cubicBezTo>
                  <a:cubicBezTo>
                    <a:pt x="34" y="149"/>
                    <a:pt x="29" y="142"/>
                    <a:pt x="22" y="129"/>
                  </a:cubicBezTo>
                  <a:cubicBezTo>
                    <a:pt x="16" y="115"/>
                    <a:pt x="11" y="98"/>
                    <a:pt x="7" y="78"/>
                  </a:cubicBezTo>
                  <a:cubicBezTo>
                    <a:pt x="2" y="58"/>
                    <a:pt x="0" y="40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/>
          </p:nvSpPr>
          <p:spPr bwMode="auto">
            <a:xfrm>
              <a:off x="1238250" y="3159126"/>
              <a:ext cx="1235075" cy="33338"/>
            </a:xfrm>
            <a:custGeom>
              <a:avLst/>
              <a:gdLst/>
              <a:ahLst/>
              <a:cxnLst>
                <a:cxn ang="0">
                  <a:pos x="634" y="0"/>
                </a:cxn>
                <a:cxn ang="0">
                  <a:pos x="778" y="0"/>
                </a:cxn>
                <a:cxn ang="0">
                  <a:pos x="778" y="21"/>
                </a:cxn>
                <a:cxn ang="0">
                  <a:pos x="634" y="21"/>
                </a:cxn>
                <a:cxn ang="0">
                  <a:pos x="634" y="0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778" h="21">
                  <a:moveTo>
                    <a:pt x="634" y="0"/>
                  </a:moveTo>
                  <a:lnTo>
                    <a:pt x="778" y="0"/>
                  </a:lnTo>
                  <a:lnTo>
                    <a:pt x="778" y="21"/>
                  </a:lnTo>
                  <a:lnTo>
                    <a:pt x="634" y="21"/>
                  </a:lnTo>
                  <a:lnTo>
                    <a:pt x="634" y="0"/>
                  </a:lnTo>
                  <a:close/>
                  <a:moveTo>
                    <a:pt x="0" y="0"/>
                  </a:moveTo>
                  <a:lnTo>
                    <a:pt x="142" y="0"/>
                  </a:lnTo>
                  <a:lnTo>
                    <a:pt x="142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1" name="Freeform 13"/>
            <p:cNvSpPr/>
            <p:nvPr/>
          </p:nvSpPr>
          <p:spPr bwMode="auto">
            <a:xfrm>
              <a:off x="920750" y="2746376"/>
              <a:ext cx="681038" cy="412750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4" y="177"/>
                </a:cxn>
                <a:cxn ang="0">
                  <a:pos x="232" y="177"/>
                </a:cxn>
                <a:cxn ang="0">
                  <a:pos x="136" y="177"/>
                </a:cxn>
                <a:cxn ang="0">
                  <a:pos x="0" y="177"/>
                </a:cxn>
                <a:cxn ang="0">
                  <a:pos x="10" y="63"/>
                </a:cxn>
                <a:cxn ang="0">
                  <a:pos x="276" y="0"/>
                </a:cxn>
              </a:cxnLst>
              <a:rect l="0" t="0" r="r" b="b"/>
              <a:pathLst>
                <a:path w="291" h="177">
                  <a:moveTo>
                    <a:pt x="276" y="0"/>
                  </a:moveTo>
                  <a:cubicBezTo>
                    <a:pt x="291" y="88"/>
                    <a:pt x="284" y="147"/>
                    <a:pt x="254" y="177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5" y="152"/>
                    <a:pt x="18" y="114"/>
                    <a:pt x="10" y="63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2" name="Freeform 14"/>
            <p:cNvSpPr/>
            <p:nvPr/>
          </p:nvSpPr>
          <p:spPr bwMode="auto">
            <a:xfrm>
              <a:off x="1514475" y="2598738"/>
              <a:ext cx="717550" cy="56038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22" y="63"/>
                </a:cxn>
                <a:cxn ang="0">
                  <a:pos x="283" y="0"/>
                </a:cxn>
                <a:cxn ang="0">
                  <a:pos x="248" y="240"/>
                </a:cxn>
                <a:cxn ang="0">
                  <a:pos x="0" y="240"/>
                </a:cxn>
              </a:cxnLst>
              <a:rect l="0" t="0" r="r" b="b"/>
              <a:pathLst>
                <a:path w="307" h="240">
                  <a:moveTo>
                    <a:pt x="0" y="240"/>
                  </a:moveTo>
                  <a:cubicBezTo>
                    <a:pt x="30" y="210"/>
                    <a:pt x="37" y="151"/>
                    <a:pt x="22" y="6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07" y="132"/>
                    <a:pt x="295" y="212"/>
                    <a:pt x="248" y="240"/>
                  </a:cubicBezTo>
                  <a:lnTo>
                    <a:pt x="0" y="2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3" name="Freeform 15"/>
            <p:cNvSpPr/>
            <p:nvPr/>
          </p:nvSpPr>
          <p:spPr bwMode="auto">
            <a:xfrm>
              <a:off x="2093913" y="2451101"/>
              <a:ext cx="769938" cy="708025"/>
            </a:xfrm>
            <a:custGeom>
              <a:avLst/>
              <a:gdLst/>
              <a:ahLst/>
              <a:cxnLst>
                <a:cxn ang="0">
                  <a:pos x="162" y="303"/>
                </a:cxn>
                <a:cxn ang="0">
                  <a:pos x="64" y="303"/>
                </a:cxn>
                <a:cxn ang="0">
                  <a:pos x="0" y="303"/>
                </a:cxn>
                <a:cxn ang="0">
                  <a:pos x="35" y="63"/>
                </a:cxn>
                <a:cxn ang="0">
                  <a:pos x="297" y="0"/>
                </a:cxn>
                <a:cxn ang="0">
                  <a:pos x="237" y="303"/>
                </a:cxn>
                <a:cxn ang="0">
                  <a:pos x="162" y="303"/>
                </a:cxn>
              </a:cxnLst>
              <a:rect l="0" t="0" r="r" b="b"/>
              <a:pathLst>
                <a:path w="329" h="303">
                  <a:moveTo>
                    <a:pt x="162" y="303"/>
                  </a:moveTo>
                  <a:cubicBezTo>
                    <a:pt x="64" y="303"/>
                    <a:pt x="64" y="303"/>
                    <a:pt x="64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47" y="275"/>
                    <a:pt x="59" y="195"/>
                    <a:pt x="35" y="6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29" y="176"/>
                    <a:pt x="308" y="277"/>
                    <a:pt x="237" y="303"/>
                  </a:cubicBezTo>
                  <a:lnTo>
                    <a:pt x="162" y="3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4" name="Freeform 16"/>
            <p:cNvSpPr/>
            <p:nvPr/>
          </p:nvSpPr>
          <p:spPr bwMode="auto">
            <a:xfrm>
              <a:off x="2647950" y="2311401"/>
              <a:ext cx="831850" cy="847725"/>
            </a:xfrm>
            <a:custGeom>
              <a:avLst/>
              <a:gdLst/>
              <a:ahLst/>
              <a:cxnLst>
                <a:cxn ang="0">
                  <a:pos x="0" y="363"/>
                </a:cxn>
                <a:cxn ang="0">
                  <a:pos x="60" y="60"/>
                </a:cxn>
                <a:cxn ang="0">
                  <a:pos x="309" y="0"/>
                </a:cxn>
                <a:cxn ang="0">
                  <a:pos x="310" y="3"/>
                </a:cxn>
                <a:cxn ang="0">
                  <a:pos x="261" y="363"/>
                </a:cxn>
                <a:cxn ang="0">
                  <a:pos x="0" y="363"/>
                </a:cxn>
              </a:cxnLst>
              <a:rect l="0" t="0" r="r" b="b"/>
              <a:pathLst>
                <a:path w="356" h="363">
                  <a:moveTo>
                    <a:pt x="0" y="363"/>
                  </a:moveTo>
                  <a:cubicBezTo>
                    <a:pt x="71" y="337"/>
                    <a:pt x="92" y="236"/>
                    <a:pt x="60" y="6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0" y="1"/>
                    <a:pt x="310" y="2"/>
                    <a:pt x="310" y="3"/>
                  </a:cubicBezTo>
                  <a:cubicBezTo>
                    <a:pt x="356" y="210"/>
                    <a:pt x="339" y="330"/>
                    <a:pt x="261" y="363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5" name="Freeform 17"/>
            <p:cNvSpPr/>
            <p:nvPr/>
          </p:nvSpPr>
          <p:spPr bwMode="auto">
            <a:xfrm>
              <a:off x="1905000" y="1881188"/>
              <a:ext cx="884238" cy="717550"/>
            </a:xfrm>
            <a:custGeom>
              <a:avLst/>
              <a:gdLst/>
              <a:ahLst/>
              <a:cxnLst>
                <a:cxn ang="0">
                  <a:pos x="378" y="244"/>
                </a:cxn>
                <a:cxn ang="0">
                  <a:pos x="116" y="307"/>
                </a:cxn>
                <a:cxn ang="0">
                  <a:pos x="0" y="107"/>
                </a:cxn>
                <a:cxn ang="0">
                  <a:pos x="235" y="0"/>
                </a:cxn>
                <a:cxn ang="0">
                  <a:pos x="378" y="244"/>
                </a:cxn>
              </a:cxnLst>
              <a:rect l="0" t="0" r="r" b="b"/>
              <a:pathLst>
                <a:path w="378" h="307">
                  <a:moveTo>
                    <a:pt x="378" y="244"/>
                  </a:moveTo>
                  <a:cubicBezTo>
                    <a:pt x="116" y="307"/>
                    <a:pt x="116" y="307"/>
                    <a:pt x="116" y="307"/>
                  </a:cubicBezTo>
                  <a:cubicBezTo>
                    <a:pt x="85" y="185"/>
                    <a:pt x="46" y="118"/>
                    <a:pt x="0" y="107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98" y="5"/>
                    <a:pt x="346" y="87"/>
                    <a:pt x="378" y="24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6" name="Freeform 18"/>
            <p:cNvSpPr/>
            <p:nvPr/>
          </p:nvSpPr>
          <p:spPr bwMode="auto">
            <a:xfrm>
              <a:off x="1366838" y="2132013"/>
              <a:ext cx="809625" cy="614363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346" y="200"/>
                </a:cxn>
                <a:cxn ang="0">
                  <a:pos x="85" y="263"/>
                </a:cxn>
                <a:cxn ang="0">
                  <a:pos x="0" y="105"/>
                </a:cxn>
                <a:cxn ang="0">
                  <a:pos x="230" y="0"/>
                </a:cxn>
              </a:cxnLst>
              <a:rect l="0" t="0" r="r" b="b"/>
              <a:pathLst>
                <a:path w="346" h="263">
                  <a:moveTo>
                    <a:pt x="230" y="0"/>
                  </a:moveTo>
                  <a:cubicBezTo>
                    <a:pt x="276" y="11"/>
                    <a:pt x="315" y="78"/>
                    <a:pt x="346" y="200"/>
                  </a:cubicBezTo>
                  <a:cubicBezTo>
                    <a:pt x="85" y="263"/>
                    <a:pt x="85" y="263"/>
                    <a:pt x="85" y="263"/>
                  </a:cubicBezTo>
                  <a:cubicBezTo>
                    <a:pt x="72" y="178"/>
                    <a:pt x="43" y="126"/>
                    <a:pt x="0" y="105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7" name="Freeform 19"/>
            <p:cNvSpPr/>
            <p:nvPr/>
          </p:nvSpPr>
          <p:spPr bwMode="auto">
            <a:xfrm>
              <a:off x="801688" y="2376488"/>
              <a:ext cx="765175" cy="515938"/>
            </a:xfrm>
            <a:custGeom>
              <a:avLst/>
              <a:gdLst/>
              <a:ahLst/>
              <a:cxnLst>
                <a:cxn ang="0">
                  <a:pos x="242" y="0"/>
                </a:cxn>
                <a:cxn ang="0">
                  <a:pos x="327" y="158"/>
                </a:cxn>
                <a:cxn ang="0">
                  <a:pos x="61" y="221"/>
                </a:cxn>
                <a:cxn ang="0">
                  <a:pos x="0" y="110"/>
                </a:cxn>
                <a:cxn ang="0">
                  <a:pos x="242" y="0"/>
                </a:cxn>
              </a:cxnLst>
              <a:rect l="0" t="0" r="r" b="b"/>
              <a:pathLst>
                <a:path w="327" h="221">
                  <a:moveTo>
                    <a:pt x="242" y="0"/>
                  </a:moveTo>
                  <a:cubicBezTo>
                    <a:pt x="285" y="21"/>
                    <a:pt x="314" y="73"/>
                    <a:pt x="327" y="158"/>
                  </a:cubicBezTo>
                  <a:cubicBezTo>
                    <a:pt x="61" y="221"/>
                    <a:pt x="61" y="221"/>
                    <a:pt x="61" y="221"/>
                  </a:cubicBezTo>
                  <a:cubicBezTo>
                    <a:pt x="49" y="156"/>
                    <a:pt x="29" y="118"/>
                    <a:pt x="0" y="11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8" name="Freeform 20"/>
            <p:cNvSpPr/>
            <p:nvPr/>
          </p:nvSpPr>
          <p:spPr bwMode="auto">
            <a:xfrm>
              <a:off x="547688" y="2892426"/>
              <a:ext cx="415925" cy="30162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70" y="0"/>
                </a:cxn>
                <a:cxn ang="0">
                  <a:pos x="160" y="114"/>
                </a:cxn>
                <a:cxn ang="0">
                  <a:pos x="28" y="115"/>
                </a:cxn>
                <a:cxn ang="0">
                  <a:pos x="25" y="127"/>
                </a:cxn>
                <a:cxn ang="0">
                  <a:pos x="1" y="126"/>
                </a:cxn>
                <a:cxn ang="0">
                  <a:pos x="2" y="115"/>
                </a:cxn>
                <a:cxn ang="0">
                  <a:pos x="0" y="41"/>
                </a:cxn>
              </a:cxnLst>
              <a:rect l="0" t="0" r="r" b="b"/>
              <a:pathLst>
                <a:path w="178" h="129">
                  <a:moveTo>
                    <a:pt x="0" y="41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8" y="51"/>
                    <a:pt x="175" y="89"/>
                    <a:pt x="160" y="114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7" y="119"/>
                    <a:pt x="26" y="123"/>
                    <a:pt x="25" y="127"/>
                  </a:cubicBezTo>
                  <a:cubicBezTo>
                    <a:pt x="16" y="129"/>
                    <a:pt x="8" y="128"/>
                    <a:pt x="1" y="126"/>
                  </a:cubicBezTo>
                  <a:cubicBezTo>
                    <a:pt x="2" y="122"/>
                    <a:pt x="2" y="118"/>
                    <a:pt x="2" y="115"/>
                  </a:cubicBezTo>
                  <a:cubicBezTo>
                    <a:pt x="5" y="90"/>
                    <a:pt x="4" y="65"/>
                    <a:pt x="0" y="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9" name="Freeform 21"/>
            <p:cNvSpPr/>
            <p:nvPr/>
          </p:nvSpPr>
          <p:spPr bwMode="auto">
            <a:xfrm>
              <a:off x="455613" y="2633663"/>
              <a:ext cx="488950" cy="355600"/>
            </a:xfrm>
            <a:custGeom>
              <a:avLst/>
              <a:gdLst/>
              <a:ahLst/>
              <a:cxnLst>
                <a:cxn ang="0">
                  <a:pos x="209" y="111"/>
                </a:cxn>
                <a:cxn ang="0">
                  <a:pos x="39" y="152"/>
                </a:cxn>
                <a:cxn ang="0">
                  <a:pos x="27" y="106"/>
                </a:cxn>
                <a:cxn ang="0">
                  <a:pos x="10" y="69"/>
                </a:cxn>
                <a:cxn ang="0">
                  <a:pos x="0" y="53"/>
                </a:cxn>
                <a:cxn ang="0">
                  <a:pos x="23" y="40"/>
                </a:cxn>
                <a:cxn ang="0">
                  <a:pos x="31" y="53"/>
                </a:cxn>
                <a:cxn ang="0">
                  <a:pos x="148" y="0"/>
                </a:cxn>
                <a:cxn ang="0">
                  <a:pos x="209" y="111"/>
                </a:cxn>
              </a:cxnLst>
              <a:rect l="0" t="0" r="r" b="b"/>
              <a:pathLst>
                <a:path w="209" h="152">
                  <a:moveTo>
                    <a:pt x="209" y="111"/>
                  </a:moveTo>
                  <a:cubicBezTo>
                    <a:pt x="39" y="152"/>
                    <a:pt x="39" y="152"/>
                    <a:pt x="39" y="152"/>
                  </a:cubicBezTo>
                  <a:cubicBezTo>
                    <a:pt x="37" y="136"/>
                    <a:pt x="33" y="121"/>
                    <a:pt x="27" y="106"/>
                  </a:cubicBezTo>
                  <a:cubicBezTo>
                    <a:pt x="23" y="93"/>
                    <a:pt x="17" y="81"/>
                    <a:pt x="10" y="69"/>
                  </a:cubicBezTo>
                  <a:cubicBezTo>
                    <a:pt x="7" y="63"/>
                    <a:pt x="4" y="58"/>
                    <a:pt x="0" y="53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8" y="43"/>
                    <a:pt x="31" y="48"/>
                    <a:pt x="31" y="53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77" y="8"/>
                    <a:pt x="197" y="46"/>
                    <a:pt x="209" y="11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0" name="Freeform 22"/>
            <p:cNvSpPr/>
            <p:nvPr/>
          </p:nvSpPr>
          <p:spPr bwMode="auto">
            <a:xfrm>
              <a:off x="2454275" y="1644651"/>
              <a:ext cx="915988" cy="806450"/>
            </a:xfrm>
            <a:custGeom>
              <a:avLst/>
              <a:gdLst/>
              <a:ahLst/>
              <a:cxnLst>
                <a:cxn ang="0">
                  <a:pos x="143" y="345"/>
                </a:cxn>
                <a:cxn ang="0">
                  <a:pos x="0" y="101"/>
                </a:cxn>
                <a:cxn ang="0">
                  <a:pos x="220" y="0"/>
                </a:cxn>
                <a:cxn ang="0">
                  <a:pos x="392" y="285"/>
                </a:cxn>
                <a:cxn ang="0">
                  <a:pos x="143" y="345"/>
                </a:cxn>
              </a:cxnLst>
              <a:rect l="0" t="0" r="r" b="b"/>
              <a:pathLst>
                <a:path w="392" h="345">
                  <a:moveTo>
                    <a:pt x="143" y="345"/>
                  </a:moveTo>
                  <a:cubicBezTo>
                    <a:pt x="111" y="188"/>
                    <a:pt x="63" y="106"/>
                    <a:pt x="0" y="101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91" y="1"/>
                    <a:pt x="349" y="96"/>
                    <a:pt x="392" y="285"/>
                  </a:cubicBezTo>
                  <a:lnTo>
                    <a:pt x="143" y="34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8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56188" y="1919528"/>
            <a:ext cx="3418045" cy="1149138"/>
          </a:xfrm>
          <a:prstGeom prst="rect">
            <a:avLst/>
          </a:prstGeom>
        </p:spPr>
      </p:pic>
      <p:grpSp>
        <p:nvGrpSpPr>
          <p:cNvPr id="286" name="Google Shape;1770;p43"/>
          <p:cNvGrpSpPr/>
          <p:nvPr/>
        </p:nvGrpSpPr>
        <p:grpSpPr>
          <a:xfrm>
            <a:off x="2821541" y="4327456"/>
            <a:ext cx="2299721" cy="2093030"/>
            <a:chOff x="369680" y="2936014"/>
            <a:chExt cx="2425487" cy="2207493"/>
          </a:xfrm>
        </p:grpSpPr>
        <p:sp>
          <p:nvSpPr>
            <p:cNvPr id="287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22" fontAlgn="base">
                <a:spcBef>
                  <a:spcPct val="0"/>
                </a:spcBef>
                <a:spcAft>
                  <a:spcPct val="0"/>
                </a:spcAft>
              </a:pPr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88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289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0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1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2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3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4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5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6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97" name="Google Shape;1793;p43"/>
          <p:cNvSpPr/>
          <p:nvPr/>
        </p:nvSpPr>
        <p:spPr>
          <a:xfrm rot="-10210584">
            <a:off x="6674136" y="1163510"/>
            <a:ext cx="92362" cy="131312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86684" tIns="86684" rIns="86684" bIns="86684" anchor="ctr" anchorCtr="0">
            <a:noAutofit/>
          </a:bodyPr>
          <a:lstStyle/>
          <a:p>
            <a:pPr defTabSz="866922" fontAlgn="base">
              <a:spcBef>
                <a:spcPct val="0"/>
              </a:spcBef>
              <a:spcAft>
                <a:spcPct val="0"/>
              </a:spcAft>
            </a:pPr>
            <a:endParaRPr sz="1707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8" name="Google Shape;1794;p43"/>
          <p:cNvSpPr/>
          <p:nvPr/>
        </p:nvSpPr>
        <p:spPr>
          <a:xfrm rot="10210584" flipH="1">
            <a:off x="6792484" y="1126711"/>
            <a:ext cx="92362" cy="131312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86684" tIns="86684" rIns="86684" bIns="86684" anchor="ctr" anchorCtr="0">
            <a:noAutofit/>
          </a:bodyPr>
          <a:lstStyle/>
          <a:p>
            <a:pPr defTabSz="866922" fontAlgn="base">
              <a:spcBef>
                <a:spcPct val="0"/>
              </a:spcBef>
              <a:spcAft>
                <a:spcPct val="0"/>
              </a:spcAft>
            </a:pPr>
            <a:endParaRPr sz="1707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99" name="Picture 298" descr="Student Writing (#4) | Free SVG">
            <a:extLst>
              <a:ext uri="{FF2B5EF4-FFF2-40B4-BE49-F238E27FC236}">
                <a16:creationId xmlns:a16="http://schemas.microsoft.com/office/drawing/2014/main" xmlns="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17" y="3894774"/>
            <a:ext cx="3477294" cy="26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xmlns="" id="{8017C045-E5BF-4237-86E5-69A18ABEAC01}"/>
              </a:ext>
            </a:extLst>
          </p:cNvPr>
          <p:cNvSpPr txBox="1"/>
          <p:nvPr/>
        </p:nvSpPr>
        <p:spPr>
          <a:xfrm>
            <a:off x="3944514" y="3100337"/>
            <a:ext cx="5607129" cy="598104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655" b="1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宋体" panose="02010600030101010101" pitchFamily="2" charset="-122"/>
              </a:rPr>
              <a:t>Học sinh viết bài vào vở ô li</a:t>
            </a:r>
            <a:endParaRPr lang="en-US" sz="2655" b="1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xmlns="" id="{657112F9-C830-489D-A196-7AF9B49F281A}"/>
              </a:ext>
            </a:extLst>
          </p:cNvPr>
          <p:cNvSpPr txBox="1"/>
          <p:nvPr/>
        </p:nvSpPr>
        <p:spPr>
          <a:xfrm>
            <a:off x="2478986" y="1837612"/>
            <a:ext cx="7458764" cy="892929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266" dirty="0">
                <a:solidFill>
                  <a:srgbClr val="C00000"/>
                </a:solidFill>
                <a:latin typeface="UTM Cookies" panose="02040603050506020204" pitchFamily="18" charset="0"/>
                <a:ea typeface="宋体" panose="02010600030101010101" pitchFamily="2" charset="-122"/>
              </a:rPr>
              <a:t>VIẾT BÀI</a:t>
            </a:r>
            <a:endParaRPr lang="en-US" sz="4266" dirty="0">
              <a:solidFill>
                <a:srgbClr val="C00000"/>
              </a:solidFill>
              <a:latin typeface="UTM Cookies" panose="02040603050506020204" pitchFamily="18" charset="0"/>
              <a:ea typeface="宋体" panose="02010600030101010101" pitchFamily="2" charset="-122"/>
            </a:endParaRPr>
          </a:p>
        </p:txBody>
      </p:sp>
      <p:grpSp>
        <p:nvGrpSpPr>
          <p:cNvPr id="302" name="Google Shape;1801;p44"/>
          <p:cNvGrpSpPr/>
          <p:nvPr/>
        </p:nvGrpSpPr>
        <p:grpSpPr>
          <a:xfrm>
            <a:off x="9009950" y="1755318"/>
            <a:ext cx="1865248" cy="1939104"/>
            <a:chOff x="484800" y="3137100"/>
            <a:chExt cx="1213403" cy="1224618"/>
          </a:xfrm>
        </p:grpSpPr>
        <p:sp>
          <p:nvSpPr>
            <p:cNvPr id="303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22" fontAlgn="base">
                <a:spcBef>
                  <a:spcPct val="0"/>
                </a:spcBef>
                <a:spcAft>
                  <a:spcPct val="0"/>
                </a:spcAft>
              </a:pPr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04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305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6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7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8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9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0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1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2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3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4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5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6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9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0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1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2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3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4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5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6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7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8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9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0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1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2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xmlns="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3550361" y="2246505"/>
            <a:ext cx="1881524" cy="737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1342232" y="971127"/>
            <a:ext cx="9626670" cy="88756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5813" fontAlgn="base">
              <a:spcBef>
                <a:spcPct val="0"/>
              </a:spcBef>
              <a:spcAft>
                <a:spcPct val="0"/>
              </a:spcAft>
            </a:pP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vi-VN" sz="341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16826" r="39663" b="15720"/>
          <a:stretch/>
        </p:blipFill>
        <p:spPr>
          <a:xfrm rot="708359">
            <a:off x="772432" y="2131380"/>
            <a:ext cx="3114745" cy="4344250"/>
          </a:xfrm>
          <a:prstGeom prst="rect">
            <a:avLst/>
          </a:prstGeom>
        </p:spPr>
      </p:pic>
      <p:sp>
        <p:nvSpPr>
          <p:cNvPr id="9" name="Rounded Rectangle 63"/>
          <p:cNvSpPr/>
          <p:nvPr/>
        </p:nvSpPr>
        <p:spPr>
          <a:xfrm rot="10800000">
            <a:off x="4298646" y="2131790"/>
            <a:ext cx="5143959" cy="3497179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rgbClr val="E79D7F">
              <a:alpha val="92941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60" y="2716483"/>
            <a:ext cx="4141329" cy="4141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925" y="2766194"/>
            <a:ext cx="4233004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Bùi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Mạnh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Hùng</a:t>
            </a:r>
            <a:endParaRPr lang="en-US" sz="3603" b="1" dirty="0">
              <a:solidFill>
                <a:prstClr val="black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8357" y="3643392"/>
            <a:ext cx="5138140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Tǟần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Thị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Hiền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Lương</a:t>
            </a:r>
            <a:endParaRPr lang="en-US" sz="3603" b="1" dirty="0">
              <a:solidFill>
                <a:prstClr val="black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7206" y="4501000"/>
            <a:ext cx="4233004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Đỗ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Hồng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Dương</a:t>
            </a:r>
            <a:endParaRPr lang="en-US" sz="3603" b="1" dirty="0">
              <a:solidFill>
                <a:prstClr val="black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  <p:bldP spid="4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91" y="283820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998886" y="356659"/>
            <a:ext cx="4713658" cy="6923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36094" y="356659"/>
            <a:ext cx="4576450" cy="626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943"/>
            <a:r>
              <a:rPr lang="en-US" sz="474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3.Chọn a </a:t>
            </a:r>
            <a:r>
              <a:rPr lang="en-US" sz="474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74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342599" y="969019"/>
            <a:ext cx="9970347" cy="1256830"/>
          </a:xfrm>
          <a:prstGeom prst="rect">
            <a:avLst/>
          </a:prstGeom>
        </p:spPr>
        <p:txBody>
          <a:bodyPr vert="horz" lIns="86656" tIns="43330" rIns="86656" bIns="4333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866503" fontAlgn="base">
              <a:spcAft>
                <a:spcPct val="0"/>
              </a:spcAft>
              <a:defRPr/>
            </a:pP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792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270375" y="1870018"/>
            <a:ext cx="10761535" cy="3939715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marL="541566" indent="-541566" defTabSz="86694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Dao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có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mài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mới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sắc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có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học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mới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ên</a:t>
            </a:r>
            <a:endParaRPr lang="en-US" sz="4172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541566" indent="-541566" defTabSz="86694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Hay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học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thì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sang hay  </a:t>
            </a:r>
            <a:r>
              <a:rPr lang="en-US" sz="4172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àm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thì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có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-   </a:t>
            </a:r>
            <a:r>
              <a:rPr lang="vi-VN" sz="4172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ật từng trang, từng trang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Giấy trắng sờ mát rượi</a:t>
            </a:r>
            <a:endParaRPr lang="en-US" sz="4172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T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hơm tho mùi giấy mới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vi-VN" sz="4172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ắn </a:t>
            </a:r>
            <a:r>
              <a:rPr lang="vi-VN" sz="4172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ót bàn tay xinh.</a:t>
            </a:r>
            <a:endParaRPr lang="en-US" sz="4172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92455" y="2063515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5286" y="2654136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2626" y="3281496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2036" y="5180283"/>
            <a:ext cx="421181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2287" y="5180283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37055" y="2219223"/>
            <a:ext cx="6526704" cy="212613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63BA67-B840-1DFD-6872-09467CD4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74" y="2421926"/>
            <a:ext cx="649889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4912" y="1858692"/>
            <a:ext cx="8875653" cy="417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 (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gắn/gắng):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bó, cố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sức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3792" dirty="0">
              <a:solidFill>
                <a:srgbClr val="000000"/>
              </a:solidFill>
              <a:latin typeface="Calibri Light"/>
              <a:ea typeface="宋体" panose="02010600030101010101" pitchFamily="2" charset="-122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 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(nắn/nắng): 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ánh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nắng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uốn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nắn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nót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3792" dirty="0">
              <a:solidFill>
                <a:srgbClr val="000000"/>
              </a:solidFill>
              <a:latin typeface="Calibri Light"/>
              <a:ea typeface="宋体" panose="02010600030101010101" pitchFamily="2" charset="-122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 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(vần/vầng):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vần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thơ,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vầng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trăng,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vầng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trán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endParaRPr lang="en-US" sz="3792" dirty="0">
              <a:solidFill>
                <a:srgbClr val="000000"/>
              </a:solidFill>
              <a:latin typeface="Calibri Light"/>
              <a:ea typeface="宋体" panose="02010600030101010101" pitchFamily="2" charset="-122"/>
            </a:endParaRP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(vân/vâng)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vân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gỗ,</a:t>
            </a:r>
            <a:r>
              <a:rPr lang="vi-VN" sz="3792" dirty="0">
                <a:solidFill>
                  <a:srgbClr val="000000"/>
                </a:solidFill>
                <a:latin typeface="Times New Roman (Headings)"/>
                <a:ea typeface="宋体" panose="02010600030101010101" pitchFamily="2" charset="-122"/>
              </a:rPr>
              <a:t>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vâng</a:t>
            </a:r>
            <a:r>
              <a:rPr lang="vi-VN" sz="3792" dirty="0">
                <a:solidFill>
                  <a:srgbClr val="000000"/>
                </a:solidFill>
                <a:latin typeface="Times New Roman (Headings)"/>
                <a:ea typeface="宋体" panose="02010600030101010101" pitchFamily="2" charset="-122"/>
              </a:rPr>
              <a:t> 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lời,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vân</a:t>
            </a:r>
            <a:r>
              <a:rPr lang="en-US" sz="3792" dirty="0">
                <a:solidFill>
                  <a:srgbClr val="000000"/>
                </a:solidFill>
                <a:latin typeface="Calibri Light"/>
                <a:ea typeface="宋体" panose="02010600030101010101" pitchFamily="2" charset="-122"/>
              </a:rPr>
              <a:t> 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tay</a:t>
            </a:r>
            <a:endParaRPr lang="en-US" sz="3792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Google Shape;117;p2"/>
          <p:cNvSpPr/>
          <p:nvPr/>
        </p:nvSpPr>
        <p:spPr>
          <a:xfrm>
            <a:off x="1043542" y="1517321"/>
            <a:ext cx="9285298" cy="491574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15883" y="1922571"/>
            <a:ext cx="819291" cy="5867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00658" y="1922571"/>
            <a:ext cx="955840" cy="5694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61321" y="1931194"/>
            <a:ext cx="955840" cy="5694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999669" y="3034779"/>
            <a:ext cx="955840" cy="5867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13383" y="3087106"/>
            <a:ext cx="795177" cy="505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935463" y="3075307"/>
            <a:ext cx="730970" cy="505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17485" y="4189060"/>
            <a:ext cx="730970" cy="573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824340" y="4228215"/>
            <a:ext cx="955840" cy="573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077390" y="4218711"/>
            <a:ext cx="955840" cy="573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11060" y="5425301"/>
            <a:ext cx="751017" cy="508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13103" y="5425300"/>
            <a:ext cx="992378" cy="5707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356506" y="5425299"/>
            <a:ext cx="720885" cy="5087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Title 1"/>
          <p:cNvSpPr>
            <a:spLocks noGrp="1"/>
          </p:cNvSpPr>
          <p:nvPr/>
        </p:nvSpPr>
        <p:spPr>
          <a:xfrm>
            <a:off x="291949" y="362312"/>
            <a:ext cx="10378838" cy="1256830"/>
          </a:xfrm>
          <a:prstGeom prst="rect">
            <a:avLst/>
          </a:prstGeom>
        </p:spPr>
        <p:txBody>
          <a:bodyPr vert="horz" lIns="86656" tIns="43330" rIns="86656" bIns="4333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866503" fontAlgn="base">
              <a:spcAft>
                <a:spcPct val="0"/>
              </a:spcAft>
              <a:defRPr/>
            </a:pP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792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8" b="89948" l="9994" r="89948">
                        <a14:foregroundMark x1="37450" y1="24182" x2="42160" y2="26824"/>
                        <a14:foregroundMark x1="50373" y1="25043" x2="54164" y2="286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532" y="3068988"/>
            <a:ext cx="4179829" cy="4179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9" grpId="0" animBg="1"/>
      <p:bldP spid="51" grpId="0" animBg="1"/>
      <p:bldP spid="53" grpId="0" animBg="1"/>
      <p:bldP spid="56" grpId="0" animBg="1"/>
      <p:bldP spid="57" grpId="0" animBg="1"/>
      <p:bldP spid="61" grpId="0" animBg="1"/>
      <p:bldP spid="62" grpId="0" animBg="1"/>
      <p:bldP spid="65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" y="-3721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-48682" y="2410517"/>
            <a:ext cx="12191332" cy="4521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0F82E05-785E-52BB-00F6-7A69459812BC}"/>
              </a:ext>
            </a:extLst>
          </p:cNvPr>
          <p:cNvGrpSpPr/>
          <p:nvPr/>
        </p:nvGrpSpPr>
        <p:grpSpPr>
          <a:xfrm>
            <a:off x="1085828" y="396973"/>
            <a:ext cx="7058400" cy="3331136"/>
            <a:chOff x="875733" y="549630"/>
            <a:chExt cx="7168869" cy="3513309"/>
          </a:xfrm>
        </p:grpSpPr>
        <p:sp>
          <p:nvSpPr>
            <p:cNvPr id="7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8" name="Google Shape;3071;p74">
              <a:extLst>
                <a:ext uri="{FF2B5EF4-FFF2-40B4-BE49-F238E27FC236}">
                  <a16:creationId xmlns:a16="http://schemas.microsoft.com/office/drawing/2014/main" xmlns="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1" y="3209738"/>
              <a:ext cx="716588" cy="853201"/>
              <a:chOff x="4324687" y="3374839"/>
              <a:chExt cx="544313" cy="648083"/>
            </a:xfrm>
          </p:grpSpPr>
          <p:grpSp>
            <p:nvGrpSpPr>
              <p:cNvPr id="51" name="Google Shape;3072;p74">
                <a:extLst>
                  <a:ext uri="{FF2B5EF4-FFF2-40B4-BE49-F238E27FC236}">
                    <a16:creationId xmlns:a16="http://schemas.microsoft.com/office/drawing/2014/main" xmlns="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66" name="Google Shape;3073;p74">
                  <a:extLst>
                    <a:ext uri="{FF2B5EF4-FFF2-40B4-BE49-F238E27FC236}">
                      <a16:creationId xmlns:a16="http://schemas.microsoft.com/office/drawing/2014/main" xmlns="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7" name="Google Shape;3074;p74">
                  <a:extLst>
                    <a:ext uri="{FF2B5EF4-FFF2-40B4-BE49-F238E27FC236}">
                      <a16:creationId xmlns:a16="http://schemas.microsoft.com/office/drawing/2014/main" xmlns="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8" name="Google Shape;3075;p74">
                  <a:extLst>
                    <a:ext uri="{FF2B5EF4-FFF2-40B4-BE49-F238E27FC236}">
                      <a16:creationId xmlns:a16="http://schemas.microsoft.com/office/drawing/2014/main" xmlns="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9" name="Google Shape;3076;p74">
                  <a:extLst>
                    <a:ext uri="{FF2B5EF4-FFF2-40B4-BE49-F238E27FC236}">
                      <a16:creationId xmlns:a16="http://schemas.microsoft.com/office/drawing/2014/main" xmlns="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0" name="Google Shape;3077;p74">
                  <a:extLst>
                    <a:ext uri="{FF2B5EF4-FFF2-40B4-BE49-F238E27FC236}">
                      <a16:creationId xmlns:a16="http://schemas.microsoft.com/office/drawing/2014/main" xmlns="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Google Shape;3078;p74">
                  <a:extLst>
                    <a:ext uri="{FF2B5EF4-FFF2-40B4-BE49-F238E27FC236}">
                      <a16:creationId xmlns:a16="http://schemas.microsoft.com/office/drawing/2014/main" xmlns="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" name="Google Shape;3079;p74">
                  <a:extLst>
                    <a:ext uri="{FF2B5EF4-FFF2-40B4-BE49-F238E27FC236}">
                      <a16:creationId xmlns:a16="http://schemas.microsoft.com/office/drawing/2014/main" xmlns="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3" name="Google Shape;3080;p74">
                  <a:extLst>
                    <a:ext uri="{FF2B5EF4-FFF2-40B4-BE49-F238E27FC236}">
                      <a16:creationId xmlns:a16="http://schemas.microsoft.com/office/drawing/2014/main" xmlns="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4" name="Google Shape;3081;p74">
                  <a:extLst>
                    <a:ext uri="{FF2B5EF4-FFF2-40B4-BE49-F238E27FC236}">
                      <a16:creationId xmlns:a16="http://schemas.microsoft.com/office/drawing/2014/main" xmlns="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5" name="Google Shape;3082;p74">
                  <a:extLst>
                    <a:ext uri="{FF2B5EF4-FFF2-40B4-BE49-F238E27FC236}">
                      <a16:creationId xmlns:a16="http://schemas.microsoft.com/office/drawing/2014/main" xmlns="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6" name="Google Shape;3083;p74">
                  <a:extLst>
                    <a:ext uri="{FF2B5EF4-FFF2-40B4-BE49-F238E27FC236}">
                      <a16:creationId xmlns:a16="http://schemas.microsoft.com/office/drawing/2014/main" xmlns="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7" name="Google Shape;3084;p74">
                  <a:extLst>
                    <a:ext uri="{FF2B5EF4-FFF2-40B4-BE49-F238E27FC236}">
                      <a16:creationId xmlns:a16="http://schemas.microsoft.com/office/drawing/2014/main" xmlns="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8" name="Google Shape;3085;p74">
                  <a:extLst>
                    <a:ext uri="{FF2B5EF4-FFF2-40B4-BE49-F238E27FC236}">
                      <a16:creationId xmlns:a16="http://schemas.microsoft.com/office/drawing/2014/main" xmlns="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2" name="Google Shape;3086;p74">
                <a:extLst>
                  <a:ext uri="{FF2B5EF4-FFF2-40B4-BE49-F238E27FC236}">
                    <a16:creationId xmlns:a16="http://schemas.microsoft.com/office/drawing/2014/main" xmlns="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53" name="Google Shape;3087;p74">
                  <a:extLst>
                    <a:ext uri="{FF2B5EF4-FFF2-40B4-BE49-F238E27FC236}">
                      <a16:creationId xmlns:a16="http://schemas.microsoft.com/office/drawing/2014/main" xmlns="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" name="Google Shape;3088;p74">
                  <a:extLst>
                    <a:ext uri="{FF2B5EF4-FFF2-40B4-BE49-F238E27FC236}">
                      <a16:creationId xmlns:a16="http://schemas.microsoft.com/office/drawing/2014/main" xmlns="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Google Shape;3089;p74">
                  <a:extLst>
                    <a:ext uri="{FF2B5EF4-FFF2-40B4-BE49-F238E27FC236}">
                      <a16:creationId xmlns:a16="http://schemas.microsoft.com/office/drawing/2014/main" xmlns="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Google Shape;3090;p74">
                  <a:extLst>
                    <a:ext uri="{FF2B5EF4-FFF2-40B4-BE49-F238E27FC236}">
                      <a16:creationId xmlns:a16="http://schemas.microsoft.com/office/drawing/2014/main" xmlns="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Google Shape;3091;p74">
                  <a:extLst>
                    <a:ext uri="{FF2B5EF4-FFF2-40B4-BE49-F238E27FC236}">
                      <a16:creationId xmlns:a16="http://schemas.microsoft.com/office/drawing/2014/main" xmlns="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" name="Google Shape;3092;p74">
                  <a:extLst>
                    <a:ext uri="{FF2B5EF4-FFF2-40B4-BE49-F238E27FC236}">
                      <a16:creationId xmlns:a16="http://schemas.microsoft.com/office/drawing/2014/main" xmlns="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Google Shape;3093;p74">
                  <a:extLst>
                    <a:ext uri="{FF2B5EF4-FFF2-40B4-BE49-F238E27FC236}">
                      <a16:creationId xmlns:a16="http://schemas.microsoft.com/office/drawing/2014/main" xmlns="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0" name="Google Shape;3094;p74">
                  <a:extLst>
                    <a:ext uri="{FF2B5EF4-FFF2-40B4-BE49-F238E27FC236}">
                      <a16:creationId xmlns:a16="http://schemas.microsoft.com/office/drawing/2014/main" xmlns="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Google Shape;3095;p74">
                  <a:extLst>
                    <a:ext uri="{FF2B5EF4-FFF2-40B4-BE49-F238E27FC236}">
                      <a16:creationId xmlns:a16="http://schemas.microsoft.com/office/drawing/2014/main" xmlns="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Google Shape;3096;p74">
                  <a:extLst>
                    <a:ext uri="{FF2B5EF4-FFF2-40B4-BE49-F238E27FC236}">
                      <a16:creationId xmlns:a16="http://schemas.microsoft.com/office/drawing/2014/main" xmlns="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" name="Google Shape;3097;p74">
                  <a:extLst>
                    <a:ext uri="{FF2B5EF4-FFF2-40B4-BE49-F238E27FC236}">
                      <a16:creationId xmlns:a16="http://schemas.microsoft.com/office/drawing/2014/main" xmlns="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4" name="Google Shape;3098;p74">
                  <a:extLst>
                    <a:ext uri="{FF2B5EF4-FFF2-40B4-BE49-F238E27FC236}">
                      <a16:creationId xmlns:a16="http://schemas.microsoft.com/office/drawing/2014/main" xmlns="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5" name="Google Shape;3099;p74">
                  <a:extLst>
                    <a:ext uri="{FF2B5EF4-FFF2-40B4-BE49-F238E27FC236}">
                      <a16:creationId xmlns:a16="http://schemas.microsoft.com/office/drawing/2014/main" xmlns="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0" name="Google Shape;1686;p40">
              <a:extLst>
                <a:ext uri="{FF2B5EF4-FFF2-40B4-BE49-F238E27FC236}">
                  <a16:creationId xmlns:a16="http://schemas.microsoft.com/office/drawing/2014/main" xmlns="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41" name="Google Shape;1687;p40">
                <a:extLst>
                  <a:ext uri="{FF2B5EF4-FFF2-40B4-BE49-F238E27FC236}">
                    <a16:creationId xmlns:a16="http://schemas.microsoft.com/office/drawing/2014/main" xmlns="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42" name="Google Shape;1688;p40">
                <a:extLst>
                  <a:ext uri="{FF2B5EF4-FFF2-40B4-BE49-F238E27FC236}">
                    <a16:creationId xmlns:a16="http://schemas.microsoft.com/office/drawing/2014/main" xmlns="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43" name="Google Shape;1689;p40">
                  <a:extLst>
                    <a:ext uri="{FF2B5EF4-FFF2-40B4-BE49-F238E27FC236}">
                      <a16:creationId xmlns:a16="http://schemas.microsoft.com/office/drawing/2014/main" xmlns="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Google Shape;1690;p40">
                  <a:extLst>
                    <a:ext uri="{FF2B5EF4-FFF2-40B4-BE49-F238E27FC236}">
                      <a16:creationId xmlns:a16="http://schemas.microsoft.com/office/drawing/2014/main" xmlns="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5" name="Google Shape;1691;p40">
                  <a:extLst>
                    <a:ext uri="{FF2B5EF4-FFF2-40B4-BE49-F238E27FC236}">
                      <a16:creationId xmlns:a16="http://schemas.microsoft.com/office/drawing/2014/main" xmlns="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Google Shape;1692;p40">
                  <a:extLst>
                    <a:ext uri="{FF2B5EF4-FFF2-40B4-BE49-F238E27FC236}">
                      <a16:creationId xmlns:a16="http://schemas.microsoft.com/office/drawing/2014/main" xmlns="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7" name="Google Shape;1693;p40">
                  <a:extLst>
                    <a:ext uri="{FF2B5EF4-FFF2-40B4-BE49-F238E27FC236}">
                      <a16:creationId xmlns:a16="http://schemas.microsoft.com/office/drawing/2014/main" xmlns="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Google Shape;1694;p40">
                  <a:extLst>
                    <a:ext uri="{FF2B5EF4-FFF2-40B4-BE49-F238E27FC236}">
                      <a16:creationId xmlns:a16="http://schemas.microsoft.com/office/drawing/2014/main" xmlns="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Google Shape;1695;p40">
                  <a:extLst>
                    <a:ext uri="{FF2B5EF4-FFF2-40B4-BE49-F238E27FC236}">
                      <a16:creationId xmlns:a16="http://schemas.microsoft.com/office/drawing/2014/main" xmlns="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Google Shape;1696;p40">
                  <a:extLst>
                    <a:ext uri="{FF2B5EF4-FFF2-40B4-BE49-F238E27FC236}">
                      <a16:creationId xmlns:a16="http://schemas.microsoft.com/office/drawing/2014/main" xmlns="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1" name="Google Shape;3023;p74">
              <a:extLst>
                <a:ext uri="{FF2B5EF4-FFF2-40B4-BE49-F238E27FC236}">
                  <a16:creationId xmlns:a16="http://schemas.microsoft.com/office/drawing/2014/main" xmlns="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197" y="1822606"/>
              <a:ext cx="396960" cy="966266"/>
              <a:chOff x="4459282" y="2187084"/>
              <a:chExt cx="301527" cy="733966"/>
            </a:xfrm>
          </p:grpSpPr>
          <p:grpSp>
            <p:nvGrpSpPr>
              <p:cNvPr id="31" name="Google Shape;3024;p74">
                <a:extLst>
                  <a:ext uri="{FF2B5EF4-FFF2-40B4-BE49-F238E27FC236}">
                    <a16:creationId xmlns:a16="http://schemas.microsoft.com/office/drawing/2014/main" xmlns="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37" name="Google Shape;3025;p74">
                  <a:extLst>
                    <a:ext uri="{FF2B5EF4-FFF2-40B4-BE49-F238E27FC236}">
                      <a16:creationId xmlns:a16="http://schemas.microsoft.com/office/drawing/2014/main" xmlns="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" name="Google Shape;3026;p74">
                  <a:extLst>
                    <a:ext uri="{FF2B5EF4-FFF2-40B4-BE49-F238E27FC236}">
                      <a16:creationId xmlns:a16="http://schemas.microsoft.com/office/drawing/2014/main" xmlns="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9" name="Google Shape;3027;p74">
                  <a:extLst>
                    <a:ext uri="{FF2B5EF4-FFF2-40B4-BE49-F238E27FC236}">
                      <a16:creationId xmlns:a16="http://schemas.microsoft.com/office/drawing/2014/main" xmlns="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0" name="Google Shape;3028;p74">
                  <a:extLst>
                    <a:ext uri="{FF2B5EF4-FFF2-40B4-BE49-F238E27FC236}">
                      <a16:creationId xmlns:a16="http://schemas.microsoft.com/office/drawing/2014/main" xmlns="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" name="Google Shape;3029;p74">
                <a:extLst>
                  <a:ext uri="{FF2B5EF4-FFF2-40B4-BE49-F238E27FC236}">
                    <a16:creationId xmlns:a16="http://schemas.microsoft.com/office/drawing/2014/main" xmlns="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2" y="2187084"/>
                <a:ext cx="298898" cy="733966"/>
                <a:chOff x="4459282" y="2187084"/>
                <a:chExt cx="298898" cy="733966"/>
              </a:xfrm>
            </p:grpSpPr>
            <p:sp>
              <p:nvSpPr>
                <p:cNvPr id="33" name="Google Shape;3030;p74">
                  <a:extLst>
                    <a:ext uri="{FF2B5EF4-FFF2-40B4-BE49-F238E27FC236}">
                      <a16:creationId xmlns:a16="http://schemas.microsoft.com/office/drawing/2014/main" xmlns="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2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4" name="Google Shape;3031;p74">
                  <a:extLst>
                    <a:ext uri="{FF2B5EF4-FFF2-40B4-BE49-F238E27FC236}">
                      <a16:creationId xmlns:a16="http://schemas.microsoft.com/office/drawing/2014/main" xmlns="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" name="Google Shape;3032;p74">
                  <a:extLst>
                    <a:ext uri="{FF2B5EF4-FFF2-40B4-BE49-F238E27FC236}">
                      <a16:creationId xmlns:a16="http://schemas.microsoft.com/office/drawing/2014/main" xmlns="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6" name="Google Shape;3033;p74">
                  <a:extLst>
                    <a:ext uri="{FF2B5EF4-FFF2-40B4-BE49-F238E27FC236}">
                      <a16:creationId xmlns:a16="http://schemas.microsoft.com/office/drawing/2014/main" xmlns="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2" name="Google Shape;2029;p49">
              <a:extLst>
                <a:ext uri="{FF2B5EF4-FFF2-40B4-BE49-F238E27FC236}">
                  <a16:creationId xmlns:a16="http://schemas.microsoft.com/office/drawing/2014/main" xmlns="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875733" y="549630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684" tIns="86684" rIns="86684" bIns="86684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defTabSz="866943" fontAlgn="base"/>
              <a:r>
                <a:rPr lang="en-US" sz="9102" b="1" dirty="0">
                  <a:ln/>
                  <a:gradFill flip="none" rotWithShape="1">
                    <a:gsLst>
                      <a:gs pos="0">
                        <a:srgbClr val="00BDBC">
                          <a:shade val="30000"/>
                          <a:satMod val="115000"/>
                        </a:srgbClr>
                      </a:gs>
                      <a:gs pos="50000">
                        <a:srgbClr val="00BDBC">
                          <a:shade val="67500"/>
                          <a:satMod val="115000"/>
                        </a:srgbClr>
                      </a:gs>
                      <a:gs pos="100000">
                        <a:srgbClr val="00BDBC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5" name="Google Shape;1606;p38"/>
            <p:cNvGrpSpPr/>
            <p:nvPr/>
          </p:nvGrpSpPr>
          <p:grpSpPr>
            <a:xfrm>
              <a:off x="6365330" y="2542362"/>
              <a:ext cx="562055" cy="415796"/>
              <a:chOff x="657378" y="3277540"/>
              <a:chExt cx="1362956" cy="1125242"/>
            </a:xfrm>
          </p:grpSpPr>
          <p:sp>
            <p:nvSpPr>
              <p:cNvPr id="16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3162102" y="1605374"/>
            <a:ext cx="9420361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471" indent="-433471" defTabSz="866943">
              <a:buFontTx/>
              <a:buChar char="-"/>
              <a:defRPr/>
            </a:pP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137563" y="2059458"/>
            <a:ext cx="9420361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471" indent="-433471" defTabSz="866943">
              <a:buFontTx/>
              <a:buChar char="-"/>
              <a:defRPr/>
            </a:pPr>
            <a:r>
              <a:rPr lang="vi-VN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 tiếp theo.</a:t>
            </a:r>
            <a:endParaRPr lang="en-US" sz="3034" b="1" dirty="0">
              <a:solidFill>
                <a:srgbClr val="003744">
                  <a:lumMod val="90000"/>
                  <a:lumOff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5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8528" y="1244224"/>
            <a:ext cx="11333526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Chúc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0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các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em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học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0A12C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tốt</a:t>
            </a:r>
            <a:endParaRPr lang="en-US" sz="8533" dirty="0">
              <a:solidFill>
                <a:srgbClr val="F0A12C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37055" y="2219223"/>
            <a:ext cx="6526704" cy="212613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E19B86-DB08-9F5B-10DB-AA25BD6F8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57" y="2463968"/>
            <a:ext cx="649889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TCH LADY Hướng dẫn Vũ điệu uống sữa Ngại gì thử thách online video cutter 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2" y="15288"/>
            <a:ext cx="12164018" cy="67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8080" y="1483185"/>
            <a:ext cx="7802522" cy="534049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03710" y="1839771"/>
            <a:ext cx="797603" cy="797603"/>
            <a:chOff x="3529981" y="507683"/>
            <a:chExt cx="598350" cy="598350"/>
          </a:xfrm>
        </p:grpSpPr>
        <p:sp>
          <p:nvSpPr>
            <p:cNvPr id="20" name="椭圆 19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3572604" y="556873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55617" y="3906858"/>
            <a:ext cx="817025" cy="797603"/>
            <a:chOff x="3714492" y="1994557"/>
            <a:chExt cx="612920" cy="598350"/>
          </a:xfrm>
        </p:grpSpPr>
        <p:sp>
          <p:nvSpPr>
            <p:cNvPr id="29" name="椭圆 28"/>
            <p:cNvSpPr/>
            <p:nvPr/>
          </p:nvSpPr>
          <p:spPr>
            <a:xfrm>
              <a:off x="3729062" y="1994557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Box 48"/>
            <p:cNvSpPr txBox="1"/>
            <p:nvPr/>
          </p:nvSpPr>
          <p:spPr>
            <a:xfrm>
              <a:off x="3714492" y="2043747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57770" y="1810295"/>
            <a:ext cx="1001809" cy="4008273"/>
            <a:chOff x="5901014" y="1112411"/>
            <a:chExt cx="1056725" cy="4227997"/>
          </a:xfrm>
        </p:grpSpPr>
        <p:sp>
          <p:nvSpPr>
            <p:cNvPr id="35" name="弧形 34"/>
            <p:cNvSpPr/>
            <p:nvPr/>
          </p:nvSpPr>
          <p:spPr>
            <a:xfrm>
              <a:off x="5901014" y="3226592"/>
              <a:ext cx="1056724" cy="1056724"/>
            </a:xfrm>
            <a:prstGeom prst="arc">
              <a:avLst>
                <a:gd name="adj1" fmla="val 16072548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弧形 35"/>
            <p:cNvSpPr/>
            <p:nvPr/>
          </p:nvSpPr>
          <p:spPr>
            <a:xfrm>
              <a:off x="5901014" y="1112411"/>
              <a:ext cx="1056724" cy="1056724"/>
            </a:xfrm>
            <a:prstGeom prst="arc">
              <a:avLst>
                <a:gd name="adj1" fmla="val 16200000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弧形 36"/>
            <p:cNvSpPr/>
            <p:nvPr/>
          </p:nvSpPr>
          <p:spPr>
            <a:xfrm flipH="1">
              <a:off x="5901015" y="2169503"/>
              <a:ext cx="1056724" cy="1056724"/>
            </a:xfrm>
            <a:prstGeom prst="arc">
              <a:avLst>
                <a:gd name="adj1" fmla="val 16169364"/>
                <a:gd name="adj2" fmla="val 528188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flipH="1">
              <a:off x="5901015" y="4283684"/>
              <a:ext cx="1056724" cy="1056724"/>
            </a:xfrm>
            <a:prstGeom prst="arc">
              <a:avLst>
                <a:gd name="adj1" fmla="val 16152732"/>
                <a:gd name="adj2" fmla="val 520193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586034" y="1830556"/>
            <a:ext cx="7046943" cy="1372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4051" y="4043123"/>
            <a:ext cx="6079823" cy="228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177001" algn="just" defTabSz="866943" fontAlgn="base">
              <a:lnSpc>
                <a:spcPct val="115000"/>
              </a:lnSpc>
              <a:spcBef>
                <a:spcPct val="0"/>
              </a:spcBef>
              <a:tabLst>
                <a:tab pos="423237" algn="l"/>
              </a:tabLst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265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FD9C45-3947-B3DC-1DDB-12A44C745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51" y="832478"/>
            <a:ext cx="5200339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48528" y="2814532"/>
            <a:ext cx="6390155" cy="20578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F943A7-445F-BDE4-02AA-3E912331C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71" y="3104686"/>
            <a:ext cx="6553768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"/>
          <p:cNvSpPr txBox="1"/>
          <p:nvPr/>
        </p:nvSpPr>
        <p:spPr>
          <a:xfrm>
            <a:off x="3680490" y="1380773"/>
            <a:ext cx="5091915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xmlns="" id="{491CD692-9B6B-469A-A827-924368ADD6A1}"/>
              </a:ext>
            </a:extLst>
          </p:cNvPr>
          <p:cNvSpPr txBox="1"/>
          <p:nvPr/>
        </p:nvSpPr>
        <p:spPr>
          <a:xfrm>
            <a:off x="3703444" y="4043469"/>
            <a:ext cx="5543504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3023659" y="300725"/>
            <a:ext cx="5772132" cy="8271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656" tIns="43330" rIns="86656" bIns="43330"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lang="en-US" sz="3318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2" b="89948" l="9994" r="89948">
                        <a14:foregroundMark x1="37507" y1="25732" x2="50431" y2="34118"/>
                        <a14:foregroundMark x1="53820" y1="23894" x2="50029" y2="30213"/>
                        <a14:foregroundMark x1="48191" y1="25560" x2="52843" y2="26536"/>
                        <a14:foregroundMark x1="51694" y1="23033" x2="48765" y2="23320"/>
                        <a14:foregroundMark x1="39920" y1="23320" x2="35267" y2="28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08" y="1449047"/>
            <a:ext cx="5729922" cy="5729922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47927" y="1517321"/>
            <a:ext cx="7802522" cy="53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23212" y="323350"/>
            <a:ext cx="559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mở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lt-LT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F87842-B6B8-85B2-235E-1E388949A17E}"/>
              </a:ext>
            </a:extLst>
          </p:cNvPr>
          <p:cNvSpPr txBox="1"/>
          <p:nvPr/>
        </p:nvSpPr>
        <p:spPr>
          <a:xfrm>
            <a:off x="772160" y="883920"/>
            <a:ext cx="500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5FB51D-F9A3-BDD9-5FE8-787A6736F7C5}"/>
              </a:ext>
            </a:extLst>
          </p:cNvPr>
          <p:cNvSpPr txBox="1"/>
          <p:nvPr/>
        </p:nvSpPr>
        <p:spPr>
          <a:xfrm>
            <a:off x="711200" y="142240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DF1692-E10A-3BE9-89A7-B5FC9F0C1F75}"/>
              </a:ext>
            </a:extLst>
          </p:cNvPr>
          <p:cNvSpPr txBox="1"/>
          <p:nvPr/>
        </p:nvSpPr>
        <p:spPr>
          <a:xfrm>
            <a:off x="670560" y="1971040"/>
            <a:ext cx="500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40C7BA-492F-96AA-DAE8-FEC7AB379B75}"/>
              </a:ext>
            </a:extLst>
          </p:cNvPr>
          <p:cNvSpPr txBox="1"/>
          <p:nvPr/>
        </p:nvSpPr>
        <p:spPr>
          <a:xfrm>
            <a:off x="670560" y="249936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DA3838-E1D9-A39E-AD8F-61205FF02521}"/>
              </a:ext>
            </a:extLst>
          </p:cNvPr>
          <p:cNvSpPr txBox="1"/>
          <p:nvPr/>
        </p:nvSpPr>
        <p:spPr>
          <a:xfrm>
            <a:off x="6644640" y="914400"/>
            <a:ext cx="554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4B1B5B-8DE2-8C04-19CE-D0DE515A0352}"/>
              </a:ext>
            </a:extLst>
          </p:cNvPr>
          <p:cNvSpPr txBox="1"/>
          <p:nvPr/>
        </p:nvSpPr>
        <p:spPr>
          <a:xfrm>
            <a:off x="6583680" y="145288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43BB0C-4D19-1A67-A10B-47F9BEEEE9EE}"/>
              </a:ext>
            </a:extLst>
          </p:cNvPr>
          <p:cNvSpPr txBox="1"/>
          <p:nvPr/>
        </p:nvSpPr>
        <p:spPr>
          <a:xfrm>
            <a:off x="6543040" y="200152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8566E1-75FF-2354-D9EE-6E3C0281980A}"/>
              </a:ext>
            </a:extLst>
          </p:cNvPr>
          <p:cNvSpPr txBox="1"/>
          <p:nvPr/>
        </p:nvSpPr>
        <p:spPr>
          <a:xfrm>
            <a:off x="6543040" y="252984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97" y="493889"/>
            <a:ext cx="5735037" cy="3739900"/>
          </a:xfrm>
          <a:prstGeom prst="rect">
            <a:avLst/>
          </a:prstGeom>
        </p:spPr>
      </p:pic>
      <p:sp>
        <p:nvSpPr>
          <p:cNvPr id="76" name="Text Box 1"/>
          <p:cNvSpPr txBox="1"/>
          <p:nvPr/>
        </p:nvSpPr>
        <p:spPr>
          <a:xfrm>
            <a:off x="1521626" y="1380773"/>
            <a:ext cx="5091915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xmlns="" id="{491CD692-9B6B-469A-A827-924368ADD6A1}"/>
              </a:ext>
            </a:extLst>
          </p:cNvPr>
          <p:cNvSpPr txBox="1"/>
          <p:nvPr/>
        </p:nvSpPr>
        <p:spPr>
          <a:xfrm>
            <a:off x="1544580" y="4043469"/>
            <a:ext cx="5543504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3023659" y="300725"/>
            <a:ext cx="5772132" cy="8271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656" tIns="43330" rIns="86656" bIns="43330"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lang="en-US" sz="3318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7640116" y="1896264"/>
            <a:ext cx="3192999" cy="1466419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spcBef>
                <a:spcPct val="0"/>
              </a:spcBef>
              <a:spcAft>
                <a:spcPct val="0"/>
              </a:spcAft>
            </a:pP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Đoạn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thơ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có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những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chữ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nào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cần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hoa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6448" y="1790418"/>
            <a:ext cx="2600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58174" y="2336612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6448" y="2814532"/>
            <a:ext cx="2600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58174" y="3360726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03849" y="4521388"/>
            <a:ext cx="2600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589899" y="5477228"/>
            <a:ext cx="346795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658174" y="6023422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589900" y="4999308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7624763" y="1848619"/>
            <a:ext cx="3234671" cy="1641275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spcBef>
                <a:spcPct val="0"/>
              </a:spcBef>
              <a:spcAft>
                <a:spcPct val="0"/>
              </a:spcAft>
            </a:pP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  <p:bldP spid="6" grpId="0"/>
      <p:bldP spid="6" grpId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17;p2"/>
          <p:cNvSpPr/>
          <p:nvPr/>
        </p:nvSpPr>
        <p:spPr>
          <a:xfrm>
            <a:off x="1636141" y="3658032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2996" y="3662010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dạt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dào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117;p2"/>
          <p:cNvSpPr/>
          <p:nvPr/>
        </p:nvSpPr>
        <p:spPr>
          <a:xfrm>
            <a:off x="7101754" y="3595608"/>
            <a:ext cx="3072341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8388" y="358261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chân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trời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4389144" y="5220279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1934" y="5191188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sóng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vỗ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30515" y="223295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ao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sâu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Google Shape;117;p2"/>
          <p:cNvSpPr/>
          <p:nvPr/>
        </p:nvSpPr>
        <p:spPr>
          <a:xfrm>
            <a:off x="4389144" y="2287061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F0B372-7085-8483-98ED-C331E0A82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43" y="670700"/>
            <a:ext cx="1007146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390</Words>
  <Application>Microsoft Office PowerPoint</Application>
  <PresentationFormat>Widescreen</PresentationFormat>
  <Paragraphs>83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微软雅黑</vt:lpstr>
      <vt:lpstr>宋体</vt:lpstr>
      <vt:lpstr>#9Slide07 Altus</vt:lpstr>
      <vt:lpstr>#9Slide07 HoneyCream</vt:lpstr>
      <vt:lpstr>Arial</vt:lpstr>
      <vt:lpstr>Arial-Rounded</vt:lpstr>
      <vt:lpstr>Calibri</vt:lpstr>
      <vt:lpstr>Calibri Light</vt:lpstr>
      <vt:lpstr>Cambria</vt:lpstr>
      <vt:lpstr>HP001 4 hàng</vt:lpstr>
      <vt:lpstr>HP001 4 hang 1 ô ly</vt:lpstr>
      <vt:lpstr>HP001 5 hàng</vt:lpstr>
      <vt:lpstr>Kirang Haerang</vt:lpstr>
      <vt:lpstr>SVN-Newton</vt:lpstr>
      <vt:lpstr>SVN-Poky's</vt:lpstr>
      <vt:lpstr>Tahoma</vt:lpstr>
      <vt:lpstr>Times New Roman</vt:lpstr>
      <vt:lpstr>Times New Roman (Headings)</vt:lpstr>
      <vt:lpstr>UTM Avo</vt:lpstr>
      <vt:lpstr>UTM Cookies</vt:lpstr>
      <vt:lpstr>UTM Seagull</vt:lpstr>
      <vt:lpstr>字魂70号-灵悦黑体</vt:lpstr>
      <vt:lpstr>等线</vt:lpstr>
      <vt:lpstr>千图网海量PPT模板www.58pic.com​​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2021-07-29T07:51:23Z</dcterms:created>
  <dcterms:modified xsi:type="dcterms:W3CDTF">2025-11-07T07:45:53Z</dcterms:modified>
</cp:coreProperties>
</file>