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24" r:id="rId3"/>
    <p:sldMasterId id="2147483736" r:id="rId4"/>
    <p:sldMasterId id="2147483742" r:id="rId5"/>
    <p:sldMasterId id="2147483754" r:id="rId6"/>
    <p:sldMasterId id="2147483766" r:id="rId7"/>
  </p:sldMasterIdLst>
  <p:notesMasterIdLst>
    <p:notesMasterId r:id="rId16"/>
  </p:notesMasterIdLst>
  <p:sldIdLst>
    <p:sldId id="2007577197" r:id="rId8"/>
    <p:sldId id="277" r:id="rId9"/>
    <p:sldId id="2007577195" r:id="rId10"/>
    <p:sldId id="2007577196" r:id="rId11"/>
    <p:sldId id="335" r:id="rId12"/>
    <p:sldId id="270" r:id="rId13"/>
    <p:sldId id="2007577193" r:id="rId14"/>
    <p:sldId id="20075771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1042E-2C49-45D5-8601-CC3DB83817F5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92248-887D-42A9-99A0-50A464B6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D2AD8-CD39-4FF7-90DB-C7D8DAE127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39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4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14418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2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13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1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3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3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27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5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4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139CA-46CD-4ED7-BF46-1BEA3BCE18DE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1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95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36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3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27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66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75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29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47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99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26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FA368-07C6-42CA-86B7-702472C65BE2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5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816D4A-E9D3-0D55-0B29-B0ADF66BD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105DF7-2A9F-DC0F-6DA5-BDEAC9B62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0EF673-0524-F680-ABC1-9A2A68FC1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16E8-25CD-4BB1-A6F0-E393A17E4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B8084-349B-4FC2-947A-F8EE070E6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99D30-1757-4D32-86E1-92DFD03D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234D4-583E-4660-BE3D-19A6BFBD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3AB1A-66AC-4195-AC48-D2944A75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93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9FE19-7B44-43E1-8139-5A35F7A3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0F0F7-F4FC-4929-A30D-21A956012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DB78C-9449-4089-A5C6-C5F004749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8A65-DEEF-430C-B3A4-39D34301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238D1-3019-42F4-98EE-16C088A1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32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164D-742C-481D-B7F7-09A69C3B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C1808-4475-43F8-B50C-85D8419D9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0A373-5D21-44E7-A0D0-F4C83E87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06F6A-7B47-4242-A617-4223BBAA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539DA-64AD-4701-A414-B589CAD4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76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E2C76-58B4-408C-90E1-8A9238CC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9C74-AA7C-419E-AF86-2F6E4249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5BD10-B728-4E53-832A-8EB0ED0AE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9ACB0-D610-462C-AE3F-3BF002AF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68270-48E7-45C0-863C-EA65D8E7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62B87-41ED-45C4-8644-082BC49C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8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0284-4833-4142-A2C5-097589EF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D943F-B380-4685-BF76-079242861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C2714-D8F6-42DF-96BA-CBFE609D6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FDD81-4D7B-46C7-8E6E-3C23CB3F9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D39AB-77B6-4860-9166-50D71C9A0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A72BD-890B-4302-8631-349A6B37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BDE24-05C9-4C83-BBD3-89BD796D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EF334-BE3A-44F5-B3B9-832D5D27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43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9519-3A6F-4452-A32A-E0264319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A6D54-C5F2-40D0-B40B-081C9286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27A72-50B2-46CF-9866-4765DE99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63FE1-6658-4EDC-AD9E-56DBAEB8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078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BA85D-CD57-45FA-9A60-EE88ED26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C04A3-E4ED-4565-9D14-74B706C4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16278-B3D0-464A-B2EA-CBD1C695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11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A3DB-79AC-47E6-B5A4-FBCD77AF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46DEC-CE9C-4E08-B3D9-FEF5240E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3738-C579-41D1-A994-8EE073FDC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32238-B2A6-4391-A2EB-B4E0830C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7E6E1-13F2-4E43-B010-BAAF45B1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A5728-BD65-40E9-B183-950DD12B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9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2A5A-5BF7-4458-89A8-A1A4FDFE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CFE042-6127-4728-AAFB-0DE2C5241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7BA-CB03-453F-A015-0596207AB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3B46E-3248-4C2F-9EB2-B1352F10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76CE0-C550-433C-985A-742421A3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4B274-06DB-40BA-98C6-991505ED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85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831C-54BB-4599-9571-23054A654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E24A5-08CD-4B02-BB29-6E8F1A24D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BBF3F-DD74-4E05-A353-CEE7C8EC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59D5D-718E-4D76-BBE0-83D11DCC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69DAB-2550-4237-83CC-5CDE96EF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9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54CFC-4BFA-4658-86C6-5B8C9132D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A3B0A-3CB6-4A29-8BC6-76F8E474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4FAC7-03D0-4902-A08D-2BEFA281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B4FAC-D363-4558-9105-6DF82A1F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952F6-F720-4C1E-9FF6-2DC74FC6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075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7E65-00FB-43E6-8766-2C61BE7D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8576E-A303-4EC9-994E-FDAC77DE6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C10E8-0739-4F8E-83BF-E7004AC9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445AC-AF6E-4FE4-8726-4598409B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562FB-0463-4648-9046-F4D03639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94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25B0-594D-4EC0-B1CF-68BB6DF2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27B8F-717D-4060-8E3B-886A96391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A404E-05D9-4B44-ACBD-9156D48D22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280AB-263E-4D02-90E2-2200B97E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E8262-BE7F-497E-A3D2-40BE5924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34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A4AB-A16F-49F4-B5BB-36FA467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331BA-07E1-4999-90E2-4F04DD4DD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CBB13-FBDB-41C6-B81C-869939F6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02388-2867-4D0C-A01D-CA2922F2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8354F-63AB-442D-AF53-ADF56B3F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63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EC21-E27A-46E0-ABC9-56A2EB23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E1057-10B9-412E-8E6C-3807AA7CA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BAD82-5BB7-4B49-A480-311CCA25B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67EB5-8F34-4297-B80C-D4944C3D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F2354-AC6F-4187-9709-D65B177F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DBDBD-07A0-4940-8656-8F24A85A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7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A797-1579-4D9B-923C-15B2E8C5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96008-0D0E-4350-8204-B55BDECEE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F1C68-F9B0-45AB-BFE4-AB6A2607D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BF474-3D80-4CF7-B601-DC3623784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30C05F-1BE4-441D-91C1-C84A0AAD5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FB7040-BB75-4C23-94D8-A19F0C84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78233-AB84-4462-B190-1BAEF646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49AB68-FA00-4147-B17C-73DE1638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41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98FD-6332-427C-B63E-466A45D1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8C2F2-43E6-4AC3-AE84-DB11D5BD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C6806-9F8E-4C74-AD8A-99A25994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3C4C6-8584-4C61-8F73-FFA0EA16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41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325D4-75C5-4014-BD2D-A5A0B019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118CF-F40E-4CEC-A6D5-5386EA78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86D25-5C72-49EF-9E6A-BBB0C8DE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0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AD56-CB97-41A2-B14B-60C5EF11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E2063-4B0E-4B96-9C8B-F2FC80278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0A284-C3E4-42F3-9174-240651139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428AC-60B9-4F73-9FAF-D975BC1E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A629C-4668-4E7F-AD1E-B54D64A6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F3459-3F98-41AA-A22D-107738C0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38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A845-20D0-4416-A0DD-F152C93D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34ECF2-972E-4C16-8237-CB42D10CB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29F61-5F2F-4477-84A6-B2F4C343E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D676B-7A86-4AB7-A7B7-196CEEDD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F19F5-CA17-4E54-8559-768A10C1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2BC5-76DF-4225-BEA9-E13550EF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5C09C5-C5C3-E629-93F5-99278B40D1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9724" y="1221916"/>
            <a:ext cx="2336847" cy="233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808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0E20-EEBF-45AD-AA45-3B0EEC8F1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196EA4-EA4F-47FB-B69E-E5A5032DC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F3D31-2269-4742-95F6-37636330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0F854-2BD5-4D8F-9E97-990ED17A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1DC2E-C792-481B-8942-9583FDB4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92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A6DD1-8590-4733-AEB5-36BBAF877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11A78-785B-455B-8A27-AA05A8018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F1FC4-E97B-4E6E-ADE8-98C589BB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C3EA86-5F2A-45BA-A7C6-6846EBA9AD56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9A5BF-3774-44E0-BC8B-E2C1970C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C4D0A-98C1-4868-BC3A-98EDC47F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9EB51-B1C5-4955-846E-9B47DE070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75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16E8-25CD-4BB1-A6F0-E393A17E4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B8084-349B-4FC2-947A-F8EE070E6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99D30-1757-4D32-86E1-92DFD03D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234D4-583E-4660-BE3D-19A6BFBD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3AB1A-66AC-4195-AC48-D2944A75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183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9FE19-7B44-43E1-8139-5A35F7A3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0F0F7-F4FC-4929-A30D-21A95601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DB78C-9449-4089-A5C6-C5F004749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8A65-DEEF-430C-B3A4-39D34301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238D1-3019-42F4-98EE-16C088A1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620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164D-742C-481D-B7F7-09A69C3B0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C1808-4475-43F8-B50C-85D8419D9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0A373-5D21-44E7-A0D0-F4C83E87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06F6A-7B47-4242-A617-4223BBAA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539DA-64AD-4701-A414-B589CAD4E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001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E2C76-58B4-408C-90E1-8A9238CC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9C74-AA7C-419E-AF86-2F6E4249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5BD10-B728-4E53-832A-8EB0ED0AE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9ACB0-D610-462C-AE3F-3BF002AF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68270-48E7-45C0-863C-EA65D8E7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62B87-41ED-45C4-8644-082BC49C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62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0284-4833-4142-A2C5-097589EF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D943F-B380-4685-BF76-079242861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C2714-D8F6-42DF-96BA-CBFE609D6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FDD81-4D7B-46C7-8E6E-3C23CB3F9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D39AB-77B6-4860-9166-50D71C9A0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A72BD-890B-4302-8631-349A6B37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BDE24-05C9-4C83-BBD3-89BD796D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EF334-BE3A-44F5-B3B9-832D5D27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9519-3A6F-4452-A32A-E0264319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A6D54-C5F2-40D0-B40B-081C9286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27A72-50B2-46CF-9866-4765DE99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63FE1-6658-4EDC-AD9E-56DBAEB8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0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BA85D-CD57-45FA-9A60-EE88ED26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C04A3-E4ED-4565-9D14-74B706C4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16278-B3D0-464A-B2EA-CBD1C695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207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A3DB-79AC-47E6-B5A4-FBCD77AF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46DEC-CE9C-4E08-B3D9-FEF5240ED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3738-C579-41D1-A994-8EE073FDC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32238-B2A6-4391-A2EB-B4E0830C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7E6E1-13F2-4E43-B010-BAAF45B1F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A5728-BD65-40E9-B183-950DD12BE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219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2A5A-5BF7-4458-89A8-A1A4FDFE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CFE042-6127-4728-AAFB-0DE2C5241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7BA-CB03-453F-A015-0596207AB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3B46E-3248-4C2F-9EB2-B1352F10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76CE0-C550-433C-985A-742421A3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4B274-06DB-40BA-98C6-991505ED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662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831C-54BB-4599-9571-23054A65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E24A5-08CD-4B02-BB29-6E8F1A24D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BBF3F-DD74-4E05-A353-CEE7C8EC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59D5D-718E-4D76-BBE0-83D11DCC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69DAB-2550-4237-83CC-5CDE96EF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578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54CFC-4BFA-4658-86C6-5B8C9132D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A3B0A-3CB6-4A29-8BC6-76F8E474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4FAC7-03D0-4902-A08D-2BEFA281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B4FAC-D363-4558-9105-6DF82A1F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952F6-F720-4C1E-9FF6-2DC74FC6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9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ags" Target="../tags/tag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EE8FF4A-45B4-0F9D-7918-DA15BBF6578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410" y="1"/>
            <a:ext cx="1350288" cy="135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8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81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94BB37F-DA88-680A-7DE0-4959764ACC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59" y="8052135"/>
            <a:ext cx="1171574" cy="1171574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E32606E-9977-3DF1-01B8-171783705C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410" y="1"/>
            <a:ext cx="1350288" cy="135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3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4F5B951-3F6B-10FB-03FE-216C7ECF10A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F6DD25-0FE7-4AF4-8BBF-9DC981B4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AA965-02CD-4604-9263-F81B12CE1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397BF-122C-4456-84AA-980D887CC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4A898-F4F9-45C8-AFB5-F058005BDEC3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0521-5E02-486F-B3B7-5391C4999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2453C-DDBF-4124-A20B-46FF4C0ED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A174A-BA5D-487B-A4AA-4DE5C8E60F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BE588B91-30AA-40BF-89D4-610ECF2DFF69}"/>
              </a:ext>
            </a:extLst>
          </p:cNvPr>
          <p:cNvSpPr/>
          <p:nvPr userDrawn="1"/>
        </p:nvSpPr>
        <p:spPr>
          <a:xfrm>
            <a:off x="0" y="0"/>
            <a:ext cx="12192000" cy="6972300"/>
          </a:xfrm>
          <a:custGeom>
            <a:avLst/>
            <a:gdLst/>
            <a:ahLst/>
            <a:cxnLst/>
            <a:rect l="l" t="t" r="r" b="b"/>
            <a:pathLst>
              <a:path w="4412451" h="2482004">
                <a:moveTo>
                  <a:pt x="0" y="0"/>
                </a:moveTo>
                <a:lnTo>
                  <a:pt x="4412452" y="0"/>
                </a:lnTo>
                <a:lnTo>
                  <a:pt x="4412452" y="2482004"/>
                </a:lnTo>
                <a:lnTo>
                  <a:pt x="0" y="248200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847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05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BE588B91-30AA-40BF-89D4-610ECF2DFF69}"/>
              </a:ext>
            </a:extLst>
          </p:cNvPr>
          <p:cNvSpPr/>
          <p:nvPr userDrawn="1"/>
        </p:nvSpPr>
        <p:spPr>
          <a:xfrm>
            <a:off x="0" y="0"/>
            <a:ext cx="12192000" cy="6972300"/>
          </a:xfrm>
          <a:custGeom>
            <a:avLst/>
            <a:gdLst/>
            <a:ahLst/>
            <a:cxnLst/>
            <a:rect l="l" t="t" r="r" b="b"/>
            <a:pathLst>
              <a:path w="4412451" h="2482004">
                <a:moveTo>
                  <a:pt x="0" y="0"/>
                </a:moveTo>
                <a:lnTo>
                  <a:pt x="4412452" y="0"/>
                </a:lnTo>
                <a:lnTo>
                  <a:pt x="4412452" y="2482004"/>
                </a:lnTo>
                <a:lnTo>
                  <a:pt x="0" y="248200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84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4.xml"/><Relationship Id="rId6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3848669" y="157279"/>
            <a:ext cx="5008727" cy="8580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Môn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Tiếng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Việt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46173" y="3589862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E4C769-765C-6225-EF0B-882012113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94" y="1042203"/>
            <a:ext cx="3560373" cy="2651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015C83-265A-44FB-1DE0-6112EFC0C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173" y="1172643"/>
            <a:ext cx="5413717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8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3596" y="-115201"/>
            <a:ext cx="714606" cy="714607"/>
          </a:xfrm>
          <a:prstGeom prst="rect">
            <a:avLst/>
          </a:prstGeom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422"/>
          <a:stretch/>
        </p:blipFill>
        <p:spPr>
          <a:xfrm>
            <a:off x="10331355" y="2718333"/>
            <a:ext cx="1860645" cy="1727702"/>
          </a:xfrm>
          <a:prstGeom prst="rect">
            <a:avLst/>
          </a:prstGeom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670AC932-8512-FAB0-24FD-715C7CB243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422"/>
          <a:stretch/>
        </p:blipFill>
        <p:spPr>
          <a:xfrm>
            <a:off x="0" y="2718333"/>
            <a:ext cx="1860645" cy="1727702"/>
          </a:xfrm>
          <a:prstGeom prst="rect">
            <a:avLst/>
          </a:prstGeom>
        </p:spPr>
      </p:pic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94378404-969E-FDE7-0467-8DE7F9935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2122288"/>
            <a:ext cx="7388778" cy="257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883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5749" y="381000"/>
            <a:ext cx="11649075" cy="652537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7D0C848-6CCA-6189-60C7-428A2B2A9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542924"/>
            <a:ext cx="7428230" cy="6053907"/>
          </a:xfrm>
          <a:prstGeom prst="rect">
            <a:avLst/>
          </a:prstGeom>
        </p:spPr>
      </p:pic>
      <p:sp>
        <p:nvSpPr>
          <p:cNvPr id="3" name="Cloud Callout 3">
            <a:extLst>
              <a:ext uri="{FF2B5EF4-FFF2-40B4-BE49-F238E27FC236}">
                <a16:creationId xmlns:a16="http://schemas.microsoft.com/office/drawing/2014/main" id="{F2E6A820-69F9-E075-45C4-39A0E098E267}"/>
              </a:ext>
            </a:extLst>
          </p:cNvPr>
          <p:cNvSpPr/>
          <p:nvPr/>
        </p:nvSpPr>
        <p:spPr>
          <a:xfrm>
            <a:off x="8973185" y="600075"/>
            <a:ext cx="3114040" cy="226250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" name="Cloud Callout 4">
            <a:extLst>
              <a:ext uri="{FF2B5EF4-FFF2-40B4-BE49-F238E27FC236}">
                <a16:creationId xmlns:a16="http://schemas.microsoft.com/office/drawing/2014/main" id="{A639DDC5-7C7F-2E9E-7EFE-E033866A4846}"/>
              </a:ext>
            </a:extLst>
          </p:cNvPr>
          <p:cNvSpPr/>
          <p:nvPr/>
        </p:nvSpPr>
        <p:spPr>
          <a:xfrm>
            <a:off x="-120015" y="660400"/>
            <a:ext cx="3114040" cy="2069465"/>
          </a:xfrm>
          <a:prstGeom prst="cloudCallout">
            <a:avLst>
              <a:gd name="adj1" fmla="val 26712"/>
              <a:gd name="adj2" fmla="val 7181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Nhân vật trong tranh là ai?</a:t>
            </a:r>
          </a:p>
        </p:txBody>
      </p:sp>
    </p:spTree>
    <p:extLst>
      <p:ext uri="{BB962C8B-B14F-4D97-AF65-F5344CB8AC3E}">
        <p14:creationId xmlns:p14="http://schemas.microsoft.com/office/powerpoint/2010/main" val="8909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5749" y="381000"/>
            <a:ext cx="11649075" cy="652537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8292659A-5DBF-73D3-55EC-89F789E47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935" y="-75565"/>
            <a:ext cx="8151495" cy="7008495"/>
          </a:xfrm>
          <a:prstGeom prst="rect">
            <a:avLst/>
          </a:prstGeom>
        </p:spPr>
      </p:pic>
      <p:sp>
        <p:nvSpPr>
          <p:cNvPr id="8" name="Cloud Callout 4">
            <a:extLst>
              <a:ext uri="{FF2B5EF4-FFF2-40B4-BE49-F238E27FC236}">
                <a16:creationId xmlns:a16="http://schemas.microsoft.com/office/drawing/2014/main" id="{5E6D2F7D-5D67-9869-4B34-373E133CC573}"/>
              </a:ext>
            </a:extLst>
          </p:cNvPr>
          <p:cNvSpPr/>
          <p:nvPr/>
        </p:nvSpPr>
        <p:spPr>
          <a:xfrm>
            <a:off x="1788160" y="2651760"/>
            <a:ext cx="4480560" cy="13255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Khung cảnh xung quanh rất tươi đẹp, 2 bạn bê vàng và dê trắng đang vui đùa ca hát bên nhau.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Cloud Callout 4">
            <a:extLst>
              <a:ext uri="{FF2B5EF4-FFF2-40B4-BE49-F238E27FC236}">
                <a16:creationId xmlns:a16="http://schemas.microsoft.com/office/drawing/2014/main" id="{72E34E4E-707C-C124-9253-B41676FDD249}"/>
              </a:ext>
            </a:extLst>
          </p:cNvPr>
          <p:cNvSpPr/>
          <p:nvPr/>
        </p:nvSpPr>
        <p:spPr>
          <a:xfrm>
            <a:off x="6268720" y="2651760"/>
            <a:ext cx="3780790" cy="13255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Khung cảnh khô hạn, trơ trụi, không có sự sống…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loud Callout 4">
            <a:extLst>
              <a:ext uri="{FF2B5EF4-FFF2-40B4-BE49-F238E27FC236}">
                <a16:creationId xmlns:a16="http://schemas.microsoft.com/office/drawing/2014/main" id="{0658A619-C762-9F29-9BA6-18572A50BEBA}"/>
              </a:ext>
            </a:extLst>
          </p:cNvPr>
          <p:cNvSpPr/>
          <p:nvPr/>
        </p:nvSpPr>
        <p:spPr>
          <a:xfrm>
            <a:off x="1859280" y="5394960"/>
            <a:ext cx="4409440" cy="1463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Khung cảnh xung quanh khác lạ so với khu rừng trước đây, bê vàng đi tìm cỏ quên mất cả đường về…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Cloud Callout 4">
            <a:extLst>
              <a:ext uri="{FF2B5EF4-FFF2-40B4-BE49-F238E27FC236}">
                <a16:creationId xmlns:a16="http://schemas.microsoft.com/office/drawing/2014/main" id="{B6834C72-6B17-B560-98E4-B861E27229B5}"/>
              </a:ext>
            </a:extLst>
          </p:cNvPr>
          <p:cNvSpPr/>
          <p:nvPr/>
        </p:nvSpPr>
        <p:spPr>
          <a:xfrm>
            <a:off x="6282055" y="5394960"/>
            <a:ext cx="3889375" cy="15379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Khung cảnh ở khu rừng cũ, dê trắng chạy khắp nơi tìm bê vàng và thi thoảng vẫn gọi; “Bê! Bê!”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THẢO </a:t>
            </a:r>
            <a:r>
              <a:rPr kumimoji="0" lang="en-US" altLang="zh-CN" sz="4400" b="0" i="0" u="none" strike="noStrike" kern="1200" cap="none" spc="0" normalizeH="0" baseline="0" noProof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  <a:cs typeface="+mn-cs"/>
              </a:rPr>
              <a:t>LUẬN NHÓM 4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ột bạn kể, các bạn khác lắng nghe để góp ý sau đó đổi vai người kể, người nghe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D3DAE8E-A75F-541F-CFDB-A82105457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7725" y="1612965"/>
            <a:ext cx="6097595" cy="5469901"/>
          </a:xfrm>
          <a:prstGeom prst="rect">
            <a:avLst/>
          </a:prstGeom>
        </p:spPr>
      </p:pic>
      <p:pic>
        <p:nvPicPr>
          <p:cNvPr id="3" name="Content Placeholder 1">
            <a:extLst>
              <a:ext uri="{FF2B5EF4-FFF2-40B4-BE49-F238E27FC236}">
                <a16:creationId xmlns:a16="http://schemas.microsoft.com/office/drawing/2014/main" id="{847D7EBB-6FF4-8437-3659-4C53D0CF2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765" y="474098"/>
            <a:ext cx="7428230" cy="60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park&#10;&#10;Description automatically generated">
            <a:extLst>
              <a:ext uri="{FF2B5EF4-FFF2-40B4-BE49-F238E27FC236}">
                <a16:creationId xmlns:a16="http://schemas.microsoft.com/office/drawing/2014/main" id="{6A146DB5-2E43-4E89-FF30-45509F1E0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B2A467A-D434-0ECD-ADB2-891290AF891D}"/>
              </a:ext>
            </a:extLst>
          </p:cNvPr>
          <p:cNvGrpSpPr/>
          <p:nvPr/>
        </p:nvGrpSpPr>
        <p:grpSpPr>
          <a:xfrm>
            <a:off x="2551814" y="0"/>
            <a:ext cx="9112102" cy="6858000"/>
            <a:chOff x="0" y="0"/>
            <a:chExt cx="8241792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2A5BD3-54AC-8749-1C4C-94A441A09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241792" cy="6858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FF759A-C5A5-C0A8-E296-4F787EC93671}"/>
                </a:ext>
              </a:extLst>
            </p:cNvPr>
            <p:cNvSpPr txBox="1"/>
            <p:nvPr/>
          </p:nvSpPr>
          <p:spPr>
            <a:xfrm>
              <a:off x="1602634" y="2918637"/>
              <a:ext cx="509422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54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 tiếp đoạn kết của câu chuyện theo ý của em</a:t>
              </a:r>
              <a:endParaRPr kumimoji="0" lang="zh-CN" altLang="en-US" sz="54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C9909CA-207D-C78D-AB06-CB77F19D6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892" y="1458000"/>
            <a:ext cx="28992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0"/>
            <a:ext cx="14630400" cy="6858000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407653" y="2445239"/>
            <a:ext cx="88502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Vd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40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Sau một thời gian dài tìm bạn, cuối cùng dê trắng cũng tìm được bê vàng. Hai bạn lại sống bên nhau thân thiết như xưa</a:t>
            </a:r>
            <a:r>
              <a:rPr lang="en-US" sz="40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0000" l="342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300" y="248920"/>
            <a:ext cx="4711700" cy="72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193</Words>
  <Application>Microsoft Office PowerPoint</Application>
  <PresentationFormat>Widescreen</PresentationFormat>
  <Paragraphs>16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等线</vt:lpstr>
      <vt:lpstr>Microsoft YaHei</vt:lpstr>
      <vt:lpstr>#9Slide02 Noi dung dai</vt:lpstr>
      <vt:lpstr>Arial</vt:lpstr>
      <vt:lpstr>Arial-Rounded</vt:lpstr>
      <vt:lpstr>Calibri</vt:lpstr>
      <vt:lpstr>Calibri Light</vt:lpstr>
      <vt:lpstr>SVN-SAF</vt:lpstr>
      <vt:lpstr>Times New Roman</vt:lpstr>
      <vt:lpstr>4_Office Theme</vt:lpstr>
      <vt:lpstr>1_Office 主题​​</vt:lpstr>
      <vt:lpstr>1_Office Theme</vt:lpstr>
      <vt:lpstr>3_Office Theme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39</cp:revision>
  <dcterms:created xsi:type="dcterms:W3CDTF">2021-07-29T10:01:20Z</dcterms:created>
  <dcterms:modified xsi:type="dcterms:W3CDTF">2025-11-08T13:31:21Z</dcterms:modified>
</cp:coreProperties>
</file>