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7" r:id="rId2"/>
    <p:sldMasterId id="2147483759" r:id="rId3"/>
  </p:sldMasterIdLst>
  <p:notesMasterIdLst>
    <p:notesMasterId r:id="rId11"/>
  </p:notesMasterIdLst>
  <p:sldIdLst>
    <p:sldId id="388" r:id="rId4"/>
    <p:sldId id="318" r:id="rId5"/>
    <p:sldId id="261" r:id="rId6"/>
    <p:sldId id="262" r:id="rId7"/>
    <p:sldId id="263" r:id="rId8"/>
    <p:sldId id="387" r:id="rId9"/>
    <p:sldId id="32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1D65A-0E49-4B81-95BD-DC48648D3420}"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8789-6066-4249-A748-E4DDD35096B8}" type="slidenum">
              <a:rPr lang="en-US" smtClean="0"/>
              <a:t>‹#›</a:t>
            </a:fld>
            <a:endParaRPr lang="en-US"/>
          </a:p>
        </p:txBody>
      </p:sp>
    </p:spTree>
    <p:extLst>
      <p:ext uri="{BB962C8B-B14F-4D97-AF65-F5344CB8AC3E}">
        <p14:creationId xmlns:p14="http://schemas.microsoft.com/office/powerpoint/2010/main" val="7146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68206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2BFF1-F057-4AE6-8151-29579624A5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AC60B04-066E-4D0D-8B5D-DF293826B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FD7113-BD45-4238-B37E-D9F6296A646B}"/>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5" name="Footer Placeholder 4">
            <a:extLst>
              <a:ext uri="{FF2B5EF4-FFF2-40B4-BE49-F238E27FC236}">
                <a16:creationId xmlns:a16="http://schemas.microsoft.com/office/drawing/2014/main" xmlns="" id="{0C70E23C-41E9-442D-8CC4-D439A550A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493932-F9E8-4AB7-9EE4-00CB7E1953C9}"/>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28246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0F44F-CB49-4CC6-B272-F0E7D49A9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4B5382-C60A-4E7D-A6DA-9748C67E8C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09DFEAD-C49A-4377-A080-6060AAAE1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64AB21-624F-4774-B273-2EBFC0A6E87C}"/>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6" name="Footer Placeholder 5">
            <a:extLst>
              <a:ext uri="{FF2B5EF4-FFF2-40B4-BE49-F238E27FC236}">
                <a16:creationId xmlns:a16="http://schemas.microsoft.com/office/drawing/2014/main" xmlns="" id="{E900A94E-2020-4718-B251-E272F42A6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7FE0F2-90BC-4747-AA91-1953BB929DA8}"/>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72377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236E2-7CDE-4197-8FF2-44874B662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FDBE7B-0563-47DF-ABE4-4CD64CCC6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49B198F-07B2-4C8F-BEFD-4C905EC2E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206F7A-E2F9-4253-8CDD-8D9E8FC93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3276424-9B29-452C-B1FE-5A85C31AB0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C7BEEFC-198E-4FE8-97C2-0DDF1F47167A}"/>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8" name="Footer Placeholder 7">
            <a:extLst>
              <a:ext uri="{FF2B5EF4-FFF2-40B4-BE49-F238E27FC236}">
                <a16:creationId xmlns:a16="http://schemas.microsoft.com/office/drawing/2014/main" xmlns="" id="{F087F434-BF1A-49E0-B245-AF409622D7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67D3040-1480-440C-8E68-82B302FFC9BE}"/>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16314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209BA-8E57-40F6-8A69-93AE45B03B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0EC1F1F-408A-417B-8054-1A0D61C25034}"/>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4" name="Footer Placeholder 3">
            <a:extLst>
              <a:ext uri="{FF2B5EF4-FFF2-40B4-BE49-F238E27FC236}">
                <a16:creationId xmlns:a16="http://schemas.microsoft.com/office/drawing/2014/main" xmlns="" id="{98BC884E-0755-4806-8D0B-FBD2E71643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043C45-4733-4BC5-BAE3-6AC98C8F64AF}"/>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240102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8929DA-49C3-400C-BDBF-47177EB03E6B}"/>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3" name="Footer Placeholder 2">
            <a:extLst>
              <a:ext uri="{FF2B5EF4-FFF2-40B4-BE49-F238E27FC236}">
                <a16:creationId xmlns:a16="http://schemas.microsoft.com/office/drawing/2014/main" xmlns="" id="{70925E41-6084-448C-90BE-2FEA990BB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18899C6-42B4-41F4-B9B2-F730B2D87887}"/>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32055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6D2CA-3F36-40AD-A0E5-EE62BDB9A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BF125D8-5BA5-4807-8355-06863A75D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130056-5D7C-4A70-9A6D-1296EAF6A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6D246F-B3B3-4D1D-97A9-C58B5FCD8951}"/>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6" name="Footer Placeholder 5">
            <a:extLst>
              <a:ext uri="{FF2B5EF4-FFF2-40B4-BE49-F238E27FC236}">
                <a16:creationId xmlns:a16="http://schemas.microsoft.com/office/drawing/2014/main" xmlns="" id="{E18CDFF1-81A8-47C4-8421-C3983DAC4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AA22BF-A263-4068-8247-0002604C9CC5}"/>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290667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060FB-C645-409E-9C37-4088543BC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0CA5D2-0D4B-4B0F-87BF-E9D5F74EB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27F7260-E45E-428F-B0AD-5C4E07DC4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156E42F-4C3E-4498-9179-FCBA4B35176C}"/>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6" name="Footer Placeholder 5">
            <a:extLst>
              <a:ext uri="{FF2B5EF4-FFF2-40B4-BE49-F238E27FC236}">
                <a16:creationId xmlns:a16="http://schemas.microsoft.com/office/drawing/2014/main" xmlns="" id="{1621608F-DCA2-4081-95B1-8052F6F3C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BECD0FE-FAE5-4C16-A2B8-FA7447CB99CF}"/>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301832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365A5-835B-433B-ADE7-A7D552AFB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2C12493-1F16-4173-9F38-A25259C7A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B6865C-5BE4-435D-91DF-AFE9678476DD}"/>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5" name="Footer Placeholder 4">
            <a:extLst>
              <a:ext uri="{FF2B5EF4-FFF2-40B4-BE49-F238E27FC236}">
                <a16:creationId xmlns:a16="http://schemas.microsoft.com/office/drawing/2014/main" xmlns="" id="{E297EA37-6990-4358-919A-94BCB5F58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2BD52A-2A76-471A-8AE0-87B4FCB5B20F}"/>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1516856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326265-D050-40A3-8EEA-C35526FAE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3D53EB8-4089-4940-A19B-6ABD228A8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951838-AC0C-4087-99EC-D3995750F136}"/>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5" name="Footer Placeholder 4">
            <a:extLst>
              <a:ext uri="{FF2B5EF4-FFF2-40B4-BE49-F238E27FC236}">
                <a16:creationId xmlns:a16="http://schemas.microsoft.com/office/drawing/2014/main" xmlns="" id="{75EFEADE-9150-4BDD-A50F-31CBA4DB6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7E075B-8E69-432A-B3BA-C72BEFB02492}"/>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4235970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700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705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68887C-DB17-4180-AD8C-2F7A4B75CEF6}"/>
              </a:ext>
            </a:extLst>
          </p:cNvPr>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E48561-6F99-411B-BF21-5175E2B06181}" type="datetimeFigureOut">
              <a:rPr kumimoji="0" lang="zh-CN" altLang="en-US" sz="1800" b="0" i="0" u="none" strike="noStrike" kern="1200" cap="none" spc="0" normalizeH="0" baseline="0" noProof="0" smtClean="0">
                <a:ln>
                  <a:noFill/>
                </a:ln>
                <a:solidFill>
                  <a:prstClr val="black"/>
                </a:solidFill>
                <a:effectLst/>
                <a:uLnTx/>
                <a:uFillTx/>
                <a:latin typeface="Calibri"/>
                <a:ea typeface="等线" panose="020B0604020202020204"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2025/11/9</a:t>
            </a:fld>
            <a:endParaRPr kumimoji="0" lang="zh-CN" altLang="en-US" sz="1800" b="0" i="0" u="none" strike="noStrike" kern="1200" cap="none" spc="0" normalizeH="0" baseline="0" noProof="0">
              <a:ln>
                <a:noFill/>
              </a:ln>
              <a:solidFill>
                <a:prstClr val="black"/>
              </a:solidFill>
              <a:effectLst/>
              <a:uLnTx/>
              <a:uFillTx/>
              <a:latin typeface="Calibri"/>
              <a:ea typeface="等线" panose="020B0604020202020204" charset="-122"/>
              <a:cs typeface="+mn-cs"/>
            </a:endParaRPr>
          </a:p>
        </p:txBody>
      </p:sp>
      <p:sp>
        <p:nvSpPr>
          <p:cNvPr id="5" name="页脚占位符 4">
            <a:extLst>
              <a:ext uri="{FF2B5EF4-FFF2-40B4-BE49-F238E27FC236}">
                <a16:creationId xmlns:a16="http://schemas.microsoft.com/office/drawing/2014/main" xmlns="" id="{D4AFC9C5-5355-44EF-A50E-0028AC545D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B0604020202020204" charset="-122"/>
              <a:cs typeface="+mn-cs"/>
            </a:endParaRPr>
          </a:p>
        </p:txBody>
      </p:sp>
      <p:sp>
        <p:nvSpPr>
          <p:cNvPr id="6" name="灯片编号占位符 5">
            <a:extLst>
              <a:ext uri="{FF2B5EF4-FFF2-40B4-BE49-F238E27FC236}">
                <a16:creationId xmlns:a16="http://schemas.microsoft.com/office/drawing/2014/main" xmlns="" id="{7EBF9BA4-7BD7-47F8-83C7-93A299DDF17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2C20B5C-6BF8-4786-95F4-791A87CCADD0}" type="slidenum">
              <a:rPr kumimoji="0" lang="zh-CN" altLang="en-US" sz="1800" b="0" i="0" u="none" strike="noStrike" kern="1200" cap="none" spc="0" normalizeH="0" baseline="0" noProof="0" smtClean="0">
                <a:ln>
                  <a:noFill/>
                </a:ln>
                <a:solidFill>
                  <a:prstClr val="black"/>
                </a:solidFill>
                <a:effectLst/>
                <a:uLnTx/>
                <a:uFillTx/>
                <a:latin typeface="Calibri"/>
                <a:ea typeface="等线" panose="020B0604020202020204"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等线" panose="020B0604020202020204" charset="-122"/>
              <a:cs typeface="+mn-cs"/>
            </a:endParaRPr>
          </a:p>
        </p:txBody>
      </p:sp>
    </p:spTree>
    <p:extLst>
      <p:ext uri="{BB962C8B-B14F-4D97-AF65-F5344CB8AC3E}">
        <p14:creationId xmlns:p14="http://schemas.microsoft.com/office/powerpoint/2010/main" val="3821238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757905"/>
      </p:ext>
    </p:extLst>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4510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5827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94260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3098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1240975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DBE98-8F9F-4BA8-92F2-C34CE7DB7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DC03D88-7750-44D8-8B3A-45C7EBFAB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F4ADA2-32C6-45D0-AACE-E80703D39AEE}"/>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5" name="Footer Placeholder 4">
            <a:extLst>
              <a:ext uri="{FF2B5EF4-FFF2-40B4-BE49-F238E27FC236}">
                <a16:creationId xmlns:a16="http://schemas.microsoft.com/office/drawing/2014/main" xmlns="" id="{B5FDF4A7-5192-4043-9835-522A0A074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068022-C69C-4ABF-8601-1841C1F7E935}"/>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416297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FDF2F-C755-4160-8995-0F0C78D67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17F8E6-0CC5-4AB8-AB95-77485D2B3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DE87F7-FF7A-4A40-A4F5-B62A93341DFD}"/>
              </a:ext>
            </a:extLst>
          </p:cNvPr>
          <p:cNvSpPr>
            <a:spLocks noGrp="1"/>
          </p:cNvSpPr>
          <p:nvPr>
            <p:ph type="dt" sz="half" idx="10"/>
          </p:nvPr>
        </p:nvSpPr>
        <p:spPr/>
        <p:txBody>
          <a:bodyPr/>
          <a:lstStyle/>
          <a:p>
            <a:fld id="{6B39F425-094F-4CBE-B25C-DEEB36416557}" type="datetimeFigureOut">
              <a:rPr lang="en-US" smtClean="0"/>
              <a:t>9/11/2025</a:t>
            </a:fld>
            <a:endParaRPr lang="en-US"/>
          </a:p>
        </p:txBody>
      </p:sp>
      <p:sp>
        <p:nvSpPr>
          <p:cNvPr id="5" name="Footer Placeholder 4">
            <a:extLst>
              <a:ext uri="{FF2B5EF4-FFF2-40B4-BE49-F238E27FC236}">
                <a16:creationId xmlns:a16="http://schemas.microsoft.com/office/drawing/2014/main" xmlns="" id="{B5AA735A-1F25-463B-955A-3E8FEFE6F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BD15FB-0D63-49BE-B300-67CEF276D354}"/>
              </a:ext>
            </a:extLst>
          </p:cNvPr>
          <p:cNvSpPr>
            <a:spLocks noGrp="1"/>
          </p:cNvSpPr>
          <p:nvPr>
            <p:ph type="sldNum" sz="quarter" idx="12"/>
          </p:nvPr>
        </p:nvSpPr>
        <p:spPr/>
        <p:txBody>
          <a:bodyPr/>
          <a:lstStyle/>
          <a:p>
            <a:fld id="{5BCAFF2A-8160-4CB9-8308-416FD304BE96}" type="slidenum">
              <a:rPr lang="en-US" smtClean="0"/>
              <a:t>‹#›</a:t>
            </a:fld>
            <a:endParaRPr lang="en-US"/>
          </a:p>
        </p:txBody>
      </p:sp>
    </p:spTree>
    <p:extLst>
      <p:ext uri="{BB962C8B-B14F-4D97-AF65-F5344CB8AC3E}">
        <p14:creationId xmlns:p14="http://schemas.microsoft.com/office/powerpoint/2010/main" val="69568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B14FA928-EF7C-8DB4-D6AF-0F58FC1D08E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85732" y="74014"/>
            <a:ext cx="1635518" cy="1635518"/>
          </a:xfrm>
          <a:prstGeom prst="rect">
            <a:avLst/>
          </a:prstGeom>
        </p:spPr>
      </p:pic>
    </p:spTree>
    <p:extLst>
      <p:ext uri="{BB962C8B-B14F-4D97-AF65-F5344CB8AC3E}">
        <p14:creationId xmlns:p14="http://schemas.microsoft.com/office/powerpoint/2010/main" val="1035544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7EDE4D1D-AE27-ED7D-AD03-7DEC2165992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51D75991-BE61-4561-929A-1C1044F25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7BC7BF0-3A48-4C8E-A2C4-460193F99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8DECDF-7746-4978-B88D-C3D458339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9F425-094F-4CBE-B25C-DEEB36416557}" type="datetimeFigureOut">
              <a:rPr lang="en-US" smtClean="0"/>
              <a:t>9/11/2025</a:t>
            </a:fld>
            <a:endParaRPr lang="en-US"/>
          </a:p>
        </p:txBody>
      </p:sp>
      <p:sp>
        <p:nvSpPr>
          <p:cNvPr id="5" name="Footer Placeholder 4">
            <a:extLst>
              <a:ext uri="{FF2B5EF4-FFF2-40B4-BE49-F238E27FC236}">
                <a16:creationId xmlns:a16="http://schemas.microsoft.com/office/drawing/2014/main" xmlns="" id="{41D39F29-DB1E-4016-A34C-E8B4BE44B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8FA2CFD-9AF5-49E1-A40C-1067326F1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AFF2A-8160-4CB9-8308-416FD304BE96}"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xmlns="" id="{155C7A0D-1696-2E48-0379-7677A420A51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5732" y="74014"/>
            <a:ext cx="1635518" cy="1635518"/>
          </a:xfrm>
          <a:prstGeom prst="rect">
            <a:avLst/>
          </a:prstGeom>
        </p:spPr>
      </p:pic>
    </p:spTree>
    <p:extLst>
      <p:ext uri="{BB962C8B-B14F-4D97-AF65-F5344CB8AC3E}">
        <p14:creationId xmlns:p14="http://schemas.microsoft.com/office/powerpoint/2010/main" val="221864673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Tree>
    <p:extLst>
      <p:ext uri="{BB962C8B-B14F-4D97-AF65-F5344CB8AC3E}">
        <p14:creationId xmlns:p14="http://schemas.microsoft.com/office/powerpoint/2010/main" val="72835301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7ef13e6488ebda4182295e359de7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1630"/>
            <a:ext cx="14020800" cy="6858000"/>
          </a:xfrm>
          <a:prstGeom prst="rect">
            <a:avLst/>
          </a:prstGeom>
          <a:solidFill>
            <a:srgbClr val="0000FF"/>
          </a:solidFill>
          <a:ln w="9525">
            <a:solidFill>
              <a:srgbClr val="0000FF"/>
            </a:solidFill>
            <a:miter lim="800000"/>
            <a:headEnd/>
            <a:tailEnd/>
          </a:ln>
        </p:spPr>
      </p:pic>
      <p:sp>
        <p:nvSpPr>
          <p:cNvPr id="7" name="WordArt 9"/>
          <p:cNvSpPr>
            <a:spLocks noChangeArrowheads="1" noChangeShapeType="1" noTextEdit="1"/>
          </p:cNvSpPr>
          <p:nvPr/>
        </p:nvSpPr>
        <p:spPr bwMode="auto">
          <a:xfrm>
            <a:off x="3848669" y="157279"/>
            <a:ext cx="5008727" cy="858085"/>
          </a:xfrm>
          <a:prstGeom prst="rect">
            <a:avLst/>
          </a:prstGeom>
        </p:spPr>
        <p:txBody>
          <a:bodyPr wrap="none" fromWordArt="1">
            <a:prstTxWarp prst="textPlain">
              <a:avLst>
                <a:gd name="adj" fmla="val 50000"/>
              </a:avLst>
            </a:prstTxWarp>
          </a:bodyPr>
          <a:lstStyle/>
          <a:p>
            <a:pPr algn="ctr"/>
            <a:r>
              <a:rPr lang="en-US" sz="3600" kern="10" dirty="0">
                <a:ln w="9525">
                  <a:solidFill>
                    <a:srgbClr val="00FFFF"/>
                  </a:solidFill>
                  <a:round/>
                  <a:headEnd/>
                  <a:tailEnd/>
                </a:ln>
                <a:solidFill>
                  <a:srgbClr val="33CC33"/>
                </a:solidFill>
              </a:rPr>
              <a:t> </a:t>
            </a:r>
            <a:r>
              <a:rPr lang="en-US" sz="3600" kern="10" dirty="0" err="1" smtClean="0">
                <a:ln w="9525">
                  <a:solidFill>
                    <a:srgbClr val="00FFFF"/>
                  </a:solidFill>
                  <a:round/>
                  <a:headEnd/>
                  <a:tailEnd/>
                </a:ln>
                <a:solidFill>
                  <a:srgbClr val="33CC33"/>
                </a:solidFill>
              </a:rPr>
              <a:t>Môn</a:t>
            </a:r>
            <a:r>
              <a:rPr lang="en-US" sz="3600" kern="10" dirty="0" smtClean="0">
                <a:ln w="9525">
                  <a:solidFill>
                    <a:srgbClr val="00FFFF"/>
                  </a:solidFill>
                  <a:round/>
                  <a:headEnd/>
                  <a:tailEnd/>
                </a:ln>
                <a:solidFill>
                  <a:srgbClr val="33CC33"/>
                </a:solidFill>
              </a:rPr>
              <a:t> </a:t>
            </a:r>
            <a:r>
              <a:rPr lang="en-US" sz="3600" kern="10" dirty="0" err="1" smtClean="0">
                <a:ln w="9525">
                  <a:solidFill>
                    <a:srgbClr val="00FFFF"/>
                  </a:solidFill>
                  <a:round/>
                  <a:headEnd/>
                  <a:tailEnd/>
                </a:ln>
                <a:solidFill>
                  <a:srgbClr val="33CC33"/>
                </a:solidFill>
              </a:rPr>
              <a:t>Tiếng</a:t>
            </a:r>
            <a:r>
              <a:rPr lang="en-US" sz="3600" kern="10" dirty="0" smtClean="0">
                <a:ln w="9525">
                  <a:solidFill>
                    <a:srgbClr val="00FFFF"/>
                  </a:solidFill>
                  <a:round/>
                  <a:headEnd/>
                  <a:tailEnd/>
                </a:ln>
                <a:solidFill>
                  <a:srgbClr val="33CC33"/>
                </a:solidFill>
              </a:rPr>
              <a:t> </a:t>
            </a:r>
            <a:r>
              <a:rPr lang="en-US" sz="3600" kern="10" dirty="0" err="1" smtClean="0">
                <a:ln w="9525">
                  <a:solidFill>
                    <a:srgbClr val="00FFFF"/>
                  </a:solidFill>
                  <a:round/>
                  <a:headEnd/>
                  <a:tailEnd/>
                </a:ln>
                <a:solidFill>
                  <a:srgbClr val="33CC33"/>
                </a:solidFill>
              </a:rPr>
              <a:t>Việt</a:t>
            </a:r>
            <a:r>
              <a:rPr lang="en-US" sz="3600" kern="10" dirty="0" smtClean="0">
                <a:ln w="9525">
                  <a:solidFill>
                    <a:srgbClr val="00FFFF"/>
                  </a:solidFill>
                  <a:round/>
                  <a:headEnd/>
                  <a:tailEnd/>
                </a:ln>
                <a:solidFill>
                  <a:srgbClr val="33CC33"/>
                </a:solidFill>
              </a:rPr>
              <a:t> 2</a:t>
            </a:r>
            <a:endParaRPr lang="en-US" sz="3600" kern="10" dirty="0">
              <a:ln w="9525">
                <a:solidFill>
                  <a:srgbClr val="00FFFF"/>
                </a:solidFill>
                <a:round/>
                <a:headEnd/>
                <a:tailEnd/>
              </a:ln>
              <a:solidFill>
                <a:srgbClr val="33CC33"/>
              </a:solidFill>
            </a:endParaRPr>
          </a:p>
        </p:txBody>
      </p:sp>
      <p:sp>
        <p:nvSpPr>
          <p:cNvPr id="8" name="TextBox 7"/>
          <p:cNvSpPr txBox="1">
            <a:spLocks noChangeArrowheads="1"/>
          </p:cNvSpPr>
          <p:nvPr/>
        </p:nvSpPr>
        <p:spPr bwMode="auto">
          <a:xfrm>
            <a:off x="2041189" y="381438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smtClean="0">
                <a:solidFill>
                  <a:srgbClr val="0000CC"/>
                </a:solidFill>
                <a:latin typeface="Times New Roman" panose="02020603050405020304" pitchFamily="18" charset="0"/>
                <a:cs typeface="Times New Roman" panose="02020603050405020304" pitchFamily="18" charset="0"/>
              </a:rPr>
              <a:t>Giáo</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viên</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Trần</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Thị</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Thuỷ</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04E4C769-765C-6225-EF0B-882012113A02}"/>
              </a:ext>
            </a:extLst>
          </p:cNvPr>
          <p:cNvPicPr>
            <a:picLocks noChangeAspect="1"/>
          </p:cNvPicPr>
          <p:nvPr/>
        </p:nvPicPr>
        <p:blipFill>
          <a:blip r:embed="rId3"/>
          <a:stretch>
            <a:fillRect/>
          </a:stretch>
        </p:blipFill>
        <p:spPr>
          <a:xfrm>
            <a:off x="811892" y="586321"/>
            <a:ext cx="3560373" cy="2651990"/>
          </a:xfrm>
          <a:prstGeom prst="rect">
            <a:avLst/>
          </a:prstGeom>
        </p:spPr>
      </p:pic>
      <p:pic>
        <p:nvPicPr>
          <p:cNvPr id="9" name="Picture 8">
            <a:extLst>
              <a:ext uri="{FF2B5EF4-FFF2-40B4-BE49-F238E27FC236}">
                <a16:creationId xmlns:a16="http://schemas.microsoft.com/office/drawing/2014/main" xmlns="" id="{D95FBC4E-5C30-2D72-4BE0-3C85AD90F742}"/>
              </a:ext>
            </a:extLst>
          </p:cNvPr>
          <p:cNvPicPr>
            <a:picLocks noChangeAspect="1"/>
          </p:cNvPicPr>
          <p:nvPr/>
        </p:nvPicPr>
        <p:blipFill>
          <a:blip r:embed="rId4"/>
          <a:stretch>
            <a:fillRect/>
          </a:stretch>
        </p:blipFill>
        <p:spPr>
          <a:xfrm>
            <a:off x="4161910" y="1288553"/>
            <a:ext cx="5909369" cy="2697995"/>
          </a:xfrm>
          <a:prstGeom prst="rect">
            <a:avLst/>
          </a:prstGeom>
        </p:spPr>
      </p:pic>
    </p:spTree>
    <p:extLst>
      <p:ext uri="{BB962C8B-B14F-4D97-AF65-F5344CB8AC3E}">
        <p14:creationId xmlns:p14="http://schemas.microsoft.com/office/powerpoint/2010/main" val="3266184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5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00FF00"/>
                                      </p:to>
                                    </p:animClr>
                                  </p:subTnLst>
                                </p:cTn>
                              </p:par>
                              <p:par>
                                <p:cTn id="10" presetID="16" presetClass="entr" presetSubtype="21" fill="hold" grpId="0" nodeType="withEffect">
                                  <p:stCondLst>
                                    <p:cond delay="1500"/>
                                  </p:stCondLst>
                                  <p:iterate type="wd">
                                    <p:tmPct val="0"/>
                                  </p:iterate>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15">
            <a:extLst>
              <a:ext uri="{FF2B5EF4-FFF2-40B4-BE49-F238E27FC236}">
                <a16:creationId xmlns:a16="http://schemas.microsoft.com/office/drawing/2014/main" xmlns="" id="{3E38DB15-51E3-4D15-A74F-A4E96C5394D1}"/>
              </a:ext>
            </a:extLst>
          </p:cNvPr>
          <p:cNvSpPr/>
          <p:nvPr/>
        </p:nvSpPr>
        <p:spPr>
          <a:xfrm>
            <a:off x="362858" y="377372"/>
            <a:ext cx="11359962" cy="6096000"/>
          </a:xfrm>
          <a:prstGeom prst="roundRect">
            <a:avLst/>
          </a:prstGeom>
          <a:solidFill>
            <a:schemeClr val="bg1"/>
          </a:solidFill>
          <a:ln w="76200">
            <a:solidFill>
              <a:srgbClr val="F74F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1664ACF7-6C9F-F084-8ECB-670CF92BF24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20" b="94199" l="5312" r="98614">
                        <a14:foregroundMark x1="28868" y1="12155" x2="42263" y2="64088"/>
                        <a14:foregroundMark x1="42263" y1="64088" x2="42494" y2="85912"/>
                        <a14:foregroundMark x1="36952" y1="88122" x2="85450" y2="94199"/>
                        <a14:foregroundMark x1="85450" y1="94199" x2="92841" y2="87845"/>
                        <a14:foregroundMark x1="92841" y1="87845" x2="90762" y2="46961"/>
                        <a14:foregroundMark x1="90762" y1="46961" x2="84988" y2="29834"/>
                        <a14:foregroundMark x1="84988" y1="29006" x2="68822" y2="29006"/>
                        <a14:foregroundMark x1="68822" y1="29006" x2="57506" y2="22099"/>
                        <a14:foregroundMark x1="57506" y1="22099" x2="48961" y2="8011"/>
                        <a14:foregroundMark x1="48961" y1="8011" x2="37182" y2="4696"/>
                        <a14:foregroundMark x1="37182" y1="4696" x2="29561" y2="10221"/>
                        <a14:foregroundMark x1="29561" y1="10221" x2="28868" y2="11602"/>
                        <a14:foregroundMark x1="32102" y1="8564" x2="99307" y2="14088"/>
                        <a14:foregroundMark x1="29792" y1="53039" x2="18245" y2="50552"/>
                        <a14:foregroundMark x1="18245" y1="50552" x2="10162" y2="44475"/>
                        <a14:foregroundMark x1="10162" y1="44475" x2="22864" y2="36740"/>
                        <a14:foregroundMark x1="22864" y1="36740" x2="41339" y2="48066"/>
                        <a14:foregroundMark x1="41339" y1="48066" x2="41339" y2="48066"/>
                        <a14:foregroundMark x1="41339" y1="48066" x2="51732" y2="50829"/>
                        <a14:foregroundMark x1="51732" y1="50829" x2="54273" y2="52486"/>
                        <a14:foregroundMark x1="52887" y1="46409" x2="48961" y2="36740"/>
                        <a14:foregroundMark x1="48961" y1="36740" x2="27021" y2="33425"/>
                        <a14:foregroundMark x1="27021" y1="33425" x2="14088" y2="35359"/>
                        <a14:foregroundMark x1="14088" y1="35359" x2="7390" y2="40608"/>
                        <a14:foregroundMark x1="7390" y1="40331" x2="14088" y2="32320"/>
                        <a14:foregroundMark x1="14088" y1="32320" x2="29561" y2="29006"/>
                        <a14:foregroundMark x1="5312" y1="28729" x2="6697" y2="34530"/>
                        <a14:foregroundMark x1="12240" y1="30110" x2="20554" y2="27624"/>
                        <a14:foregroundMark x1="20554" y1="27624" x2="20785" y2="27348"/>
                      </a14:backgroundRemoval>
                    </a14:imgEffect>
                  </a14:imgLayer>
                </a14:imgProps>
              </a:ext>
            </a:extLst>
          </a:blip>
          <a:srcRect l="2882"/>
          <a:stretch/>
        </p:blipFill>
        <p:spPr>
          <a:xfrm>
            <a:off x="1836308" y="1204224"/>
            <a:ext cx="4253596" cy="3246622"/>
          </a:xfrm>
          <a:prstGeom prst="rect">
            <a:avLst/>
          </a:prstGeom>
        </p:spPr>
      </p:pic>
      <p:pic>
        <p:nvPicPr>
          <p:cNvPr id="3" name="Picture 2">
            <a:extLst>
              <a:ext uri="{FF2B5EF4-FFF2-40B4-BE49-F238E27FC236}">
                <a16:creationId xmlns:a16="http://schemas.microsoft.com/office/drawing/2014/main" xmlns="" id="{804B5409-D22A-8C9A-BDA3-A09432DBAF5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08" b="96399" l="3662" r="97746">
                        <a14:foregroundMark x1="7042" y1="13296" x2="53239" y2="29640"/>
                        <a14:foregroundMark x1="53239" y1="29640" x2="71549" y2="20499"/>
                        <a14:foregroundMark x1="71549" y1="20499" x2="79437" y2="10249"/>
                        <a14:foregroundMark x1="79437" y1="10249" x2="79437" y2="10249"/>
                        <a14:foregroundMark x1="79437" y1="9972" x2="29577" y2="12465"/>
                        <a14:foregroundMark x1="29577" y1="12188" x2="16901" y2="11357"/>
                        <a14:foregroundMark x1="16901" y1="11357" x2="27606" y2="8310"/>
                        <a14:foregroundMark x1="27606" y1="8310" x2="38873" y2="9141"/>
                        <a14:foregroundMark x1="38873" y1="9141" x2="67887" y2="8864"/>
                        <a14:foregroundMark x1="67887" y1="8864" x2="86197" y2="16898"/>
                        <a14:foregroundMark x1="86197" y1="16898" x2="92394" y2="28532"/>
                        <a14:foregroundMark x1="92394" y1="28532" x2="92676" y2="41828"/>
                        <a14:foregroundMark x1="92676" y1="41828" x2="82254" y2="78670"/>
                        <a14:foregroundMark x1="82254" y1="78670" x2="68169" y2="92244"/>
                        <a14:foregroundMark x1="68169" y1="92244" x2="34085" y2="89197"/>
                        <a14:foregroundMark x1="34085" y1="89197" x2="13803" y2="82548"/>
                        <a14:foregroundMark x1="13803" y1="82548" x2="11268" y2="91967"/>
                        <a14:foregroundMark x1="11268" y1="91690" x2="61690" y2="87258"/>
                        <a14:foregroundMark x1="61690" y1="87258" x2="67606" y2="46260"/>
                        <a14:foregroundMark x1="67606" y1="46260" x2="67606" y2="44044"/>
                        <a14:foregroundMark x1="67606" y1="43767" x2="82535" y2="57341"/>
                        <a14:foregroundMark x1="82535" y1="57341" x2="87324" y2="70083"/>
                        <a14:foregroundMark x1="87324" y1="70083" x2="87887" y2="70360"/>
                        <a14:foregroundMark x1="87887" y1="70083" x2="87887" y2="82271"/>
                        <a14:foregroundMark x1="87887" y1="82271" x2="62817" y2="55125"/>
                        <a14:foregroundMark x1="70423" y1="54848" x2="72394" y2="83102"/>
                        <a14:foregroundMark x1="79437" y1="67590" x2="79437" y2="67590"/>
                        <a14:foregroundMark x1="79437" y1="67590" x2="79437" y2="67590"/>
                        <a14:foregroundMark x1="77465" y1="58172" x2="77465" y2="58172"/>
                        <a14:foregroundMark x1="81408" y1="45429" x2="81408" y2="45429"/>
                        <a14:foregroundMark x1="81408" y1="45429" x2="45634" y2="42382"/>
                        <a14:foregroundMark x1="41972" y1="34626" x2="31549" y2="31856"/>
                        <a14:foregroundMark x1="31549" y1="31856" x2="22254" y2="33795"/>
                        <a14:foregroundMark x1="22254" y1="33518" x2="7042" y2="33795"/>
                        <a14:foregroundMark x1="7042" y1="33795" x2="8732" y2="36011"/>
                        <a14:foregroundMark x1="8732" y1="35734" x2="8732" y2="64543"/>
                        <a14:foregroundMark x1="8169" y1="67590" x2="10423" y2="86981"/>
                        <a14:foregroundMark x1="9577" y1="88089" x2="5634" y2="93352"/>
                        <a14:foregroundMark x1="9859" y1="96399" x2="32958" y2="93906"/>
                        <a14:foregroundMark x1="32958" y1="93906" x2="58873" y2="94737"/>
                        <a14:foregroundMark x1="58873" y1="94737" x2="81408" y2="93629"/>
                        <a14:foregroundMark x1="81408" y1="93629" x2="83380" y2="92521"/>
                        <a14:foregroundMark x1="83380" y1="92521" x2="73239" y2="95845"/>
                        <a14:foregroundMark x1="73239" y1="95845" x2="61972" y2="96399"/>
                        <a14:foregroundMark x1="61972" y1="96399" x2="59155" y2="95568"/>
                        <a14:foregroundMark x1="90704" y1="92798" x2="91831" y2="71745"/>
                        <a14:foregroundMark x1="94366" y1="83657" x2="94366" y2="83657"/>
                        <a14:foregroundMark x1="37746" y1="17452" x2="30423" y2="26870"/>
                        <a14:foregroundMark x1="30423" y1="26870" x2="30423" y2="27424"/>
                        <a14:foregroundMark x1="37183" y1="36288" x2="38873" y2="41274"/>
                        <a14:foregroundMark x1="38873" y1="40997" x2="50704" y2="41274"/>
                        <a14:foregroundMark x1="35211" y1="29917" x2="13803" y2="9141"/>
                        <a14:foregroundMark x1="21127" y1="20499" x2="25915" y2="27701"/>
                        <a14:foregroundMark x1="32958" y1="26316" x2="59155" y2="17729"/>
                        <a14:foregroundMark x1="59155" y1="17729" x2="63099" y2="14127"/>
                        <a14:foregroundMark x1="63099" y1="13850" x2="68732" y2="26316"/>
                        <a14:foregroundMark x1="68732" y1="26316" x2="74930" y2="30471"/>
                        <a14:foregroundMark x1="74930" y1="30194" x2="86479" y2="25208"/>
                        <a14:foregroundMark x1="86479" y1="25208" x2="92394" y2="15512"/>
                        <a14:foregroundMark x1="92394" y1="15512" x2="84789" y2="7756"/>
                        <a14:foregroundMark x1="84789" y1="7756" x2="52676" y2="11357"/>
                        <a14:foregroundMark x1="52676" y1="11357" x2="48451" y2="14958"/>
                        <a14:foregroundMark x1="48451" y1="14958" x2="78873" y2="16343"/>
                        <a14:foregroundMark x1="78873" y1="16343" x2="71268" y2="29363"/>
                        <a14:foregroundMark x1="71268" y1="29363" x2="63099" y2="30471"/>
                        <a14:foregroundMark x1="41408" y1="18006" x2="52958" y2="18837"/>
                        <a14:foregroundMark x1="52958" y1="18837" x2="53521" y2="19114"/>
                        <a14:foregroundMark x1="67606" y1="23823" x2="81972" y2="24931"/>
                        <a14:foregroundMark x1="86197" y1="9972" x2="84225" y2="11634"/>
                        <a14:foregroundMark x1="80000" y1="15789" x2="84225" y2="19945"/>
                        <a14:foregroundMark x1="58028" y1="7756" x2="68169" y2="4709"/>
                        <a14:foregroundMark x1="68169" y1="4709" x2="68451" y2="4709"/>
                        <a14:foregroundMark x1="68451" y1="4709" x2="68169" y2="3878"/>
                        <a14:foregroundMark x1="68169" y1="3601" x2="77746" y2="7202"/>
                        <a14:foregroundMark x1="77746" y1="6925" x2="89577" y2="7202"/>
                        <a14:foregroundMark x1="89577" y1="7202" x2="91549" y2="8033"/>
                        <a14:foregroundMark x1="91549" y1="7756" x2="96620" y2="17452"/>
                        <a14:foregroundMark x1="96620" y1="17452" x2="94648" y2="26593"/>
                        <a14:foregroundMark x1="52676" y1="4709" x2="45634" y2="5540"/>
                        <a14:foregroundMark x1="45634" y1="5263" x2="43380" y2="5540"/>
                        <a14:foregroundMark x1="43380" y1="5263" x2="50423" y2="4709"/>
                        <a14:foregroundMark x1="55775" y1="6648" x2="66197" y2="2216"/>
                        <a14:foregroundMark x1="66197" y1="2216" x2="66479" y2="2216"/>
                        <a14:foregroundMark x1="12394" y1="21607" x2="12958" y2="44598"/>
                        <a14:foregroundMark x1="12958" y1="44598" x2="18873" y2="31579"/>
                        <a14:foregroundMark x1="18873" y1="31579" x2="12676" y2="23269"/>
                        <a14:foregroundMark x1="12676" y1="23269" x2="5634" y2="21053"/>
                        <a14:foregroundMark x1="5634" y1="20776" x2="3662" y2="55402"/>
                        <a14:foregroundMark x1="69014" y1="2770" x2="88732" y2="5263"/>
                        <a14:foregroundMark x1="88732" y1="5263" x2="92676" y2="8310"/>
                        <a14:foregroundMark x1="90986" y1="7479" x2="96338" y2="26039"/>
                        <a14:foregroundMark x1="90986" y1="9695" x2="97465" y2="22438"/>
                        <a14:foregroundMark x1="97465" y1="21884" x2="52113" y2="26316"/>
                        <a14:foregroundMark x1="52113" y1="26316" x2="34085" y2="18006"/>
                        <a14:foregroundMark x1="34085" y1="18006" x2="31549" y2="15235"/>
                        <a14:foregroundMark x1="40845" y1="15789" x2="66761" y2="20499"/>
                        <a14:foregroundMark x1="69014" y1="35180" x2="86197" y2="30471"/>
                        <a14:foregroundMark x1="92676" y1="9695" x2="97746" y2="18283"/>
                        <a14:foregroundMark x1="97746" y1="18006" x2="92676" y2="8033"/>
                        <a14:foregroundMark x1="93803" y1="10249" x2="96338" y2="14958"/>
                      </a14:backgroundRemoval>
                    </a14:imgEffect>
                  </a14:imgLayer>
                </a14:imgProps>
              </a:ext>
            </a:extLst>
          </a:blip>
          <a:stretch>
            <a:fillRect/>
          </a:stretch>
        </p:blipFill>
        <p:spPr>
          <a:xfrm>
            <a:off x="6665976" y="1204223"/>
            <a:ext cx="3392424" cy="3246622"/>
          </a:xfrm>
          <a:prstGeom prst="rect">
            <a:avLst/>
          </a:prstGeom>
        </p:spPr>
      </p:pic>
      <p:pic>
        <p:nvPicPr>
          <p:cNvPr id="4" name="Picture 3">
            <a:extLst>
              <a:ext uri="{FF2B5EF4-FFF2-40B4-BE49-F238E27FC236}">
                <a16:creationId xmlns:a16="http://schemas.microsoft.com/office/drawing/2014/main" xmlns="" id="{BB3CD6E0-E1A9-2002-54EA-0EEF45B5275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07" b="92606" l="9948" r="95157">
                        <a14:foregroundMark x1="20419" y1="92606" x2="58115" y2="89437"/>
                        <a14:foregroundMark x1="58115" y1="88732" x2="73037" y2="89437"/>
                        <a14:foregroundMark x1="73037" y1="89437" x2="78927" y2="78169"/>
                        <a14:foregroundMark x1="78927" y1="78169" x2="76571" y2="39085"/>
                        <a14:foregroundMark x1="76571" y1="40845" x2="74084" y2="67254"/>
                        <a14:foregroundMark x1="74084" y1="66549" x2="74084" y2="87676"/>
                        <a14:foregroundMark x1="74084" y1="87676" x2="78534" y2="72183"/>
                        <a14:foregroundMark x1="78534" y1="72183" x2="84162" y2="69366"/>
                        <a14:foregroundMark x1="84162" y1="69014" x2="81152" y2="60563"/>
                        <a14:foregroundMark x1="81152" y1="60211" x2="81152" y2="81338"/>
                        <a14:foregroundMark x1="80366" y1="80986" x2="79450" y2="80282"/>
                        <a14:foregroundMark x1="84162" y1="71127" x2="84424" y2="76408"/>
                        <a14:foregroundMark x1="72251" y1="57746" x2="69110" y2="72535"/>
                        <a14:foregroundMark x1="69110" y1="72535" x2="67670" y2="82394"/>
                        <a14:foregroundMark x1="70942" y1="62676" x2="70812" y2="53169"/>
                        <a14:foregroundMark x1="92147" y1="83803" x2="95157" y2="86268"/>
                      </a14:backgroundRemoval>
                    </a14:imgEffect>
                  </a14:imgLayer>
                </a14:imgProps>
              </a:ext>
            </a:extLst>
          </a:blip>
          <a:stretch>
            <a:fillRect/>
          </a:stretch>
        </p:blipFill>
        <p:spPr>
          <a:xfrm>
            <a:off x="2477277" y="4053146"/>
            <a:ext cx="6613659" cy="2383773"/>
          </a:xfrm>
          <a:prstGeom prst="rect">
            <a:avLst/>
          </a:prstGeom>
        </p:spPr>
      </p:pic>
      <p:sp>
        <p:nvSpPr>
          <p:cNvPr id="8" name="TextBox 7">
            <a:extLst>
              <a:ext uri="{FF2B5EF4-FFF2-40B4-BE49-F238E27FC236}">
                <a16:creationId xmlns:a16="http://schemas.microsoft.com/office/drawing/2014/main" xmlns="" id="{BB894A84-DEB6-4257-A012-6474335CA3CE}"/>
              </a:ext>
            </a:extLst>
          </p:cNvPr>
          <p:cNvSpPr txBox="1"/>
          <p:nvPr/>
        </p:nvSpPr>
        <p:spPr>
          <a:xfrm>
            <a:off x="1298448" y="434782"/>
            <a:ext cx="867765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Quan </a:t>
            </a:r>
            <a:r>
              <a:rPr kumimoji="0" lang="en-US" sz="4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4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95089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A95F410-5DDB-4A94-8B0B-75733354F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5067" y="1"/>
            <a:ext cx="3736931" cy="4885052"/>
          </a:xfrm>
          <a:prstGeom prst="rect">
            <a:avLst/>
          </a:prstGeom>
        </p:spPr>
      </p:pic>
      <p:pic>
        <p:nvPicPr>
          <p:cNvPr id="9" name="图片 8">
            <a:extLst>
              <a:ext uri="{FF2B5EF4-FFF2-40B4-BE49-F238E27FC236}">
                <a16:creationId xmlns:a16="http://schemas.microsoft.com/office/drawing/2014/main" xmlns="" id="{EE0CC3AB-616C-4220-AC6D-0900730A6A20}"/>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xmlns="" id="{2A1611DF-A828-4D92-84A3-1DD9DF28B0C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413349" y="213307"/>
            <a:ext cx="12133115" cy="7226300"/>
          </a:xfrm>
          <a:prstGeom prst="rect">
            <a:avLst/>
          </a:prstGeom>
        </p:spPr>
      </p:pic>
      <p:sp>
        <p:nvSpPr>
          <p:cNvPr id="12" name="矩形 11">
            <a:extLst>
              <a:ext uri="{FF2B5EF4-FFF2-40B4-BE49-F238E27FC236}">
                <a16:creationId xmlns:a16="http://schemas.microsoft.com/office/drawing/2014/main" xmlns="" id="{D23320BA-5319-2A34-CA3D-8A0E02FBA94B}"/>
              </a:ext>
            </a:extLst>
          </p:cNvPr>
          <p:cNvSpPr/>
          <p:nvPr/>
        </p:nvSpPr>
        <p:spPr>
          <a:xfrm>
            <a:off x="-36329" y="946090"/>
            <a:ext cx="6043892" cy="118526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Pct val="25000"/>
              <a:buFontTx/>
              <a:buNone/>
              <a:tabLst/>
              <a:defRPr/>
            </a:pPr>
            <a:r>
              <a:rPr kumimoji="0" lang="vi-VN" altLang="zh-CN" sz="5400" b="0" i="0" u="none" strike="noStrike" kern="1200" cap="none" spc="0" normalizeH="0" baseline="0" noProof="0" dirty="0">
                <a:ln>
                  <a:noFill/>
                </a:ln>
                <a:solidFill>
                  <a:prstClr val="black"/>
                </a:solidFill>
                <a:effectLst/>
                <a:uLnTx/>
                <a:uFillTx/>
                <a:latin typeface="UVN Mang Tre" panose="00000400000000000000" pitchFamily="2" charset="0"/>
                <a:ea typeface="等线" panose="020B0604020202020204" charset="-122"/>
                <a:cs typeface="+mn-cs"/>
              </a:rPr>
              <a:t>Tranh 1:</a:t>
            </a:r>
            <a:endParaRPr kumimoji="0" lang="en-US" altLang="zh-CN" sz="5400" b="0" i="0" u="none" strike="noStrike" kern="1200" cap="none" spc="0" normalizeH="0" baseline="0" noProof="0" dirty="0">
              <a:ln>
                <a:noFill/>
              </a:ln>
              <a:solidFill>
                <a:prstClr val="black"/>
              </a:solidFill>
              <a:effectLst/>
              <a:uLnTx/>
              <a:uFillTx/>
              <a:latin typeface="UVN Mang Tre" panose="00000400000000000000" pitchFamily="2" charset="0"/>
              <a:ea typeface="等线" panose="020B0604020202020204" charset="-122"/>
              <a:cs typeface="+mn-cs"/>
            </a:endParaRPr>
          </a:p>
        </p:txBody>
      </p:sp>
      <p:sp>
        <p:nvSpPr>
          <p:cNvPr id="16" name="矩形 11">
            <a:extLst>
              <a:ext uri="{FF2B5EF4-FFF2-40B4-BE49-F238E27FC236}">
                <a16:creationId xmlns:a16="http://schemas.microsoft.com/office/drawing/2014/main" xmlns="" id="{DF77FB15-AC63-BABA-F245-F4E736DE03E0}"/>
              </a:ext>
            </a:extLst>
          </p:cNvPr>
          <p:cNvSpPr/>
          <p:nvPr/>
        </p:nvSpPr>
        <p:spPr>
          <a:xfrm>
            <a:off x="1138582" y="4024842"/>
            <a:ext cx="7257602" cy="17543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Pct val="25000"/>
              <a:buFontTx/>
              <a:buNone/>
              <a:tabLst/>
              <a:defRPr/>
            </a:pPr>
            <a:r>
              <a:rPr kumimoji="0" lang="vi-VN" altLang="zh-CN"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Nai con nói :”Niềm vui của tớ là được đi dạo trong cánh rừng mùa xuân”</a:t>
            </a:r>
            <a:endParaRPr kumimoji="0" lang="en-US" altLang="zh-CN"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4752">
            <a:off x="5213304" y="-10739"/>
            <a:ext cx="6964953" cy="4906533"/>
          </a:xfrm>
          <a:prstGeom prst="ellipse">
            <a:avLst/>
          </a:prstGeom>
          <a:ln>
            <a:noFill/>
          </a:ln>
          <a:effectLst>
            <a:softEdge rad="112500"/>
          </a:effectLst>
        </p:spPr>
      </p:pic>
      <p:pic>
        <p:nvPicPr>
          <p:cNvPr id="14" name="图片 4">
            <a:extLst>
              <a:ext uri="{FF2B5EF4-FFF2-40B4-BE49-F238E27FC236}">
                <a16:creationId xmlns:a16="http://schemas.microsoft.com/office/drawing/2014/main" xmlns="" id="{BEEA8805-BA60-4F15-B5CD-00C9679AA8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39248">
            <a:off x="4771521" y="-950994"/>
            <a:ext cx="7075711" cy="5299375"/>
          </a:xfrm>
          <a:prstGeom prst="rect">
            <a:avLst/>
          </a:prstGeom>
        </p:spPr>
      </p:pic>
    </p:spTree>
    <p:extLst>
      <p:ext uri="{BB962C8B-B14F-4D97-AF65-F5344CB8AC3E}">
        <p14:creationId xmlns:p14="http://schemas.microsoft.com/office/powerpoint/2010/main" val="834855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A95F410-5DDB-4A94-8B0B-75733354F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5067" y="1"/>
            <a:ext cx="3736931" cy="4885052"/>
          </a:xfrm>
          <a:prstGeom prst="rect">
            <a:avLst/>
          </a:prstGeom>
        </p:spPr>
      </p:pic>
      <p:pic>
        <p:nvPicPr>
          <p:cNvPr id="9" name="图片 8">
            <a:extLst>
              <a:ext uri="{FF2B5EF4-FFF2-40B4-BE49-F238E27FC236}">
                <a16:creationId xmlns:a16="http://schemas.microsoft.com/office/drawing/2014/main" xmlns="" id="{EE0CC3AB-616C-4220-AC6D-0900730A6A20}"/>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xmlns="" id="{2A1611DF-A828-4D92-84A3-1DD9DF28B0C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413349" y="213307"/>
            <a:ext cx="12133115" cy="7226300"/>
          </a:xfrm>
          <a:prstGeom prst="rect">
            <a:avLst/>
          </a:prstGeom>
        </p:spPr>
      </p:pic>
      <p:sp>
        <p:nvSpPr>
          <p:cNvPr id="12" name="矩形 11">
            <a:extLst>
              <a:ext uri="{FF2B5EF4-FFF2-40B4-BE49-F238E27FC236}">
                <a16:creationId xmlns:a16="http://schemas.microsoft.com/office/drawing/2014/main" xmlns="" id="{D23320BA-5319-2A34-CA3D-8A0E02FBA94B}"/>
              </a:ext>
            </a:extLst>
          </p:cNvPr>
          <p:cNvSpPr/>
          <p:nvPr/>
        </p:nvSpPr>
        <p:spPr>
          <a:xfrm>
            <a:off x="-36329" y="946090"/>
            <a:ext cx="6043892" cy="118526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Pct val="25000"/>
              <a:buFontTx/>
              <a:buNone/>
              <a:tabLst/>
              <a:defRPr/>
            </a:pPr>
            <a:r>
              <a:rPr kumimoji="0" lang="vi-VN" altLang="zh-CN" sz="5400" b="0" i="0" u="none" strike="noStrike" kern="1200" cap="none" spc="0" normalizeH="0" baseline="0" noProof="0" dirty="0">
                <a:ln>
                  <a:noFill/>
                </a:ln>
                <a:solidFill>
                  <a:prstClr val="black"/>
                </a:solidFill>
                <a:effectLst/>
                <a:uLnTx/>
                <a:uFillTx/>
                <a:latin typeface="UVN Mang Tre" panose="00000400000000000000" pitchFamily="2" charset="0"/>
                <a:ea typeface="等线" panose="020B0604020202020204" charset="-122"/>
                <a:cs typeface="+mn-cs"/>
              </a:rPr>
              <a:t>Tranh 2:</a:t>
            </a:r>
            <a:endParaRPr kumimoji="0" lang="en-US" altLang="zh-CN" sz="5400" b="0" i="0" u="none" strike="noStrike" kern="1200" cap="none" spc="0" normalizeH="0" baseline="0" noProof="0" dirty="0">
              <a:ln>
                <a:noFill/>
              </a:ln>
              <a:solidFill>
                <a:prstClr val="black"/>
              </a:solidFill>
              <a:effectLst/>
              <a:uLnTx/>
              <a:uFillTx/>
              <a:latin typeface="UVN Mang Tre" panose="00000400000000000000" pitchFamily="2" charset="0"/>
              <a:ea typeface="等线" panose="020B0604020202020204" charset="-122"/>
              <a:cs typeface="+mn-cs"/>
            </a:endParaRPr>
          </a:p>
        </p:txBody>
      </p:sp>
      <p:sp>
        <p:nvSpPr>
          <p:cNvPr id="16" name="矩形 11">
            <a:extLst>
              <a:ext uri="{FF2B5EF4-FFF2-40B4-BE49-F238E27FC236}">
                <a16:creationId xmlns:a16="http://schemas.microsoft.com/office/drawing/2014/main" xmlns="" id="{DF77FB15-AC63-BABA-F245-F4E736DE03E0}"/>
              </a:ext>
            </a:extLst>
          </p:cNvPr>
          <p:cNvSpPr/>
          <p:nvPr/>
        </p:nvSpPr>
        <p:spPr>
          <a:xfrm>
            <a:off x="1090288" y="2027157"/>
            <a:ext cx="4976145" cy="378565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Pct val="25000"/>
              <a:buFontTx/>
              <a:buNone/>
              <a:tabLst/>
              <a:defRPr/>
            </a:pPr>
            <a:r>
              <a:rPr kumimoji="0" lang="vi-VN" altLang="zh-CN"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Nhím con nói: “Niềm vui của tớ là được cây rừng tặng cho nhiều quả chín.”</a:t>
            </a:r>
            <a:endParaRPr kumimoji="0" lang="en-US" altLang="zh-CN"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40720" t="16666" r="28454" b="28519"/>
          <a:stretch/>
        </p:blipFill>
        <p:spPr>
          <a:xfrm rot="1028892">
            <a:off x="7133530" y="977156"/>
            <a:ext cx="4092559" cy="3524986"/>
          </a:xfrm>
          <a:prstGeom prst="rect">
            <a:avLst/>
          </a:prstGeom>
          <a:ln>
            <a:noFill/>
          </a:ln>
          <a:effectLst>
            <a:outerShdw blurRad="292100" dist="139700" dir="2700000" algn="tl" rotWithShape="0">
              <a:srgbClr val="333333">
                <a:alpha val="65000"/>
              </a:srgbClr>
            </a:outerShdw>
          </a:effectLst>
        </p:spPr>
      </p:pic>
      <p:pic>
        <p:nvPicPr>
          <p:cNvPr id="14" name="图片 4">
            <a:extLst>
              <a:ext uri="{FF2B5EF4-FFF2-40B4-BE49-F238E27FC236}">
                <a16:creationId xmlns:a16="http://schemas.microsoft.com/office/drawing/2014/main" xmlns=""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0701">
            <a:off x="6419419" y="-390389"/>
            <a:ext cx="5920169" cy="5299375"/>
          </a:xfrm>
          <a:prstGeom prst="rect">
            <a:avLst/>
          </a:prstGeom>
        </p:spPr>
      </p:pic>
    </p:spTree>
    <p:extLst>
      <p:ext uri="{BB962C8B-B14F-4D97-AF65-F5344CB8AC3E}">
        <p14:creationId xmlns:p14="http://schemas.microsoft.com/office/powerpoint/2010/main" val="260135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A95F410-5DDB-4A94-8B0B-75733354F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5067" y="1"/>
            <a:ext cx="3736931" cy="4885052"/>
          </a:xfrm>
          <a:prstGeom prst="rect">
            <a:avLst/>
          </a:prstGeom>
        </p:spPr>
      </p:pic>
      <p:pic>
        <p:nvPicPr>
          <p:cNvPr id="9" name="图片 8">
            <a:extLst>
              <a:ext uri="{FF2B5EF4-FFF2-40B4-BE49-F238E27FC236}">
                <a16:creationId xmlns:a16="http://schemas.microsoft.com/office/drawing/2014/main" xmlns="" id="{EE0CC3AB-616C-4220-AC6D-0900730A6A20}"/>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xmlns="" id="{2A1611DF-A828-4D92-84A3-1DD9DF28B0C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413349" y="213307"/>
            <a:ext cx="12133115" cy="7226300"/>
          </a:xfrm>
          <a:prstGeom prst="rect">
            <a:avLst/>
          </a:prstGeom>
        </p:spPr>
      </p:pic>
      <p:sp>
        <p:nvSpPr>
          <p:cNvPr id="12" name="矩形 11">
            <a:extLst>
              <a:ext uri="{FF2B5EF4-FFF2-40B4-BE49-F238E27FC236}">
                <a16:creationId xmlns:a16="http://schemas.microsoft.com/office/drawing/2014/main" xmlns="" id="{D23320BA-5319-2A34-CA3D-8A0E02FBA94B}"/>
              </a:ext>
            </a:extLst>
          </p:cNvPr>
          <p:cNvSpPr/>
          <p:nvPr/>
        </p:nvSpPr>
        <p:spPr>
          <a:xfrm>
            <a:off x="-36329" y="946090"/>
            <a:ext cx="6043892" cy="118526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Pct val="25000"/>
              <a:buFontTx/>
              <a:buNone/>
              <a:tabLst/>
              <a:defRPr/>
            </a:pPr>
            <a:r>
              <a:rPr kumimoji="0" lang="vi-VN" altLang="zh-CN" sz="5400" b="0" i="0" u="none" strike="noStrike" kern="1200" cap="none" spc="0" normalizeH="0" baseline="0" noProof="0" dirty="0">
                <a:ln>
                  <a:noFill/>
                </a:ln>
                <a:solidFill>
                  <a:prstClr val="black"/>
                </a:solidFill>
                <a:effectLst/>
                <a:uLnTx/>
                <a:uFillTx/>
                <a:latin typeface="UVN Mang Tre" panose="00000400000000000000" pitchFamily="2" charset="0"/>
                <a:ea typeface="等线" panose="020B0604020202020204" charset="-122"/>
                <a:cs typeface="+mn-cs"/>
              </a:rPr>
              <a:t>Tranh 3:</a:t>
            </a:r>
            <a:endParaRPr kumimoji="0" lang="en-US" altLang="zh-CN" sz="5400" b="0" i="0" u="none" strike="noStrike" kern="1200" cap="none" spc="0" normalizeH="0" baseline="0" noProof="0" dirty="0">
              <a:ln>
                <a:noFill/>
              </a:ln>
              <a:solidFill>
                <a:prstClr val="black"/>
              </a:solidFill>
              <a:effectLst/>
              <a:uLnTx/>
              <a:uFillTx/>
              <a:latin typeface="UVN Mang Tre" panose="00000400000000000000" pitchFamily="2" charset="0"/>
              <a:ea typeface="等线" panose="020B0604020202020204" charset="-122"/>
              <a:cs typeface="+mn-cs"/>
            </a:endParaRPr>
          </a:p>
        </p:txBody>
      </p:sp>
      <p:sp>
        <p:nvSpPr>
          <p:cNvPr id="16" name="矩形 11">
            <a:extLst>
              <a:ext uri="{FF2B5EF4-FFF2-40B4-BE49-F238E27FC236}">
                <a16:creationId xmlns:a16="http://schemas.microsoft.com/office/drawing/2014/main" xmlns="" id="{DF77FB15-AC63-BABA-F245-F4E736DE03E0}"/>
              </a:ext>
            </a:extLst>
          </p:cNvPr>
          <p:cNvSpPr/>
          <p:nvPr/>
        </p:nvSpPr>
        <p:spPr>
          <a:xfrm>
            <a:off x="1107564" y="4123759"/>
            <a:ext cx="9080239"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kumimoji="0" lang="vi-VN" altLang="zh-CN" sz="4000" b="0" i="1" u="none" strike="noStrike" kern="1200" cap="none" spc="0" normalizeH="0" baseline="0" noProof="0" dirty="0">
                <a:ln>
                  <a:noFill/>
                </a:ln>
                <a:solidFill>
                  <a:prstClr val="black"/>
                </a:solidFill>
                <a:effectLst/>
                <a:uLnTx/>
                <a:uFillTx/>
                <a:latin typeface="UTM Avo" panose="02040603050506020204" pitchFamily="18" charset="0"/>
                <a:ea typeface="等线" panose="020B0604020202020204" charset="-122"/>
                <a:cs typeface="Times New Roman" panose="02020603050405020304" pitchFamily="18" charset="0"/>
              </a:rPr>
              <a:t>Các bạn nhỏ nói: “Niềm vui của chúng tớ là được cùng học, cùng chơi với nhau.”</a:t>
            </a:r>
            <a:endParaRPr kumimoji="0" lang="en-US" altLang="zh-CN" sz="4000" b="0" i="1" u="none" strike="noStrike" kern="1200" cap="none" spc="0" normalizeH="0" baseline="0" noProof="0" dirty="0">
              <a:ln>
                <a:noFill/>
              </a:ln>
              <a:solidFill>
                <a:prstClr val="black"/>
              </a:solidFill>
              <a:effectLst/>
              <a:uLnTx/>
              <a:uFillTx/>
              <a:latin typeface="UTM Avo" panose="02040603050506020204" pitchFamily="18" charset="0"/>
              <a:ea typeface="等线" panose="020B0604020202020204" charset="-122"/>
              <a:cs typeface="Times New Roman" panose="02020603050405020304" pitchFamily="18" charset="0"/>
            </a:endParaRPr>
          </a:p>
        </p:txBody>
      </p:sp>
      <p:pic>
        <p:nvPicPr>
          <p:cNvPr id="15" name="Picture 14"/>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833" t="25062" r="30139" b="32716"/>
          <a:stretch/>
        </p:blipFill>
        <p:spPr>
          <a:xfrm>
            <a:off x="4919890" y="393700"/>
            <a:ext cx="7050027" cy="33487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24148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15">
            <a:extLst>
              <a:ext uri="{FF2B5EF4-FFF2-40B4-BE49-F238E27FC236}">
                <a16:creationId xmlns:a16="http://schemas.microsoft.com/office/drawing/2014/main" xmlns="" id="{3E38DB15-51E3-4D15-A74F-A4E96C5394D1}"/>
              </a:ext>
            </a:extLst>
          </p:cNvPr>
          <p:cNvSpPr/>
          <p:nvPr/>
        </p:nvSpPr>
        <p:spPr>
          <a:xfrm>
            <a:off x="362858" y="377372"/>
            <a:ext cx="11359962" cy="6196148"/>
          </a:xfrm>
          <a:prstGeom prst="roundRect">
            <a:avLst/>
          </a:prstGeom>
          <a:solidFill>
            <a:schemeClr val="bg1"/>
          </a:solidFill>
          <a:ln w="76200">
            <a:solidFill>
              <a:srgbClr val="F74F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5" name="Picture 20">
            <a:extLst>
              <a:ext uri="{FF2B5EF4-FFF2-40B4-BE49-F238E27FC236}">
                <a16:creationId xmlns:a16="http://schemas.microsoft.com/office/drawing/2014/main" xmlns="" id="{A6E4A157-20FD-FB9A-CEE1-F9264B15F2E9}"/>
              </a:ext>
            </a:extLst>
          </p:cNvPr>
          <p:cNvPicPr>
            <a:picLocks noChangeAspect="1"/>
          </p:cNvPicPr>
          <p:nvPr/>
        </p:nvPicPr>
        <p:blipFill>
          <a:blip r:embed="rId5"/>
          <a:srcRect/>
          <a:stretch>
            <a:fillRect/>
          </a:stretch>
        </p:blipFill>
        <p:spPr>
          <a:xfrm>
            <a:off x="1068963" y="2445328"/>
            <a:ext cx="1497369" cy="3814953"/>
          </a:xfrm>
          <a:prstGeom prst="rect">
            <a:avLst/>
          </a:prstGeom>
        </p:spPr>
      </p:pic>
      <p:pic>
        <p:nvPicPr>
          <p:cNvPr id="9" name="Picture 8" descr="A black background with a white mouth and red lips&#10;&#10;AI-generated content may be incorrect.">
            <a:extLst>
              <a:ext uri="{FF2B5EF4-FFF2-40B4-BE49-F238E27FC236}">
                <a16:creationId xmlns:a16="http://schemas.microsoft.com/office/drawing/2014/main" xmlns="" id="{68440070-1F5B-6CC0-199C-C2A7B34B41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7604" y="3352026"/>
            <a:ext cx="404480" cy="395042"/>
          </a:xfrm>
          <a:prstGeom prst="rect">
            <a:avLst/>
          </a:prstGeom>
        </p:spPr>
      </p:pic>
      <p:pic>
        <p:nvPicPr>
          <p:cNvPr id="10" name="1">
            <a:hlinkClick r:id="" action="ppaction://media"/>
            <a:extLst>
              <a:ext uri="{FF2B5EF4-FFF2-40B4-BE49-F238E27FC236}">
                <a16:creationId xmlns:a16="http://schemas.microsoft.com/office/drawing/2014/main" xmlns="" id="{F3A3255C-ECEE-3580-545E-09BA27E748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568" y="642089"/>
            <a:ext cx="406400" cy="406400"/>
          </a:xfrm>
          <a:prstGeom prst="rect">
            <a:avLst/>
          </a:prstGeom>
        </p:spPr>
      </p:pic>
      <p:grpSp>
        <p:nvGrpSpPr>
          <p:cNvPr id="53" name="Group 52">
            <a:extLst>
              <a:ext uri="{FF2B5EF4-FFF2-40B4-BE49-F238E27FC236}">
                <a16:creationId xmlns:a16="http://schemas.microsoft.com/office/drawing/2014/main" xmlns="" id="{1271606A-72B6-2FE0-16C8-5BBEE424082C}"/>
              </a:ext>
            </a:extLst>
          </p:cNvPr>
          <p:cNvGrpSpPr/>
          <p:nvPr/>
        </p:nvGrpSpPr>
        <p:grpSpPr>
          <a:xfrm>
            <a:off x="4544225" y="1272747"/>
            <a:ext cx="4489231" cy="4759908"/>
            <a:chOff x="93410" y="1415967"/>
            <a:chExt cx="4489231" cy="4759908"/>
          </a:xfrm>
        </p:grpSpPr>
        <p:grpSp>
          <p:nvGrpSpPr>
            <p:cNvPr id="11" name="Google Shape;1955;p40">
              <a:extLst>
                <a:ext uri="{FF2B5EF4-FFF2-40B4-BE49-F238E27FC236}">
                  <a16:creationId xmlns:a16="http://schemas.microsoft.com/office/drawing/2014/main" xmlns="" id="{1FDF60B0-BDB1-DF21-02F4-104026533E04}"/>
                </a:ext>
              </a:extLst>
            </p:cNvPr>
            <p:cNvGrpSpPr/>
            <p:nvPr/>
          </p:nvGrpSpPr>
          <p:grpSpPr>
            <a:xfrm rot="-722961">
              <a:off x="1685184" y="1415967"/>
              <a:ext cx="826249" cy="934760"/>
              <a:chOff x="9501450" y="282563"/>
              <a:chExt cx="827125" cy="935750"/>
            </a:xfrm>
          </p:grpSpPr>
          <p:sp>
            <p:nvSpPr>
              <p:cNvPr id="12" name="Google Shape;1956;p40">
                <a:extLst>
                  <a:ext uri="{FF2B5EF4-FFF2-40B4-BE49-F238E27FC236}">
                    <a16:creationId xmlns:a16="http://schemas.microsoft.com/office/drawing/2014/main" xmlns="" id="{5D95F510-D4AC-0372-C596-3CB757917865}"/>
                  </a:ext>
                </a:extLst>
              </p:cNvPr>
              <p:cNvSpPr/>
              <p:nvPr/>
            </p:nvSpPr>
            <p:spPr>
              <a:xfrm>
                <a:off x="9501450" y="282563"/>
                <a:ext cx="827125" cy="764275"/>
              </a:xfrm>
              <a:custGeom>
                <a:avLst/>
                <a:gdLst/>
                <a:ahLst/>
                <a:cxnLst/>
                <a:rect l="l" t="t" r="r" b="b"/>
                <a:pathLst>
                  <a:path w="33085" h="30571" extrusionOk="0">
                    <a:moveTo>
                      <a:pt x="16114" y="1"/>
                    </a:moveTo>
                    <a:lnTo>
                      <a:pt x="15977" y="20"/>
                    </a:lnTo>
                    <a:lnTo>
                      <a:pt x="15821" y="59"/>
                    </a:lnTo>
                    <a:lnTo>
                      <a:pt x="15549" y="118"/>
                    </a:lnTo>
                    <a:lnTo>
                      <a:pt x="15510" y="137"/>
                    </a:lnTo>
                    <a:lnTo>
                      <a:pt x="15179" y="254"/>
                    </a:lnTo>
                    <a:lnTo>
                      <a:pt x="14867" y="390"/>
                    </a:lnTo>
                    <a:lnTo>
                      <a:pt x="14536" y="585"/>
                    </a:lnTo>
                    <a:lnTo>
                      <a:pt x="14224" y="799"/>
                    </a:lnTo>
                    <a:lnTo>
                      <a:pt x="13873" y="1092"/>
                    </a:lnTo>
                    <a:lnTo>
                      <a:pt x="13542" y="1403"/>
                    </a:lnTo>
                    <a:lnTo>
                      <a:pt x="13113" y="1871"/>
                    </a:lnTo>
                    <a:lnTo>
                      <a:pt x="12724" y="2339"/>
                    </a:lnTo>
                    <a:lnTo>
                      <a:pt x="12334" y="2845"/>
                    </a:lnTo>
                    <a:lnTo>
                      <a:pt x="11964" y="3332"/>
                    </a:lnTo>
                    <a:lnTo>
                      <a:pt x="11593" y="3858"/>
                    </a:lnTo>
                    <a:lnTo>
                      <a:pt x="11262" y="4385"/>
                    </a:lnTo>
                    <a:lnTo>
                      <a:pt x="10775" y="5164"/>
                    </a:lnTo>
                    <a:lnTo>
                      <a:pt x="10346" y="5982"/>
                    </a:lnTo>
                    <a:lnTo>
                      <a:pt x="9918" y="6820"/>
                    </a:lnTo>
                    <a:lnTo>
                      <a:pt x="9548" y="7677"/>
                    </a:lnTo>
                    <a:lnTo>
                      <a:pt x="9002" y="8827"/>
                    </a:lnTo>
                    <a:lnTo>
                      <a:pt x="8983" y="8905"/>
                    </a:lnTo>
                    <a:lnTo>
                      <a:pt x="7677" y="9080"/>
                    </a:lnTo>
                    <a:lnTo>
                      <a:pt x="7015" y="9178"/>
                    </a:lnTo>
                    <a:lnTo>
                      <a:pt x="6352" y="9294"/>
                    </a:lnTo>
                    <a:lnTo>
                      <a:pt x="5690" y="9431"/>
                    </a:lnTo>
                    <a:lnTo>
                      <a:pt x="5027" y="9587"/>
                    </a:lnTo>
                    <a:lnTo>
                      <a:pt x="4365" y="9762"/>
                    </a:lnTo>
                    <a:lnTo>
                      <a:pt x="3702" y="9957"/>
                    </a:lnTo>
                    <a:lnTo>
                      <a:pt x="2904" y="10230"/>
                    </a:lnTo>
                    <a:lnTo>
                      <a:pt x="2514" y="10366"/>
                    </a:lnTo>
                    <a:lnTo>
                      <a:pt x="2124" y="10522"/>
                    </a:lnTo>
                    <a:lnTo>
                      <a:pt x="1696" y="10736"/>
                    </a:lnTo>
                    <a:lnTo>
                      <a:pt x="1306" y="10951"/>
                    </a:lnTo>
                    <a:lnTo>
                      <a:pt x="994" y="11184"/>
                    </a:lnTo>
                    <a:lnTo>
                      <a:pt x="702" y="11438"/>
                    </a:lnTo>
                    <a:lnTo>
                      <a:pt x="566" y="11594"/>
                    </a:lnTo>
                    <a:lnTo>
                      <a:pt x="429" y="11749"/>
                    </a:lnTo>
                    <a:lnTo>
                      <a:pt x="332" y="11925"/>
                    </a:lnTo>
                    <a:lnTo>
                      <a:pt x="234" y="12081"/>
                    </a:lnTo>
                    <a:lnTo>
                      <a:pt x="137" y="12276"/>
                    </a:lnTo>
                    <a:lnTo>
                      <a:pt x="78" y="12490"/>
                    </a:lnTo>
                    <a:lnTo>
                      <a:pt x="39" y="12685"/>
                    </a:lnTo>
                    <a:lnTo>
                      <a:pt x="1" y="12918"/>
                    </a:lnTo>
                    <a:lnTo>
                      <a:pt x="1" y="13113"/>
                    </a:lnTo>
                    <a:lnTo>
                      <a:pt x="20" y="13328"/>
                    </a:lnTo>
                    <a:lnTo>
                      <a:pt x="59" y="13561"/>
                    </a:lnTo>
                    <a:lnTo>
                      <a:pt x="117" y="13815"/>
                    </a:lnTo>
                    <a:lnTo>
                      <a:pt x="176" y="14010"/>
                    </a:lnTo>
                    <a:lnTo>
                      <a:pt x="234" y="14224"/>
                    </a:lnTo>
                    <a:lnTo>
                      <a:pt x="429" y="14672"/>
                    </a:lnTo>
                    <a:lnTo>
                      <a:pt x="643" y="15062"/>
                    </a:lnTo>
                    <a:lnTo>
                      <a:pt x="897" y="15451"/>
                    </a:lnTo>
                    <a:lnTo>
                      <a:pt x="1209" y="15861"/>
                    </a:lnTo>
                    <a:lnTo>
                      <a:pt x="1559" y="16289"/>
                    </a:lnTo>
                    <a:lnTo>
                      <a:pt x="1890" y="16640"/>
                    </a:lnTo>
                    <a:lnTo>
                      <a:pt x="2241" y="16991"/>
                    </a:lnTo>
                    <a:lnTo>
                      <a:pt x="2631" y="17380"/>
                    </a:lnTo>
                    <a:lnTo>
                      <a:pt x="3079" y="17770"/>
                    </a:lnTo>
                    <a:lnTo>
                      <a:pt x="3839" y="18432"/>
                    </a:lnTo>
                    <a:lnTo>
                      <a:pt x="4560" y="18997"/>
                    </a:lnTo>
                    <a:lnTo>
                      <a:pt x="4872" y="19251"/>
                    </a:lnTo>
                    <a:lnTo>
                      <a:pt x="5826" y="20011"/>
                    </a:lnTo>
                    <a:lnTo>
                      <a:pt x="5514" y="20985"/>
                    </a:lnTo>
                    <a:lnTo>
                      <a:pt x="5242" y="21881"/>
                    </a:lnTo>
                    <a:lnTo>
                      <a:pt x="5027" y="22719"/>
                    </a:lnTo>
                    <a:lnTo>
                      <a:pt x="4852" y="23518"/>
                    </a:lnTo>
                    <a:lnTo>
                      <a:pt x="4735" y="24083"/>
                    </a:lnTo>
                    <a:lnTo>
                      <a:pt x="4657" y="24628"/>
                    </a:lnTo>
                    <a:lnTo>
                      <a:pt x="4579" y="25154"/>
                    </a:lnTo>
                    <a:lnTo>
                      <a:pt x="4540" y="25661"/>
                    </a:lnTo>
                    <a:lnTo>
                      <a:pt x="4521" y="26207"/>
                    </a:lnTo>
                    <a:lnTo>
                      <a:pt x="4521" y="26713"/>
                    </a:lnTo>
                    <a:lnTo>
                      <a:pt x="4560" y="27200"/>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456" y="29538"/>
                    </a:lnTo>
                    <a:lnTo>
                      <a:pt x="5592" y="29694"/>
                    </a:lnTo>
                    <a:lnTo>
                      <a:pt x="5748" y="29850"/>
                    </a:lnTo>
                    <a:lnTo>
                      <a:pt x="5943" y="30006"/>
                    </a:lnTo>
                    <a:lnTo>
                      <a:pt x="6118" y="30103"/>
                    </a:lnTo>
                    <a:lnTo>
                      <a:pt x="6294" y="30201"/>
                    </a:lnTo>
                    <a:lnTo>
                      <a:pt x="6489" y="30298"/>
                    </a:lnTo>
                    <a:lnTo>
                      <a:pt x="6703" y="30376"/>
                    </a:lnTo>
                    <a:lnTo>
                      <a:pt x="6898" y="30435"/>
                    </a:lnTo>
                    <a:lnTo>
                      <a:pt x="7093" y="30493"/>
                    </a:lnTo>
                    <a:lnTo>
                      <a:pt x="7541" y="30551"/>
                    </a:lnTo>
                    <a:lnTo>
                      <a:pt x="7969" y="30571"/>
                    </a:lnTo>
                    <a:lnTo>
                      <a:pt x="8418" y="30571"/>
                    </a:lnTo>
                    <a:lnTo>
                      <a:pt x="8827" y="30512"/>
                    </a:lnTo>
                    <a:lnTo>
                      <a:pt x="9275" y="30435"/>
                    </a:lnTo>
                    <a:lnTo>
                      <a:pt x="9723" y="30318"/>
                    </a:lnTo>
                    <a:lnTo>
                      <a:pt x="10191" y="30181"/>
                    </a:lnTo>
                    <a:lnTo>
                      <a:pt x="10561" y="30045"/>
                    </a:lnTo>
                    <a:lnTo>
                      <a:pt x="10931" y="29908"/>
                    </a:lnTo>
                    <a:lnTo>
                      <a:pt x="11321" y="29733"/>
                    </a:lnTo>
                    <a:lnTo>
                      <a:pt x="11710" y="29519"/>
                    </a:lnTo>
                    <a:lnTo>
                      <a:pt x="12217" y="29266"/>
                    </a:lnTo>
                    <a:lnTo>
                      <a:pt x="12704" y="28973"/>
                    </a:lnTo>
                    <a:lnTo>
                      <a:pt x="13152" y="28681"/>
                    </a:lnTo>
                    <a:lnTo>
                      <a:pt x="13600" y="28389"/>
                    </a:lnTo>
                    <a:lnTo>
                      <a:pt x="14048" y="28077"/>
                    </a:lnTo>
                    <a:lnTo>
                      <a:pt x="14477" y="27726"/>
                    </a:lnTo>
                    <a:lnTo>
                      <a:pt x="14886" y="27376"/>
                    </a:lnTo>
                    <a:lnTo>
                      <a:pt x="15276" y="27025"/>
                    </a:lnTo>
                    <a:lnTo>
                      <a:pt x="15627" y="26655"/>
                    </a:lnTo>
                    <a:lnTo>
                      <a:pt x="15958" y="26265"/>
                    </a:lnTo>
                    <a:lnTo>
                      <a:pt x="16270" y="25875"/>
                    </a:lnTo>
                    <a:lnTo>
                      <a:pt x="16562" y="25447"/>
                    </a:lnTo>
                    <a:lnTo>
                      <a:pt x="16854" y="25836"/>
                    </a:lnTo>
                    <a:lnTo>
                      <a:pt x="17146" y="26226"/>
                    </a:lnTo>
                    <a:lnTo>
                      <a:pt x="17478" y="26577"/>
                    </a:lnTo>
                    <a:lnTo>
                      <a:pt x="17809" y="26927"/>
                    </a:lnTo>
                    <a:lnTo>
                      <a:pt x="18199" y="27298"/>
                    </a:lnTo>
                    <a:lnTo>
                      <a:pt x="18608" y="27648"/>
                    </a:lnTo>
                    <a:lnTo>
                      <a:pt x="19036" y="27980"/>
                    </a:lnTo>
                    <a:lnTo>
                      <a:pt x="19484" y="28311"/>
                    </a:lnTo>
                    <a:lnTo>
                      <a:pt x="19913" y="28603"/>
                    </a:lnTo>
                    <a:lnTo>
                      <a:pt x="20381" y="28895"/>
                    </a:lnTo>
                    <a:lnTo>
                      <a:pt x="20868" y="29168"/>
                    </a:lnTo>
                    <a:lnTo>
                      <a:pt x="21355" y="29441"/>
                    </a:lnTo>
                    <a:lnTo>
                      <a:pt x="21764" y="29636"/>
                    </a:lnTo>
                    <a:lnTo>
                      <a:pt x="22154" y="29811"/>
                    </a:lnTo>
                    <a:lnTo>
                      <a:pt x="22524" y="29967"/>
                    </a:lnTo>
                    <a:lnTo>
                      <a:pt x="22894" y="30103"/>
                    </a:lnTo>
                    <a:lnTo>
                      <a:pt x="23362" y="30240"/>
                    </a:lnTo>
                    <a:lnTo>
                      <a:pt x="23810" y="30357"/>
                    </a:lnTo>
                    <a:lnTo>
                      <a:pt x="24239" y="30435"/>
                    </a:lnTo>
                    <a:lnTo>
                      <a:pt x="24667" y="30474"/>
                    </a:lnTo>
                    <a:lnTo>
                      <a:pt x="25115" y="30493"/>
                    </a:lnTo>
                    <a:lnTo>
                      <a:pt x="25544" y="30474"/>
                    </a:lnTo>
                    <a:lnTo>
                      <a:pt x="25992" y="30415"/>
                    </a:lnTo>
                    <a:lnTo>
                      <a:pt x="26187" y="30357"/>
                    </a:lnTo>
                    <a:lnTo>
                      <a:pt x="26382" y="30298"/>
                    </a:lnTo>
                    <a:lnTo>
                      <a:pt x="26596" y="30220"/>
                    </a:lnTo>
                    <a:lnTo>
                      <a:pt x="26791" y="30123"/>
                    </a:lnTo>
                    <a:lnTo>
                      <a:pt x="26966" y="30025"/>
                    </a:lnTo>
                    <a:lnTo>
                      <a:pt x="27122" y="29908"/>
                    </a:lnTo>
                    <a:lnTo>
                      <a:pt x="27317" y="29753"/>
                    </a:lnTo>
                    <a:lnTo>
                      <a:pt x="27473" y="29616"/>
                    </a:lnTo>
                    <a:lnTo>
                      <a:pt x="27629" y="29460"/>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506" y="27122"/>
                    </a:lnTo>
                    <a:lnTo>
                      <a:pt x="28545" y="26635"/>
                    </a:lnTo>
                    <a:lnTo>
                      <a:pt x="28564" y="26109"/>
                    </a:lnTo>
                    <a:lnTo>
                      <a:pt x="28545" y="25583"/>
                    </a:lnTo>
                    <a:lnTo>
                      <a:pt x="28486" y="25057"/>
                    </a:lnTo>
                    <a:lnTo>
                      <a:pt x="28428" y="24531"/>
                    </a:lnTo>
                    <a:lnTo>
                      <a:pt x="28350" y="24005"/>
                    </a:lnTo>
                    <a:lnTo>
                      <a:pt x="28233" y="23440"/>
                    </a:lnTo>
                    <a:lnTo>
                      <a:pt x="28057" y="22641"/>
                    </a:lnTo>
                    <a:lnTo>
                      <a:pt x="27824" y="21803"/>
                    </a:lnTo>
                    <a:lnTo>
                      <a:pt x="27570" y="20907"/>
                    </a:lnTo>
                    <a:lnTo>
                      <a:pt x="27259" y="19933"/>
                    </a:lnTo>
                    <a:lnTo>
                      <a:pt x="28213" y="19173"/>
                    </a:lnTo>
                    <a:lnTo>
                      <a:pt x="28525" y="18920"/>
                    </a:lnTo>
                    <a:lnTo>
                      <a:pt x="29226" y="18335"/>
                    </a:lnTo>
                    <a:lnTo>
                      <a:pt x="30006" y="17692"/>
                    </a:lnTo>
                    <a:lnTo>
                      <a:pt x="30454" y="17283"/>
                    </a:lnTo>
                    <a:lnTo>
                      <a:pt x="30844" y="16913"/>
                    </a:lnTo>
                    <a:lnTo>
                      <a:pt x="31194" y="16562"/>
                    </a:lnTo>
                    <a:lnTo>
                      <a:pt x="31506" y="16211"/>
                    </a:lnTo>
                    <a:lnTo>
                      <a:pt x="31876" y="15783"/>
                    </a:lnTo>
                    <a:lnTo>
                      <a:pt x="32169" y="15373"/>
                    </a:lnTo>
                    <a:lnTo>
                      <a:pt x="32441" y="14984"/>
                    </a:lnTo>
                    <a:lnTo>
                      <a:pt x="32636" y="14594"/>
                    </a:lnTo>
                    <a:lnTo>
                      <a:pt x="32831" y="14146"/>
                    </a:lnTo>
                    <a:lnTo>
                      <a:pt x="32909" y="13932"/>
                    </a:lnTo>
                    <a:lnTo>
                      <a:pt x="32967" y="13737"/>
                    </a:lnTo>
                    <a:lnTo>
                      <a:pt x="33026" y="13484"/>
                    </a:lnTo>
                    <a:lnTo>
                      <a:pt x="33065" y="13250"/>
                    </a:lnTo>
                    <a:lnTo>
                      <a:pt x="33084" y="13035"/>
                    </a:lnTo>
                    <a:lnTo>
                      <a:pt x="33065" y="12821"/>
                    </a:lnTo>
                    <a:lnTo>
                      <a:pt x="33045" y="12607"/>
                    </a:lnTo>
                    <a:lnTo>
                      <a:pt x="33006" y="12392"/>
                    </a:lnTo>
                    <a:lnTo>
                      <a:pt x="32928" y="12198"/>
                    </a:lnTo>
                    <a:lnTo>
                      <a:pt x="32850" y="12003"/>
                    </a:lnTo>
                    <a:lnTo>
                      <a:pt x="32753" y="11827"/>
                    </a:lnTo>
                    <a:lnTo>
                      <a:pt x="32636" y="11672"/>
                    </a:lnTo>
                    <a:lnTo>
                      <a:pt x="32519" y="11516"/>
                    </a:lnTo>
                    <a:lnTo>
                      <a:pt x="32383" y="11360"/>
                    </a:lnTo>
                    <a:lnTo>
                      <a:pt x="32091" y="11106"/>
                    </a:lnTo>
                    <a:lnTo>
                      <a:pt x="31759" y="10873"/>
                    </a:lnTo>
                    <a:lnTo>
                      <a:pt x="31389" y="10658"/>
                    </a:lnTo>
                    <a:lnTo>
                      <a:pt x="30961" y="10444"/>
                    </a:lnTo>
                    <a:lnTo>
                      <a:pt x="30571" y="10288"/>
                    </a:lnTo>
                    <a:lnTo>
                      <a:pt x="30181" y="10132"/>
                    </a:lnTo>
                    <a:lnTo>
                      <a:pt x="29363" y="9879"/>
                    </a:lnTo>
                    <a:lnTo>
                      <a:pt x="28720" y="9665"/>
                    </a:lnTo>
                    <a:lnTo>
                      <a:pt x="28057" y="9489"/>
                    </a:lnTo>
                    <a:lnTo>
                      <a:pt x="27395" y="9353"/>
                    </a:lnTo>
                    <a:lnTo>
                      <a:pt x="26713" y="9217"/>
                    </a:lnTo>
                    <a:lnTo>
                      <a:pt x="26051" y="9100"/>
                    </a:lnTo>
                    <a:lnTo>
                      <a:pt x="25408" y="9002"/>
                    </a:lnTo>
                    <a:lnTo>
                      <a:pt x="24102" y="8827"/>
                    </a:lnTo>
                    <a:lnTo>
                      <a:pt x="24083" y="8749"/>
                    </a:lnTo>
                    <a:lnTo>
                      <a:pt x="23674" y="7872"/>
                    </a:lnTo>
                    <a:lnTo>
                      <a:pt x="23245" y="7034"/>
                    </a:lnTo>
                    <a:lnTo>
                      <a:pt x="22719" y="6002"/>
                    </a:lnTo>
                    <a:lnTo>
                      <a:pt x="22271" y="5222"/>
                    </a:lnTo>
                    <a:lnTo>
                      <a:pt x="21823" y="4462"/>
                    </a:lnTo>
                    <a:lnTo>
                      <a:pt x="21491" y="3936"/>
                    </a:lnTo>
                    <a:lnTo>
                      <a:pt x="21121" y="3430"/>
                    </a:lnTo>
                    <a:lnTo>
                      <a:pt x="20751" y="2923"/>
                    </a:lnTo>
                    <a:lnTo>
                      <a:pt x="20361" y="2417"/>
                    </a:lnTo>
                    <a:lnTo>
                      <a:pt x="19952" y="1968"/>
                    </a:lnTo>
                    <a:lnTo>
                      <a:pt x="19523" y="1481"/>
                    </a:lnTo>
                    <a:lnTo>
                      <a:pt x="19192" y="1170"/>
                    </a:lnTo>
                    <a:lnTo>
                      <a:pt x="18841" y="877"/>
                    </a:lnTo>
                    <a:lnTo>
                      <a:pt x="18627" y="722"/>
                    </a:lnTo>
                    <a:lnTo>
                      <a:pt x="18393" y="566"/>
                    </a:lnTo>
                    <a:lnTo>
                      <a:pt x="18160" y="449"/>
                    </a:lnTo>
                    <a:lnTo>
                      <a:pt x="17926" y="332"/>
                    </a:lnTo>
                    <a:lnTo>
                      <a:pt x="17906" y="332"/>
                    </a:lnTo>
                    <a:lnTo>
                      <a:pt x="17731" y="254"/>
                    </a:lnTo>
                    <a:lnTo>
                      <a:pt x="17575" y="195"/>
                    </a:lnTo>
                    <a:lnTo>
                      <a:pt x="17380" y="137"/>
                    </a:lnTo>
                    <a:lnTo>
                      <a:pt x="17166" y="79"/>
                    </a:lnTo>
                    <a:lnTo>
                      <a:pt x="16971" y="40"/>
                    </a:lnTo>
                    <a:lnTo>
                      <a:pt x="16796" y="20"/>
                    </a:lnTo>
                    <a:lnTo>
                      <a:pt x="16776" y="20"/>
                    </a:lnTo>
                    <a:lnTo>
                      <a:pt x="16484"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957;p40">
                <a:extLst>
                  <a:ext uri="{FF2B5EF4-FFF2-40B4-BE49-F238E27FC236}">
                    <a16:creationId xmlns:a16="http://schemas.microsoft.com/office/drawing/2014/main" xmlns="" id="{D3EFE958-514C-40F2-F840-9AEFEB80E01D}"/>
                  </a:ext>
                </a:extLst>
              </p:cNvPr>
              <p:cNvSpPr/>
              <p:nvPr/>
            </p:nvSpPr>
            <p:spPr>
              <a:xfrm>
                <a:off x="9501450" y="282563"/>
                <a:ext cx="827125" cy="764275"/>
              </a:xfrm>
              <a:custGeom>
                <a:avLst/>
                <a:gdLst/>
                <a:ahLst/>
                <a:cxnLst/>
                <a:rect l="l" t="t" r="r" b="b"/>
                <a:pathLst>
                  <a:path w="33085" h="30571" fill="none" extrusionOk="0">
                    <a:moveTo>
                      <a:pt x="33065" y="12821"/>
                    </a:moveTo>
                    <a:lnTo>
                      <a:pt x="33065" y="12821"/>
                    </a:lnTo>
                    <a:lnTo>
                      <a:pt x="33045" y="12607"/>
                    </a:lnTo>
                    <a:lnTo>
                      <a:pt x="33006" y="12392"/>
                    </a:lnTo>
                    <a:lnTo>
                      <a:pt x="32928" y="12198"/>
                    </a:lnTo>
                    <a:lnTo>
                      <a:pt x="32850" y="12003"/>
                    </a:lnTo>
                    <a:lnTo>
                      <a:pt x="32850" y="12003"/>
                    </a:lnTo>
                    <a:lnTo>
                      <a:pt x="32753" y="11827"/>
                    </a:lnTo>
                    <a:lnTo>
                      <a:pt x="32636" y="11672"/>
                    </a:lnTo>
                    <a:lnTo>
                      <a:pt x="32519" y="11516"/>
                    </a:lnTo>
                    <a:lnTo>
                      <a:pt x="32383" y="11360"/>
                    </a:lnTo>
                    <a:lnTo>
                      <a:pt x="32383" y="11360"/>
                    </a:lnTo>
                    <a:lnTo>
                      <a:pt x="32091" y="11106"/>
                    </a:lnTo>
                    <a:lnTo>
                      <a:pt x="31759" y="10873"/>
                    </a:lnTo>
                    <a:lnTo>
                      <a:pt x="31389" y="10658"/>
                    </a:lnTo>
                    <a:lnTo>
                      <a:pt x="30961" y="10444"/>
                    </a:lnTo>
                    <a:lnTo>
                      <a:pt x="30961" y="10444"/>
                    </a:lnTo>
                    <a:lnTo>
                      <a:pt x="30571" y="10288"/>
                    </a:lnTo>
                    <a:lnTo>
                      <a:pt x="30181" y="10132"/>
                    </a:lnTo>
                    <a:lnTo>
                      <a:pt x="29363" y="9879"/>
                    </a:lnTo>
                    <a:lnTo>
                      <a:pt x="29363" y="9879"/>
                    </a:lnTo>
                    <a:lnTo>
                      <a:pt x="28720" y="9665"/>
                    </a:lnTo>
                    <a:lnTo>
                      <a:pt x="28057" y="9489"/>
                    </a:lnTo>
                    <a:lnTo>
                      <a:pt x="27395" y="9353"/>
                    </a:lnTo>
                    <a:lnTo>
                      <a:pt x="26713" y="9217"/>
                    </a:lnTo>
                    <a:lnTo>
                      <a:pt x="26051" y="9100"/>
                    </a:lnTo>
                    <a:lnTo>
                      <a:pt x="25408" y="9002"/>
                    </a:lnTo>
                    <a:lnTo>
                      <a:pt x="24102" y="8827"/>
                    </a:lnTo>
                    <a:lnTo>
                      <a:pt x="24102" y="8827"/>
                    </a:lnTo>
                    <a:lnTo>
                      <a:pt x="24083" y="8749"/>
                    </a:lnTo>
                    <a:lnTo>
                      <a:pt x="24083" y="8749"/>
                    </a:lnTo>
                    <a:lnTo>
                      <a:pt x="23674" y="7872"/>
                    </a:lnTo>
                    <a:lnTo>
                      <a:pt x="23245" y="7034"/>
                    </a:lnTo>
                    <a:lnTo>
                      <a:pt x="23245" y="7034"/>
                    </a:lnTo>
                    <a:lnTo>
                      <a:pt x="22719" y="6002"/>
                    </a:lnTo>
                    <a:lnTo>
                      <a:pt x="22719" y="6002"/>
                    </a:lnTo>
                    <a:lnTo>
                      <a:pt x="22271" y="5222"/>
                    </a:lnTo>
                    <a:lnTo>
                      <a:pt x="21823" y="4462"/>
                    </a:lnTo>
                    <a:lnTo>
                      <a:pt x="21823" y="4462"/>
                    </a:lnTo>
                    <a:lnTo>
                      <a:pt x="21491" y="3936"/>
                    </a:lnTo>
                    <a:lnTo>
                      <a:pt x="21121" y="3430"/>
                    </a:lnTo>
                    <a:lnTo>
                      <a:pt x="20751" y="2923"/>
                    </a:lnTo>
                    <a:lnTo>
                      <a:pt x="20361" y="2417"/>
                    </a:lnTo>
                    <a:lnTo>
                      <a:pt x="20361" y="2417"/>
                    </a:lnTo>
                    <a:lnTo>
                      <a:pt x="19952" y="1968"/>
                    </a:lnTo>
                    <a:lnTo>
                      <a:pt x="19523" y="1481"/>
                    </a:lnTo>
                    <a:lnTo>
                      <a:pt x="19523" y="1481"/>
                    </a:lnTo>
                    <a:lnTo>
                      <a:pt x="19192" y="1170"/>
                    </a:lnTo>
                    <a:lnTo>
                      <a:pt x="18841" y="877"/>
                    </a:lnTo>
                    <a:lnTo>
                      <a:pt x="18841" y="877"/>
                    </a:lnTo>
                    <a:lnTo>
                      <a:pt x="18627" y="722"/>
                    </a:lnTo>
                    <a:lnTo>
                      <a:pt x="18393" y="566"/>
                    </a:lnTo>
                    <a:lnTo>
                      <a:pt x="18160" y="449"/>
                    </a:lnTo>
                    <a:lnTo>
                      <a:pt x="17926" y="332"/>
                    </a:lnTo>
                    <a:lnTo>
                      <a:pt x="17906" y="332"/>
                    </a:lnTo>
                    <a:lnTo>
                      <a:pt x="17906" y="332"/>
                    </a:lnTo>
                    <a:lnTo>
                      <a:pt x="17731" y="254"/>
                    </a:lnTo>
                    <a:lnTo>
                      <a:pt x="17575" y="195"/>
                    </a:lnTo>
                    <a:lnTo>
                      <a:pt x="17575" y="195"/>
                    </a:lnTo>
                    <a:lnTo>
                      <a:pt x="17380" y="137"/>
                    </a:lnTo>
                    <a:lnTo>
                      <a:pt x="17166" y="79"/>
                    </a:lnTo>
                    <a:lnTo>
                      <a:pt x="17166" y="79"/>
                    </a:lnTo>
                    <a:lnTo>
                      <a:pt x="16971" y="40"/>
                    </a:lnTo>
                    <a:lnTo>
                      <a:pt x="16796" y="20"/>
                    </a:lnTo>
                    <a:lnTo>
                      <a:pt x="16776" y="20"/>
                    </a:lnTo>
                    <a:lnTo>
                      <a:pt x="16776" y="20"/>
                    </a:lnTo>
                    <a:lnTo>
                      <a:pt x="16484" y="1"/>
                    </a:lnTo>
                    <a:lnTo>
                      <a:pt x="16484" y="1"/>
                    </a:lnTo>
                    <a:lnTo>
                      <a:pt x="16348" y="1"/>
                    </a:lnTo>
                    <a:lnTo>
                      <a:pt x="16348" y="1"/>
                    </a:lnTo>
                    <a:lnTo>
                      <a:pt x="16289" y="1"/>
                    </a:lnTo>
                    <a:lnTo>
                      <a:pt x="16289" y="1"/>
                    </a:lnTo>
                    <a:lnTo>
                      <a:pt x="16114" y="1"/>
                    </a:lnTo>
                    <a:lnTo>
                      <a:pt x="16114" y="1"/>
                    </a:lnTo>
                    <a:lnTo>
                      <a:pt x="15977" y="20"/>
                    </a:lnTo>
                    <a:lnTo>
                      <a:pt x="15821" y="59"/>
                    </a:lnTo>
                    <a:lnTo>
                      <a:pt x="15821" y="59"/>
                    </a:lnTo>
                    <a:lnTo>
                      <a:pt x="15549" y="118"/>
                    </a:lnTo>
                    <a:lnTo>
                      <a:pt x="15549" y="118"/>
                    </a:lnTo>
                    <a:lnTo>
                      <a:pt x="15510" y="137"/>
                    </a:lnTo>
                    <a:lnTo>
                      <a:pt x="15510" y="137"/>
                    </a:lnTo>
                    <a:lnTo>
                      <a:pt x="15179" y="254"/>
                    </a:lnTo>
                    <a:lnTo>
                      <a:pt x="14867" y="390"/>
                    </a:lnTo>
                    <a:lnTo>
                      <a:pt x="14536" y="585"/>
                    </a:lnTo>
                    <a:lnTo>
                      <a:pt x="14224" y="799"/>
                    </a:lnTo>
                    <a:lnTo>
                      <a:pt x="14224" y="799"/>
                    </a:lnTo>
                    <a:lnTo>
                      <a:pt x="13873" y="1092"/>
                    </a:lnTo>
                    <a:lnTo>
                      <a:pt x="13542" y="1403"/>
                    </a:lnTo>
                    <a:lnTo>
                      <a:pt x="13542" y="1403"/>
                    </a:lnTo>
                    <a:lnTo>
                      <a:pt x="13113" y="1871"/>
                    </a:lnTo>
                    <a:lnTo>
                      <a:pt x="12724" y="2339"/>
                    </a:lnTo>
                    <a:lnTo>
                      <a:pt x="12724" y="2339"/>
                    </a:lnTo>
                    <a:lnTo>
                      <a:pt x="12334" y="2845"/>
                    </a:lnTo>
                    <a:lnTo>
                      <a:pt x="11964" y="3332"/>
                    </a:lnTo>
                    <a:lnTo>
                      <a:pt x="11593" y="3858"/>
                    </a:lnTo>
                    <a:lnTo>
                      <a:pt x="11262" y="4385"/>
                    </a:lnTo>
                    <a:lnTo>
                      <a:pt x="11262" y="4385"/>
                    </a:lnTo>
                    <a:lnTo>
                      <a:pt x="10775" y="5164"/>
                    </a:lnTo>
                    <a:lnTo>
                      <a:pt x="10346" y="5982"/>
                    </a:lnTo>
                    <a:lnTo>
                      <a:pt x="9918" y="6820"/>
                    </a:lnTo>
                    <a:lnTo>
                      <a:pt x="9548" y="7677"/>
                    </a:lnTo>
                    <a:lnTo>
                      <a:pt x="9548" y="7677"/>
                    </a:lnTo>
                    <a:lnTo>
                      <a:pt x="9002" y="8827"/>
                    </a:lnTo>
                    <a:lnTo>
                      <a:pt x="9002" y="8827"/>
                    </a:lnTo>
                    <a:lnTo>
                      <a:pt x="8983" y="8905"/>
                    </a:lnTo>
                    <a:lnTo>
                      <a:pt x="8983" y="8905"/>
                    </a:lnTo>
                    <a:lnTo>
                      <a:pt x="7677" y="9080"/>
                    </a:lnTo>
                    <a:lnTo>
                      <a:pt x="7015" y="9178"/>
                    </a:lnTo>
                    <a:lnTo>
                      <a:pt x="6352" y="9294"/>
                    </a:lnTo>
                    <a:lnTo>
                      <a:pt x="5690" y="9431"/>
                    </a:lnTo>
                    <a:lnTo>
                      <a:pt x="5027" y="9587"/>
                    </a:lnTo>
                    <a:lnTo>
                      <a:pt x="4365" y="9762"/>
                    </a:lnTo>
                    <a:lnTo>
                      <a:pt x="3702" y="9957"/>
                    </a:lnTo>
                    <a:lnTo>
                      <a:pt x="3702" y="9957"/>
                    </a:lnTo>
                    <a:lnTo>
                      <a:pt x="2904" y="10230"/>
                    </a:lnTo>
                    <a:lnTo>
                      <a:pt x="2514" y="10366"/>
                    </a:lnTo>
                    <a:lnTo>
                      <a:pt x="2124" y="10522"/>
                    </a:lnTo>
                    <a:lnTo>
                      <a:pt x="2124" y="10522"/>
                    </a:lnTo>
                    <a:lnTo>
                      <a:pt x="1696" y="10736"/>
                    </a:lnTo>
                    <a:lnTo>
                      <a:pt x="1306" y="10951"/>
                    </a:lnTo>
                    <a:lnTo>
                      <a:pt x="994" y="11184"/>
                    </a:lnTo>
                    <a:lnTo>
                      <a:pt x="702" y="11438"/>
                    </a:lnTo>
                    <a:lnTo>
                      <a:pt x="702" y="11438"/>
                    </a:lnTo>
                    <a:lnTo>
                      <a:pt x="566" y="11594"/>
                    </a:lnTo>
                    <a:lnTo>
                      <a:pt x="429" y="11749"/>
                    </a:lnTo>
                    <a:lnTo>
                      <a:pt x="332" y="11925"/>
                    </a:lnTo>
                    <a:lnTo>
                      <a:pt x="234" y="12081"/>
                    </a:lnTo>
                    <a:lnTo>
                      <a:pt x="234" y="12081"/>
                    </a:lnTo>
                    <a:lnTo>
                      <a:pt x="137" y="12276"/>
                    </a:lnTo>
                    <a:lnTo>
                      <a:pt x="78" y="12490"/>
                    </a:lnTo>
                    <a:lnTo>
                      <a:pt x="39" y="12685"/>
                    </a:lnTo>
                    <a:lnTo>
                      <a:pt x="1" y="12918"/>
                    </a:lnTo>
                    <a:lnTo>
                      <a:pt x="1" y="12918"/>
                    </a:lnTo>
                    <a:lnTo>
                      <a:pt x="1" y="13113"/>
                    </a:lnTo>
                    <a:lnTo>
                      <a:pt x="20" y="13328"/>
                    </a:lnTo>
                    <a:lnTo>
                      <a:pt x="59" y="13561"/>
                    </a:lnTo>
                    <a:lnTo>
                      <a:pt x="117" y="13815"/>
                    </a:lnTo>
                    <a:lnTo>
                      <a:pt x="117" y="13815"/>
                    </a:lnTo>
                    <a:lnTo>
                      <a:pt x="176" y="14010"/>
                    </a:lnTo>
                    <a:lnTo>
                      <a:pt x="234" y="14224"/>
                    </a:lnTo>
                    <a:lnTo>
                      <a:pt x="429" y="14672"/>
                    </a:lnTo>
                    <a:lnTo>
                      <a:pt x="429" y="14672"/>
                    </a:lnTo>
                    <a:lnTo>
                      <a:pt x="643" y="15062"/>
                    </a:lnTo>
                    <a:lnTo>
                      <a:pt x="897" y="15451"/>
                    </a:lnTo>
                    <a:lnTo>
                      <a:pt x="1209" y="15861"/>
                    </a:lnTo>
                    <a:lnTo>
                      <a:pt x="1559" y="16289"/>
                    </a:lnTo>
                    <a:lnTo>
                      <a:pt x="1559" y="16289"/>
                    </a:lnTo>
                    <a:lnTo>
                      <a:pt x="1890" y="16640"/>
                    </a:lnTo>
                    <a:lnTo>
                      <a:pt x="2241" y="16991"/>
                    </a:lnTo>
                    <a:lnTo>
                      <a:pt x="2631" y="17380"/>
                    </a:lnTo>
                    <a:lnTo>
                      <a:pt x="3079" y="17770"/>
                    </a:lnTo>
                    <a:lnTo>
                      <a:pt x="3079" y="17770"/>
                    </a:lnTo>
                    <a:lnTo>
                      <a:pt x="3839" y="18432"/>
                    </a:lnTo>
                    <a:lnTo>
                      <a:pt x="4560" y="18997"/>
                    </a:lnTo>
                    <a:lnTo>
                      <a:pt x="4872" y="19251"/>
                    </a:lnTo>
                    <a:lnTo>
                      <a:pt x="4872" y="19251"/>
                    </a:lnTo>
                    <a:lnTo>
                      <a:pt x="5826" y="20011"/>
                    </a:lnTo>
                    <a:lnTo>
                      <a:pt x="5826" y="20011"/>
                    </a:lnTo>
                    <a:lnTo>
                      <a:pt x="5514" y="20985"/>
                    </a:lnTo>
                    <a:lnTo>
                      <a:pt x="5242" y="21881"/>
                    </a:lnTo>
                    <a:lnTo>
                      <a:pt x="5027" y="22719"/>
                    </a:lnTo>
                    <a:lnTo>
                      <a:pt x="4852" y="23518"/>
                    </a:lnTo>
                    <a:lnTo>
                      <a:pt x="4852" y="23518"/>
                    </a:lnTo>
                    <a:lnTo>
                      <a:pt x="4735" y="24083"/>
                    </a:lnTo>
                    <a:lnTo>
                      <a:pt x="4657" y="24628"/>
                    </a:lnTo>
                    <a:lnTo>
                      <a:pt x="4579" y="25154"/>
                    </a:lnTo>
                    <a:lnTo>
                      <a:pt x="4540" y="25661"/>
                    </a:lnTo>
                    <a:lnTo>
                      <a:pt x="4540" y="25661"/>
                    </a:lnTo>
                    <a:lnTo>
                      <a:pt x="4521" y="26207"/>
                    </a:lnTo>
                    <a:lnTo>
                      <a:pt x="4521" y="26713"/>
                    </a:lnTo>
                    <a:lnTo>
                      <a:pt x="4560" y="27200"/>
                    </a:lnTo>
                    <a:lnTo>
                      <a:pt x="4638" y="27668"/>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320" y="29363"/>
                    </a:lnTo>
                    <a:lnTo>
                      <a:pt x="5456" y="29538"/>
                    </a:lnTo>
                    <a:lnTo>
                      <a:pt x="5592" y="29694"/>
                    </a:lnTo>
                    <a:lnTo>
                      <a:pt x="5592" y="29694"/>
                    </a:lnTo>
                    <a:lnTo>
                      <a:pt x="5748" y="29850"/>
                    </a:lnTo>
                    <a:lnTo>
                      <a:pt x="5943" y="30006"/>
                    </a:lnTo>
                    <a:lnTo>
                      <a:pt x="5943" y="30006"/>
                    </a:lnTo>
                    <a:lnTo>
                      <a:pt x="6118" y="30103"/>
                    </a:lnTo>
                    <a:lnTo>
                      <a:pt x="6294" y="30201"/>
                    </a:lnTo>
                    <a:lnTo>
                      <a:pt x="6489" y="30298"/>
                    </a:lnTo>
                    <a:lnTo>
                      <a:pt x="6703" y="30376"/>
                    </a:lnTo>
                    <a:lnTo>
                      <a:pt x="6703" y="30376"/>
                    </a:lnTo>
                    <a:lnTo>
                      <a:pt x="6898" y="30435"/>
                    </a:lnTo>
                    <a:lnTo>
                      <a:pt x="7093" y="30493"/>
                    </a:lnTo>
                    <a:lnTo>
                      <a:pt x="7541" y="30551"/>
                    </a:lnTo>
                    <a:lnTo>
                      <a:pt x="7541" y="30551"/>
                    </a:lnTo>
                    <a:lnTo>
                      <a:pt x="7969" y="30571"/>
                    </a:lnTo>
                    <a:lnTo>
                      <a:pt x="7969" y="30571"/>
                    </a:lnTo>
                    <a:lnTo>
                      <a:pt x="8418" y="30571"/>
                    </a:lnTo>
                    <a:lnTo>
                      <a:pt x="8418" y="30571"/>
                    </a:lnTo>
                    <a:lnTo>
                      <a:pt x="8827" y="30512"/>
                    </a:lnTo>
                    <a:lnTo>
                      <a:pt x="9275" y="30435"/>
                    </a:lnTo>
                    <a:lnTo>
                      <a:pt x="9723" y="30318"/>
                    </a:lnTo>
                    <a:lnTo>
                      <a:pt x="10191" y="30181"/>
                    </a:lnTo>
                    <a:lnTo>
                      <a:pt x="10191" y="30181"/>
                    </a:lnTo>
                    <a:lnTo>
                      <a:pt x="10561" y="30045"/>
                    </a:lnTo>
                    <a:lnTo>
                      <a:pt x="10931" y="29908"/>
                    </a:lnTo>
                    <a:lnTo>
                      <a:pt x="11321" y="29733"/>
                    </a:lnTo>
                    <a:lnTo>
                      <a:pt x="11710" y="29519"/>
                    </a:lnTo>
                    <a:lnTo>
                      <a:pt x="11710" y="29519"/>
                    </a:lnTo>
                    <a:lnTo>
                      <a:pt x="12217" y="29266"/>
                    </a:lnTo>
                    <a:lnTo>
                      <a:pt x="12704" y="28973"/>
                    </a:lnTo>
                    <a:lnTo>
                      <a:pt x="13152" y="28681"/>
                    </a:lnTo>
                    <a:lnTo>
                      <a:pt x="13600" y="28389"/>
                    </a:lnTo>
                    <a:lnTo>
                      <a:pt x="13600" y="28389"/>
                    </a:lnTo>
                    <a:lnTo>
                      <a:pt x="14048" y="28077"/>
                    </a:lnTo>
                    <a:lnTo>
                      <a:pt x="14477" y="27726"/>
                    </a:lnTo>
                    <a:lnTo>
                      <a:pt x="14886" y="27376"/>
                    </a:lnTo>
                    <a:lnTo>
                      <a:pt x="15276" y="27025"/>
                    </a:lnTo>
                    <a:lnTo>
                      <a:pt x="15276" y="27025"/>
                    </a:lnTo>
                    <a:lnTo>
                      <a:pt x="15627" y="26655"/>
                    </a:lnTo>
                    <a:lnTo>
                      <a:pt x="15958" y="26265"/>
                    </a:lnTo>
                    <a:lnTo>
                      <a:pt x="16270" y="25875"/>
                    </a:lnTo>
                    <a:lnTo>
                      <a:pt x="16562" y="25447"/>
                    </a:lnTo>
                    <a:lnTo>
                      <a:pt x="16562" y="25447"/>
                    </a:lnTo>
                    <a:lnTo>
                      <a:pt x="16854" y="25836"/>
                    </a:lnTo>
                    <a:lnTo>
                      <a:pt x="17146" y="26226"/>
                    </a:lnTo>
                    <a:lnTo>
                      <a:pt x="17478" y="26577"/>
                    </a:lnTo>
                    <a:lnTo>
                      <a:pt x="17809" y="26927"/>
                    </a:lnTo>
                    <a:lnTo>
                      <a:pt x="17809" y="26927"/>
                    </a:lnTo>
                    <a:lnTo>
                      <a:pt x="18199" y="27298"/>
                    </a:lnTo>
                    <a:lnTo>
                      <a:pt x="18608" y="27648"/>
                    </a:lnTo>
                    <a:lnTo>
                      <a:pt x="19036" y="27980"/>
                    </a:lnTo>
                    <a:lnTo>
                      <a:pt x="19484" y="28311"/>
                    </a:lnTo>
                    <a:lnTo>
                      <a:pt x="19484" y="28311"/>
                    </a:lnTo>
                    <a:lnTo>
                      <a:pt x="19913" y="28603"/>
                    </a:lnTo>
                    <a:lnTo>
                      <a:pt x="20381" y="28895"/>
                    </a:lnTo>
                    <a:lnTo>
                      <a:pt x="20868" y="29168"/>
                    </a:lnTo>
                    <a:lnTo>
                      <a:pt x="21355" y="29441"/>
                    </a:lnTo>
                    <a:lnTo>
                      <a:pt x="21355" y="29441"/>
                    </a:lnTo>
                    <a:lnTo>
                      <a:pt x="21764" y="29636"/>
                    </a:lnTo>
                    <a:lnTo>
                      <a:pt x="22154" y="29811"/>
                    </a:lnTo>
                    <a:lnTo>
                      <a:pt x="22524" y="29967"/>
                    </a:lnTo>
                    <a:lnTo>
                      <a:pt x="22894" y="30103"/>
                    </a:lnTo>
                    <a:lnTo>
                      <a:pt x="22894" y="30103"/>
                    </a:lnTo>
                    <a:lnTo>
                      <a:pt x="23362" y="30240"/>
                    </a:lnTo>
                    <a:lnTo>
                      <a:pt x="23810" y="30357"/>
                    </a:lnTo>
                    <a:lnTo>
                      <a:pt x="24239" y="30435"/>
                    </a:lnTo>
                    <a:lnTo>
                      <a:pt x="24667" y="30474"/>
                    </a:lnTo>
                    <a:lnTo>
                      <a:pt x="24667" y="30474"/>
                    </a:lnTo>
                    <a:lnTo>
                      <a:pt x="25115" y="30493"/>
                    </a:lnTo>
                    <a:lnTo>
                      <a:pt x="25115" y="30493"/>
                    </a:lnTo>
                    <a:lnTo>
                      <a:pt x="25544" y="30474"/>
                    </a:lnTo>
                    <a:lnTo>
                      <a:pt x="25544" y="30474"/>
                    </a:lnTo>
                    <a:lnTo>
                      <a:pt x="25992" y="30415"/>
                    </a:lnTo>
                    <a:lnTo>
                      <a:pt x="26187" y="30357"/>
                    </a:lnTo>
                    <a:lnTo>
                      <a:pt x="26382" y="30298"/>
                    </a:lnTo>
                    <a:lnTo>
                      <a:pt x="26382" y="30298"/>
                    </a:lnTo>
                    <a:lnTo>
                      <a:pt x="26596" y="30220"/>
                    </a:lnTo>
                    <a:lnTo>
                      <a:pt x="26791" y="30123"/>
                    </a:lnTo>
                    <a:lnTo>
                      <a:pt x="26966" y="30025"/>
                    </a:lnTo>
                    <a:lnTo>
                      <a:pt x="27122" y="29908"/>
                    </a:lnTo>
                    <a:lnTo>
                      <a:pt x="27122" y="29908"/>
                    </a:lnTo>
                    <a:lnTo>
                      <a:pt x="27317" y="29753"/>
                    </a:lnTo>
                    <a:lnTo>
                      <a:pt x="27473" y="29616"/>
                    </a:lnTo>
                    <a:lnTo>
                      <a:pt x="27473" y="29616"/>
                    </a:lnTo>
                    <a:lnTo>
                      <a:pt x="27629" y="29460"/>
                    </a:lnTo>
                    <a:lnTo>
                      <a:pt x="27765" y="29285"/>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447" y="27590"/>
                    </a:lnTo>
                    <a:lnTo>
                      <a:pt x="28506" y="27122"/>
                    </a:lnTo>
                    <a:lnTo>
                      <a:pt x="28545" y="26635"/>
                    </a:lnTo>
                    <a:lnTo>
                      <a:pt x="28564" y="26109"/>
                    </a:lnTo>
                    <a:lnTo>
                      <a:pt x="28545" y="25583"/>
                    </a:lnTo>
                    <a:lnTo>
                      <a:pt x="28545" y="25583"/>
                    </a:lnTo>
                    <a:lnTo>
                      <a:pt x="28486" y="25057"/>
                    </a:lnTo>
                    <a:lnTo>
                      <a:pt x="28428" y="24531"/>
                    </a:lnTo>
                    <a:lnTo>
                      <a:pt x="28350" y="24005"/>
                    </a:lnTo>
                    <a:lnTo>
                      <a:pt x="28233" y="23440"/>
                    </a:lnTo>
                    <a:lnTo>
                      <a:pt x="28233" y="23440"/>
                    </a:lnTo>
                    <a:lnTo>
                      <a:pt x="28057" y="22641"/>
                    </a:lnTo>
                    <a:lnTo>
                      <a:pt x="27824" y="21803"/>
                    </a:lnTo>
                    <a:lnTo>
                      <a:pt x="27570" y="20907"/>
                    </a:lnTo>
                    <a:lnTo>
                      <a:pt x="27259" y="19933"/>
                    </a:lnTo>
                    <a:lnTo>
                      <a:pt x="27259" y="19933"/>
                    </a:lnTo>
                    <a:lnTo>
                      <a:pt x="28213" y="19173"/>
                    </a:lnTo>
                    <a:lnTo>
                      <a:pt x="28525" y="18920"/>
                    </a:lnTo>
                    <a:lnTo>
                      <a:pt x="28525" y="18920"/>
                    </a:lnTo>
                    <a:lnTo>
                      <a:pt x="29226" y="18335"/>
                    </a:lnTo>
                    <a:lnTo>
                      <a:pt x="30006" y="17692"/>
                    </a:lnTo>
                    <a:lnTo>
                      <a:pt x="30006" y="17692"/>
                    </a:lnTo>
                    <a:lnTo>
                      <a:pt x="30454" y="17283"/>
                    </a:lnTo>
                    <a:lnTo>
                      <a:pt x="30844" y="16913"/>
                    </a:lnTo>
                    <a:lnTo>
                      <a:pt x="31194" y="16562"/>
                    </a:lnTo>
                    <a:lnTo>
                      <a:pt x="31506" y="16211"/>
                    </a:lnTo>
                    <a:lnTo>
                      <a:pt x="31506" y="16211"/>
                    </a:lnTo>
                    <a:lnTo>
                      <a:pt x="31876" y="15783"/>
                    </a:lnTo>
                    <a:lnTo>
                      <a:pt x="32169" y="15373"/>
                    </a:lnTo>
                    <a:lnTo>
                      <a:pt x="32441" y="14984"/>
                    </a:lnTo>
                    <a:lnTo>
                      <a:pt x="32636" y="14594"/>
                    </a:lnTo>
                    <a:lnTo>
                      <a:pt x="32636" y="14594"/>
                    </a:lnTo>
                    <a:lnTo>
                      <a:pt x="32831" y="14146"/>
                    </a:lnTo>
                    <a:lnTo>
                      <a:pt x="32909" y="13932"/>
                    </a:lnTo>
                    <a:lnTo>
                      <a:pt x="32967" y="13737"/>
                    </a:lnTo>
                    <a:lnTo>
                      <a:pt x="32967" y="13737"/>
                    </a:lnTo>
                    <a:lnTo>
                      <a:pt x="33026" y="13484"/>
                    </a:lnTo>
                    <a:lnTo>
                      <a:pt x="33065" y="13250"/>
                    </a:lnTo>
                    <a:lnTo>
                      <a:pt x="33084" y="13035"/>
                    </a:lnTo>
                    <a:lnTo>
                      <a:pt x="33065" y="1282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958;p40">
                <a:extLst>
                  <a:ext uri="{FF2B5EF4-FFF2-40B4-BE49-F238E27FC236}">
                    <a16:creationId xmlns:a16="http://schemas.microsoft.com/office/drawing/2014/main" xmlns="" id="{42164538-4A44-29DC-2EB6-B97384D1AD74}"/>
                  </a:ext>
                </a:extLst>
              </p:cNvPr>
              <p:cNvSpPr/>
              <p:nvPr/>
            </p:nvSpPr>
            <p:spPr>
              <a:xfrm>
                <a:off x="9501450" y="282563"/>
                <a:ext cx="671250" cy="764775"/>
              </a:xfrm>
              <a:custGeom>
                <a:avLst/>
                <a:gdLst/>
                <a:ahLst/>
                <a:cxnLst/>
                <a:rect l="l" t="t" r="r" b="b"/>
                <a:pathLst>
                  <a:path w="26850" h="30591" extrusionOk="0">
                    <a:moveTo>
                      <a:pt x="16114" y="1"/>
                    </a:moveTo>
                    <a:lnTo>
                      <a:pt x="15841" y="40"/>
                    </a:lnTo>
                    <a:lnTo>
                      <a:pt x="15549" y="118"/>
                    </a:lnTo>
                    <a:lnTo>
                      <a:pt x="15490" y="137"/>
                    </a:lnTo>
                    <a:lnTo>
                      <a:pt x="15179" y="254"/>
                    </a:lnTo>
                    <a:lnTo>
                      <a:pt x="14847" y="390"/>
                    </a:lnTo>
                    <a:lnTo>
                      <a:pt x="14536" y="566"/>
                    </a:lnTo>
                    <a:lnTo>
                      <a:pt x="14224" y="799"/>
                    </a:lnTo>
                    <a:lnTo>
                      <a:pt x="13873" y="1092"/>
                    </a:lnTo>
                    <a:lnTo>
                      <a:pt x="13542" y="1403"/>
                    </a:lnTo>
                    <a:lnTo>
                      <a:pt x="13113" y="1871"/>
                    </a:lnTo>
                    <a:lnTo>
                      <a:pt x="12724" y="2339"/>
                    </a:lnTo>
                    <a:lnTo>
                      <a:pt x="12334" y="2826"/>
                    </a:lnTo>
                    <a:lnTo>
                      <a:pt x="11944" y="3332"/>
                    </a:lnTo>
                    <a:lnTo>
                      <a:pt x="11593" y="3858"/>
                    </a:lnTo>
                    <a:lnTo>
                      <a:pt x="11243" y="4385"/>
                    </a:lnTo>
                    <a:lnTo>
                      <a:pt x="10775" y="5164"/>
                    </a:lnTo>
                    <a:lnTo>
                      <a:pt x="10327" y="5982"/>
                    </a:lnTo>
                    <a:lnTo>
                      <a:pt x="9918" y="6820"/>
                    </a:lnTo>
                    <a:lnTo>
                      <a:pt x="9548" y="7677"/>
                    </a:lnTo>
                    <a:lnTo>
                      <a:pt x="9255" y="8262"/>
                    </a:lnTo>
                    <a:lnTo>
                      <a:pt x="9002" y="8827"/>
                    </a:lnTo>
                    <a:lnTo>
                      <a:pt x="8963" y="8905"/>
                    </a:lnTo>
                    <a:lnTo>
                      <a:pt x="7677" y="9080"/>
                    </a:lnTo>
                    <a:lnTo>
                      <a:pt x="7015" y="9178"/>
                    </a:lnTo>
                    <a:lnTo>
                      <a:pt x="6352" y="9294"/>
                    </a:lnTo>
                    <a:lnTo>
                      <a:pt x="5690" y="9431"/>
                    </a:lnTo>
                    <a:lnTo>
                      <a:pt x="5027" y="9567"/>
                    </a:lnTo>
                    <a:lnTo>
                      <a:pt x="4365" y="9743"/>
                    </a:lnTo>
                    <a:lnTo>
                      <a:pt x="3702" y="9937"/>
                    </a:lnTo>
                    <a:lnTo>
                      <a:pt x="2904" y="10210"/>
                    </a:lnTo>
                    <a:lnTo>
                      <a:pt x="2514" y="10366"/>
                    </a:lnTo>
                    <a:lnTo>
                      <a:pt x="2124" y="10522"/>
                    </a:lnTo>
                    <a:lnTo>
                      <a:pt x="1696" y="10736"/>
                    </a:lnTo>
                    <a:lnTo>
                      <a:pt x="1306" y="10951"/>
                    </a:lnTo>
                    <a:lnTo>
                      <a:pt x="975" y="11184"/>
                    </a:lnTo>
                    <a:lnTo>
                      <a:pt x="702" y="11438"/>
                    </a:lnTo>
                    <a:lnTo>
                      <a:pt x="546" y="11594"/>
                    </a:lnTo>
                    <a:lnTo>
                      <a:pt x="429" y="11749"/>
                    </a:lnTo>
                    <a:lnTo>
                      <a:pt x="312" y="11905"/>
                    </a:lnTo>
                    <a:lnTo>
                      <a:pt x="215" y="12081"/>
                    </a:lnTo>
                    <a:lnTo>
                      <a:pt x="137" y="12276"/>
                    </a:lnTo>
                    <a:lnTo>
                      <a:pt x="78" y="12470"/>
                    </a:lnTo>
                    <a:lnTo>
                      <a:pt x="20" y="12685"/>
                    </a:lnTo>
                    <a:lnTo>
                      <a:pt x="1" y="12918"/>
                    </a:lnTo>
                    <a:lnTo>
                      <a:pt x="1" y="13113"/>
                    </a:lnTo>
                    <a:lnTo>
                      <a:pt x="20" y="13328"/>
                    </a:lnTo>
                    <a:lnTo>
                      <a:pt x="39" y="13561"/>
                    </a:lnTo>
                    <a:lnTo>
                      <a:pt x="98" y="13815"/>
                    </a:lnTo>
                    <a:lnTo>
                      <a:pt x="156" y="14010"/>
                    </a:lnTo>
                    <a:lnTo>
                      <a:pt x="234" y="14224"/>
                    </a:lnTo>
                    <a:lnTo>
                      <a:pt x="332" y="14438"/>
                    </a:lnTo>
                    <a:lnTo>
                      <a:pt x="429" y="14672"/>
                    </a:lnTo>
                    <a:lnTo>
                      <a:pt x="643" y="15062"/>
                    </a:lnTo>
                    <a:lnTo>
                      <a:pt x="897" y="15451"/>
                    </a:lnTo>
                    <a:lnTo>
                      <a:pt x="1209" y="15861"/>
                    </a:lnTo>
                    <a:lnTo>
                      <a:pt x="1559" y="16289"/>
                    </a:lnTo>
                    <a:lnTo>
                      <a:pt x="1871" y="16640"/>
                    </a:lnTo>
                    <a:lnTo>
                      <a:pt x="2222" y="16991"/>
                    </a:lnTo>
                    <a:lnTo>
                      <a:pt x="2631" y="17380"/>
                    </a:lnTo>
                    <a:lnTo>
                      <a:pt x="3079" y="17770"/>
                    </a:lnTo>
                    <a:lnTo>
                      <a:pt x="3858" y="18432"/>
                    </a:lnTo>
                    <a:lnTo>
                      <a:pt x="4560" y="18997"/>
                    </a:lnTo>
                    <a:lnTo>
                      <a:pt x="4872" y="19251"/>
                    </a:lnTo>
                    <a:lnTo>
                      <a:pt x="4988" y="19348"/>
                    </a:lnTo>
                    <a:lnTo>
                      <a:pt x="5826" y="20030"/>
                    </a:lnTo>
                    <a:lnTo>
                      <a:pt x="5514" y="20985"/>
                    </a:lnTo>
                    <a:lnTo>
                      <a:pt x="5242" y="21881"/>
                    </a:lnTo>
                    <a:lnTo>
                      <a:pt x="5027" y="22719"/>
                    </a:lnTo>
                    <a:lnTo>
                      <a:pt x="4833" y="23518"/>
                    </a:lnTo>
                    <a:lnTo>
                      <a:pt x="4735" y="24083"/>
                    </a:lnTo>
                    <a:lnTo>
                      <a:pt x="4638" y="24628"/>
                    </a:lnTo>
                    <a:lnTo>
                      <a:pt x="4579" y="25154"/>
                    </a:lnTo>
                    <a:lnTo>
                      <a:pt x="4540" y="25661"/>
                    </a:lnTo>
                    <a:lnTo>
                      <a:pt x="4521" y="26207"/>
                    </a:lnTo>
                    <a:lnTo>
                      <a:pt x="4521" y="26713"/>
                    </a:lnTo>
                    <a:lnTo>
                      <a:pt x="4560" y="27200"/>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456" y="29538"/>
                    </a:lnTo>
                    <a:lnTo>
                      <a:pt x="5592" y="29714"/>
                    </a:lnTo>
                    <a:lnTo>
                      <a:pt x="5748" y="29850"/>
                    </a:lnTo>
                    <a:lnTo>
                      <a:pt x="5943" y="30006"/>
                    </a:lnTo>
                    <a:lnTo>
                      <a:pt x="6118" y="30103"/>
                    </a:lnTo>
                    <a:lnTo>
                      <a:pt x="6294" y="30220"/>
                    </a:lnTo>
                    <a:lnTo>
                      <a:pt x="6489" y="30298"/>
                    </a:lnTo>
                    <a:lnTo>
                      <a:pt x="6703" y="30396"/>
                    </a:lnTo>
                    <a:lnTo>
                      <a:pt x="6898" y="30454"/>
                    </a:lnTo>
                    <a:lnTo>
                      <a:pt x="7093" y="30493"/>
                    </a:lnTo>
                    <a:lnTo>
                      <a:pt x="7307" y="30532"/>
                    </a:lnTo>
                    <a:lnTo>
                      <a:pt x="7541" y="30571"/>
                    </a:lnTo>
                    <a:lnTo>
                      <a:pt x="7755" y="30590"/>
                    </a:lnTo>
                    <a:lnTo>
                      <a:pt x="7969" y="30590"/>
                    </a:lnTo>
                    <a:lnTo>
                      <a:pt x="8418" y="30571"/>
                    </a:lnTo>
                    <a:lnTo>
                      <a:pt x="8846" y="30512"/>
                    </a:lnTo>
                    <a:lnTo>
                      <a:pt x="9275" y="30435"/>
                    </a:lnTo>
                    <a:lnTo>
                      <a:pt x="9723" y="30337"/>
                    </a:lnTo>
                    <a:lnTo>
                      <a:pt x="10191" y="30181"/>
                    </a:lnTo>
                    <a:lnTo>
                      <a:pt x="10561" y="30064"/>
                    </a:lnTo>
                    <a:lnTo>
                      <a:pt x="10931" y="29908"/>
                    </a:lnTo>
                    <a:lnTo>
                      <a:pt x="11321" y="29733"/>
                    </a:lnTo>
                    <a:lnTo>
                      <a:pt x="11710" y="29538"/>
                    </a:lnTo>
                    <a:lnTo>
                      <a:pt x="12217" y="29266"/>
                    </a:lnTo>
                    <a:lnTo>
                      <a:pt x="12704" y="28973"/>
                    </a:lnTo>
                    <a:lnTo>
                      <a:pt x="13152" y="28700"/>
                    </a:lnTo>
                    <a:lnTo>
                      <a:pt x="13600" y="28408"/>
                    </a:lnTo>
                    <a:lnTo>
                      <a:pt x="14048" y="28077"/>
                    </a:lnTo>
                    <a:lnTo>
                      <a:pt x="14477" y="27746"/>
                    </a:lnTo>
                    <a:lnTo>
                      <a:pt x="14886" y="27395"/>
                    </a:lnTo>
                    <a:lnTo>
                      <a:pt x="15276" y="27025"/>
                    </a:lnTo>
                    <a:lnTo>
                      <a:pt x="15627" y="26655"/>
                    </a:lnTo>
                    <a:lnTo>
                      <a:pt x="15958" y="26265"/>
                    </a:lnTo>
                    <a:lnTo>
                      <a:pt x="16270" y="25875"/>
                    </a:lnTo>
                    <a:lnTo>
                      <a:pt x="16581" y="25466"/>
                    </a:lnTo>
                    <a:lnTo>
                      <a:pt x="16854" y="25836"/>
                    </a:lnTo>
                    <a:lnTo>
                      <a:pt x="17146" y="26226"/>
                    </a:lnTo>
                    <a:lnTo>
                      <a:pt x="17458" y="26577"/>
                    </a:lnTo>
                    <a:lnTo>
                      <a:pt x="17809" y="26947"/>
                    </a:lnTo>
                    <a:lnTo>
                      <a:pt x="18199" y="27298"/>
                    </a:lnTo>
                    <a:lnTo>
                      <a:pt x="18608" y="27648"/>
                    </a:lnTo>
                    <a:lnTo>
                      <a:pt x="19036" y="27999"/>
                    </a:lnTo>
                    <a:lnTo>
                      <a:pt x="19484" y="28311"/>
                    </a:lnTo>
                    <a:lnTo>
                      <a:pt x="19913" y="28603"/>
                    </a:lnTo>
                    <a:lnTo>
                      <a:pt x="20381" y="28895"/>
                    </a:lnTo>
                    <a:lnTo>
                      <a:pt x="20868" y="29168"/>
                    </a:lnTo>
                    <a:lnTo>
                      <a:pt x="21355" y="29441"/>
                    </a:lnTo>
                    <a:lnTo>
                      <a:pt x="21764" y="29655"/>
                    </a:lnTo>
                    <a:lnTo>
                      <a:pt x="22154" y="29831"/>
                    </a:lnTo>
                    <a:lnTo>
                      <a:pt x="22524" y="29986"/>
                    </a:lnTo>
                    <a:lnTo>
                      <a:pt x="22894" y="30103"/>
                    </a:lnTo>
                    <a:lnTo>
                      <a:pt x="23362" y="30259"/>
                    </a:lnTo>
                    <a:lnTo>
                      <a:pt x="23810" y="30357"/>
                    </a:lnTo>
                    <a:lnTo>
                      <a:pt x="24239" y="30435"/>
                    </a:lnTo>
                    <a:lnTo>
                      <a:pt x="24667" y="30493"/>
                    </a:lnTo>
                    <a:lnTo>
                      <a:pt x="25096" y="30512"/>
                    </a:lnTo>
                    <a:lnTo>
                      <a:pt x="25330" y="30493"/>
                    </a:lnTo>
                    <a:lnTo>
                      <a:pt x="25544" y="30474"/>
                    </a:lnTo>
                    <a:lnTo>
                      <a:pt x="25778" y="30454"/>
                    </a:lnTo>
                    <a:lnTo>
                      <a:pt x="25992" y="30415"/>
                    </a:lnTo>
                    <a:lnTo>
                      <a:pt x="26187" y="30357"/>
                    </a:lnTo>
                    <a:lnTo>
                      <a:pt x="26382" y="30298"/>
                    </a:lnTo>
                    <a:lnTo>
                      <a:pt x="26616" y="30201"/>
                    </a:lnTo>
                    <a:lnTo>
                      <a:pt x="26849" y="30103"/>
                    </a:lnTo>
                    <a:lnTo>
                      <a:pt x="26479" y="30103"/>
                    </a:lnTo>
                    <a:lnTo>
                      <a:pt x="26148" y="30084"/>
                    </a:lnTo>
                    <a:lnTo>
                      <a:pt x="25836" y="30045"/>
                    </a:lnTo>
                    <a:lnTo>
                      <a:pt x="25524" y="30006"/>
                    </a:lnTo>
                    <a:lnTo>
                      <a:pt x="25213" y="29947"/>
                    </a:lnTo>
                    <a:lnTo>
                      <a:pt x="24589" y="29811"/>
                    </a:lnTo>
                    <a:lnTo>
                      <a:pt x="23966" y="29616"/>
                    </a:lnTo>
                    <a:lnTo>
                      <a:pt x="23381" y="29402"/>
                    </a:lnTo>
                    <a:lnTo>
                      <a:pt x="22816" y="29149"/>
                    </a:lnTo>
                    <a:lnTo>
                      <a:pt x="22329" y="28876"/>
                    </a:lnTo>
                    <a:lnTo>
                      <a:pt x="21842" y="28603"/>
                    </a:lnTo>
                    <a:lnTo>
                      <a:pt x="21374" y="28311"/>
                    </a:lnTo>
                    <a:lnTo>
                      <a:pt x="20907" y="27980"/>
                    </a:lnTo>
                    <a:lnTo>
                      <a:pt x="20478" y="27629"/>
                    </a:lnTo>
                    <a:lnTo>
                      <a:pt x="20050" y="27278"/>
                    </a:lnTo>
                    <a:lnTo>
                      <a:pt x="19621" y="2690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172" y="23518"/>
                    </a:lnTo>
                    <a:lnTo>
                      <a:pt x="15724" y="23927"/>
                    </a:lnTo>
                    <a:lnTo>
                      <a:pt x="15198" y="24375"/>
                    </a:lnTo>
                    <a:lnTo>
                      <a:pt x="14789" y="24687"/>
                    </a:lnTo>
                    <a:lnTo>
                      <a:pt x="14341" y="25038"/>
                    </a:lnTo>
                    <a:lnTo>
                      <a:pt x="13717" y="25505"/>
                    </a:lnTo>
                    <a:lnTo>
                      <a:pt x="13113" y="25973"/>
                    </a:lnTo>
                    <a:lnTo>
                      <a:pt x="12373" y="26460"/>
                    </a:lnTo>
                    <a:lnTo>
                      <a:pt x="12003" y="26694"/>
                    </a:lnTo>
                    <a:lnTo>
                      <a:pt x="11632" y="26927"/>
                    </a:lnTo>
                    <a:lnTo>
                      <a:pt x="11262" y="27142"/>
                    </a:lnTo>
                    <a:lnTo>
                      <a:pt x="10873" y="27337"/>
                    </a:lnTo>
                    <a:lnTo>
                      <a:pt x="10483" y="27512"/>
                    </a:lnTo>
                    <a:lnTo>
                      <a:pt x="10093" y="27668"/>
                    </a:lnTo>
                    <a:lnTo>
                      <a:pt x="9742" y="27785"/>
                    </a:lnTo>
                    <a:lnTo>
                      <a:pt x="9372" y="27882"/>
                    </a:lnTo>
                    <a:lnTo>
                      <a:pt x="9022" y="27941"/>
                    </a:lnTo>
                    <a:lnTo>
                      <a:pt x="8651" y="27941"/>
                    </a:lnTo>
                    <a:lnTo>
                      <a:pt x="8320" y="27921"/>
                    </a:lnTo>
                    <a:lnTo>
                      <a:pt x="8164" y="27882"/>
                    </a:lnTo>
                    <a:lnTo>
                      <a:pt x="8008" y="27843"/>
                    </a:lnTo>
                    <a:lnTo>
                      <a:pt x="7853" y="27785"/>
                    </a:lnTo>
                    <a:lnTo>
                      <a:pt x="7716" y="27726"/>
                    </a:lnTo>
                    <a:lnTo>
                      <a:pt x="7580" y="27648"/>
                    </a:lnTo>
                    <a:lnTo>
                      <a:pt x="7443" y="27551"/>
                    </a:lnTo>
                    <a:lnTo>
                      <a:pt x="7307" y="27415"/>
                    </a:lnTo>
                    <a:lnTo>
                      <a:pt x="7171" y="27278"/>
                    </a:lnTo>
                    <a:lnTo>
                      <a:pt x="7054" y="27142"/>
                    </a:lnTo>
                    <a:lnTo>
                      <a:pt x="6937" y="26986"/>
                    </a:lnTo>
                    <a:lnTo>
                      <a:pt x="6839" y="26830"/>
                    </a:lnTo>
                    <a:lnTo>
                      <a:pt x="6761" y="26655"/>
                    </a:lnTo>
                    <a:lnTo>
                      <a:pt x="6684" y="26499"/>
                    </a:lnTo>
                    <a:lnTo>
                      <a:pt x="6606" y="26323"/>
                    </a:lnTo>
                    <a:lnTo>
                      <a:pt x="6508" y="25934"/>
                    </a:lnTo>
                    <a:lnTo>
                      <a:pt x="6450" y="25544"/>
                    </a:lnTo>
                    <a:lnTo>
                      <a:pt x="6430" y="25135"/>
                    </a:lnTo>
                    <a:lnTo>
                      <a:pt x="6430" y="24745"/>
                    </a:lnTo>
                    <a:lnTo>
                      <a:pt x="6469" y="24297"/>
                    </a:lnTo>
                    <a:lnTo>
                      <a:pt x="6547" y="23849"/>
                    </a:lnTo>
                    <a:lnTo>
                      <a:pt x="6645" y="23401"/>
                    </a:lnTo>
                    <a:lnTo>
                      <a:pt x="6742" y="22953"/>
                    </a:lnTo>
                    <a:lnTo>
                      <a:pt x="6878" y="22505"/>
                    </a:lnTo>
                    <a:lnTo>
                      <a:pt x="7034" y="22076"/>
                    </a:lnTo>
                    <a:lnTo>
                      <a:pt x="7210" y="21628"/>
                    </a:lnTo>
                    <a:lnTo>
                      <a:pt x="7385" y="21199"/>
                    </a:lnTo>
                    <a:lnTo>
                      <a:pt x="7716" y="20459"/>
                    </a:lnTo>
                    <a:lnTo>
                      <a:pt x="8067" y="19738"/>
                    </a:lnTo>
                    <a:lnTo>
                      <a:pt x="8437" y="19036"/>
                    </a:lnTo>
                    <a:lnTo>
                      <a:pt x="8827" y="18335"/>
                    </a:lnTo>
                    <a:lnTo>
                      <a:pt x="8612" y="18257"/>
                    </a:lnTo>
                    <a:lnTo>
                      <a:pt x="8418" y="18179"/>
                    </a:lnTo>
                    <a:lnTo>
                      <a:pt x="8047" y="18023"/>
                    </a:lnTo>
                    <a:lnTo>
                      <a:pt x="7580" y="17809"/>
                    </a:lnTo>
                    <a:lnTo>
                      <a:pt x="7132" y="17575"/>
                    </a:lnTo>
                    <a:lnTo>
                      <a:pt x="6606" y="17283"/>
                    </a:lnTo>
                    <a:lnTo>
                      <a:pt x="6099" y="16952"/>
                    </a:lnTo>
                    <a:lnTo>
                      <a:pt x="5553" y="16601"/>
                    </a:lnTo>
                    <a:lnTo>
                      <a:pt x="5027" y="16231"/>
                    </a:lnTo>
                    <a:lnTo>
                      <a:pt x="4716" y="15997"/>
                    </a:lnTo>
                    <a:lnTo>
                      <a:pt x="4423" y="15744"/>
                    </a:lnTo>
                    <a:lnTo>
                      <a:pt x="4151" y="15490"/>
                    </a:lnTo>
                    <a:lnTo>
                      <a:pt x="3897" y="15237"/>
                    </a:lnTo>
                    <a:lnTo>
                      <a:pt x="3664" y="15003"/>
                    </a:lnTo>
                    <a:lnTo>
                      <a:pt x="3449" y="14730"/>
                    </a:lnTo>
                    <a:lnTo>
                      <a:pt x="3293" y="14477"/>
                    </a:lnTo>
                    <a:lnTo>
                      <a:pt x="3137" y="14224"/>
                    </a:lnTo>
                    <a:lnTo>
                      <a:pt x="3040" y="13971"/>
                    </a:lnTo>
                    <a:lnTo>
                      <a:pt x="3001" y="13834"/>
                    </a:lnTo>
                    <a:lnTo>
                      <a:pt x="2982" y="13717"/>
                    </a:lnTo>
                    <a:lnTo>
                      <a:pt x="2962" y="13464"/>
                    </a:lnTo>
                    <a:lnTo>
                      <a:pt x="2962" y="13347"/>
                    </a:lnTo>
                    <a:lnTo>
                      <a:pt x="2982" y="13211"/>
                    </a:lnTo>
                    <a:lnTo>
                      <a:pt x="3021" y="13094"/>
                    </a:lnTo>
                    <a:lnTo>
                      <a:pt x="3060" y="12977"/>
                    </a:lnTo>
                    <a:lnTo>
                      <a:pt x="3118" y="12860"/>
                    </a:lnTo>
                    <a:lnTo>
                      <a:pt x="3176" y="12743"/>
                    </a:lnTo>
                    <a:lnTo>
                      <a:pt x="3274" y="12626"/>
                    </a:lnTo>
                    <a:lnTo>
                      <a:pt x="3371" y="12529"/>
                    </a:lnTo>
                    <a:lnTo>
                      <a:pt x="3527" y="12373"/>
                    </a:lnTo>
                    <a:lnTo>
                      <a:pt x="3683" y="12237"/>
                    </a:lnTo>
                    <a:lnTo>
                      <a:pt x="3858" y="12100"/>
                    </a:lnTo>
                    <a:lnTo>
                      <a:pt x="4053" y="11964"/>
                    </a:lnTo>
                    <a:lnTo>
                      <a:pt x="4443" y="11730"/>
                    </a:lnTo>
                    <a:lnTo>
                      <a:pt x="4852" y="11535"/>
                    </a:lnTo>
                    <a:lnTo>
                      <a:pt x="5281" y="11379"/>
                    </a:lnTo>
                    <a:lnTo>
                      <a:pt x="5748" y="11223"/>
                    </a:lnTo>
                    <a:lnTo>
                      <a:pt x="6235" y="11087"/>
                    </a:lnTo>
                    <a:lnTo>
                      <a:pt x="6722" y="10970"/>
                    </a:lnTo>
                    <a:lnTo>
                      <a:pt x="7210" y="10873"/>
                    </a:lnTo>
                    <a:lnTo>
                      <a:pt x="8203" y="10697"/>
                    </a:lnTo>
                    <a:lnTo>
                      <a:pt x="9197" y="10561"/>
                    </a:lnTo>
                    <a:lnTo>
                      <a:pt x="10054" y="10444"/>
                    </a:lnTo>
                    <a:lnTo>
                      <a:pt x="10912" y="10308"/>
                    </a:lnTo>
                    <a:lnTo>
                      <a:pt x="10989" y="9665"/>
                    </a:lnTo>
                    <a:lnTo>
                      <a:pt x="11106" y="9002"/>
                    </a:lnTo>
                    <a:lnTo>
                      <a:pt x="11282" y="8242"/>
                    </a:lnTo>
                    <a:lnTo>
                      <a:pt x="11496" y="7502"/>
                    </a:lnTo>
                    <a:lnTo>
                      <a:pt x="11769" y="6684"/>
                    </a:lnTo>
                    <a:lnTo>
                      <a:pt x="12061" y="5865"/>
                    </a:lnTo>
                    <a:lnTo>
                      <a:pt x="12392" y="5066"/>
                    </a:lnTo>
                    <a:lnTo>
                      <a:pt x="12763" y="4268"/>
                    </a:lnTo>
                    <a:lnTo>
                      <a:pt x="12977" y="3858"/>
                    </a:lnTo>
                    <a:lnTo>
                      <a:pt x="13211" y="3430"/>
                    </a:lnTo>
                    <a:lnTo>
                      <a:pt x="13444" y="3021"/>
                    </a:lnTo>
                    <a:lnTo>
                      <a:pt x="13698" y="2631"/>
                    </a:lnTo>
                    <a:lnTo>
                      <a:pt x="13951" y="2261"/>
                    </a:lnTo>
                    <a:lnTo>
                      <a:pt x="14204" y="1891"/>
                    </a:lnTo>
                    <a:lnTo>
                      <a:pt x="14497" y="1540"/>
                    </a:lnTo>
                    <a:lnTo>
                      <a:pt x="14789" y="1209"/>
                    </a:lnTo>
                    <a:lnTo>
                      <a:pt x="15062" y="897"/>
                    </a:lnTo>
                    <a:lnTo>
                      <a:pt x="15354" y="605"/>
                    </a:lnTo>
                    <a:lnTo>
                      <a:pt x="15685" y="351"/>
                    </a:lnTo>
                    <a:lnTo>
                      <a:pt x="15997" y="98"/>
                    </a:lnTo>
                    <a:lnTo>
                      <a:pt x="16133"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959;p40">
                <a:extLst>
                  <a:ext uri="{FF2B5EF4-FFF2-40B4-BE49-F238E27FC236}">
                    <a16:creationId xmlns:a16="http://schemas.microsoft.com/office/drawing/2014/main" xmlns="" id="{FF88B90C-5B05-D012-FA62-8535B7B2751D}"/>
                  </a:ext>
                </a:extLst>
              </p:cNvPr>
              <p:cNvSpPr/>
              <p:nvPr/>
            </p:nvSpPr>
            <p:spPr>
              <a:xfrm>
                <a:off x="9501450" y="282563"/>
                <a:ext cx="671250" cy="764775"/>
              </a:xfrm>
              <a:custGeom>
                <a:avLst/>
                <a:gdLst/>
                <a:ahLst/>
                <a:cxnLst/>
                <a:rect l="l" t="t" r="r" b="b"/>
                <a:pathLst>
                  <a:path w="26850" h="30591" fill="none" extrusionOk="0">
                    <a:moveTo>
                      <a:pt x="16114" y="1"/>
                    </a:moveTo>
                    <a:lnTo>
                      <a:pt x="16114" y="1"/>
                    </a:lnTo>
                    <a:lnTo>
                      <a:pt x="15841" y="40"/>
                    </a:lnTo>
                    <a:lnTo>
                      <a:pt x="15841" y="40"/>
                    </a:lnTo>
                    <a:lnTo>
                      <a:pt x="15549" y="118"/>
                    </a:lnTo>
                    <a:lnTo>
                      <a:pt x="15549" y="118"/>
                    </a:lnTo>
                    <a:lnTo>
                      <a:pt x="15490" y="137"/>
                    </a:lnTo>
                    <a:lnTo>
                      <a:pt x="15490" y="137"/>
                    </a:lnTo>
                    <a:lnTo>
                      <a:pt x="15179" y="254"/>
                    </a:lnTo>
                    <a:lnTo>
                      <a:pt x="14847" y="390"/>
                    </a:lnTo>
                    <a:lnTo>
                      <a:pt x="14536" y="566"/>
                    </a:lnTo>
                    <a:lnTo>
                      <a:pt x="14224" y="799"/>
                    </a:lnTo>
                    <a:lnTo>
                      <a:pt x="14224" y="799"/>
                    </a:lnTo>
                    <a:lnTo>
                      <a:pt x="13873" y="1092"/>
                    </a:lnTo>
                    <a:lnTo>
                      <a:pt x="13542" y="1403"/>
                    </a:lnTo>
                    <a:lnTo>
                      <a:pt x="13542" y="1403"/>
                    </a:lnTo>
                    <a:lnTo>
                      <a:pt x="13113" y="1871"/>
                    </a:lnTo>
                    <a:lnTo>
                      <a:pt x="12724" y="2339"/>
                    </a:lnTo>
                    <a:lnTo>
                      <a:pt x="12724" y="2339"/>
                    </a:lnTo>
                    <a:lnTo>
                      <a:pt x="12334" y="2826"/>
                    </a:lnTo>
                    <a:lnTo>
                      <a:pt x="11944" y="3332"/>
                    </a:lnTo>
                    <a:lnTo>
                      <a:pt x="11593" y="3858"/>
                    </a:lnTo>
                    <a:lnTo>
                      <a:pt x="11243" y="4385"/>
                    </a:lnTo>
                    <a:lnTo>
                      <a:pt x="11243" y="4385"/>
                    </a:lnTo>
                    <a:lnTo>
                      <a:pt x="10775" y="5164"/>
                    </a:lnTo>
                    <a:lnTo>
                      <a:pt x="10327" y="5982"/>
                    </a:lnTo>
                    <a:lnTo>
                      <a:pt x="9918" y="6820"/>
                    </a:lnTo>
                    <a:lnTo>
                      <a:pt x="9548" y="7677"/>
                    </a:lnTo>
                    <a:lnTo>
                      <a:pt x="9548" y="7677"/>
                    </a:lnTo>
                    <a:lnTo>
                      <a:pt x="9255" y="8262"/>
                    </a:lnTo>
                    <a:lnTo>
                      <a:pt x="9002" y="8827"/>
                    </a:lnTo>
                    <a:lnTo>
                      <a:pt x="9002" y="8827"/>
                    </a:lnTo>
                    <a:lnTo>
                      <a:pt x="8963" y="8905"/>
                    </a:lnTo>
                    <a:lnTo>
                      <a:pt x="8963" y="8905"/>
                    </a:lnTo>
                    <a:lnTo>
                      <a:pt x="7677" y="9080"/>
                    </a:lnTo>
                    <a:lnTo>
                      <a:pt x="7015" y="9178"/>
                    </a:lnTo>
                    <a:lnTo>
                      <a:pt x="6352" y="9294"/>
                    </a:lnTo>
                    <a:lnTo>
                      <a:pt x="5690" y="9431"/>
                    </a:lnTo>
                    <a:lnTo>
                      <a:pt x="5027" y="9567"/>
                    </a:lnTo>
                    <a:lnTo>
                      <a:pt x="4365" y="9743"/>
                    </a:lnTo>
                    <a:lnTo>
                      <a:pt x="3702" y="9937"/>
                    </a:lnTo>
                    <a:lnTo>
                      <a:pt x="3702" y="9937"/>
                    </a:lnTo>
                    <a:lnTo>
                      <a:pt x="2904" y="10210"/>
                    </a:lnTo>
                    <a:lnTo>
                      <a:pt x="2514" y="10366"/>
                    </a:lnTo>
                    <a:lnTo>
                      <a:pt x="2124" y="10522"/>
                    </a:lnTo>
                    <a:lnTo>
                      <a:pt x="2124" y="10522"/>
                    </a:lnTo>
                    <a:lnTo>
                      <a:pt x="1696" y="10736"/>
                    </a:lnTo>
                    <a:lnTo>
                      <a:pt x="1306" y="10951"/>
                    </a:lnTo>
                    <a:lnTo>
                      <a:pt x="975" y="11184"/>
                    </a:lnTo>
                    <a:lnTo>
                      <a:pt x="702" y="11438"/>
                    </a:lnTo>
                    <a:lnTo>
                      <a:pt x="702" y="11438"/>
                    </a:lnTo>
                    <a:lnTo>
                      <a:pt x="546" y="11594"/>
                    </a:lnTo>
                    <a:lnTo>
                      <a:pt x="429" y="11749"/>
                    </a:lnTo>
                    <a:lnTo>
                      <a:pt x="312" y="11905"/>
                    </a:lnTo>
                    <a:lnTo>
                      <a:pt x="215" y="12081"/>
                    </a:lnTo>
                    <a:lnTo>
                      <a:pt x="215" y="12081"/>
                    </a:lnTo>
                    <a:lnTo>
                      <a:pt x="137" y="12276"/>
                    </a:lnTo>
                    <a:lnTo>
                      <a:pt x="78" y="12470"/>
                    </a:lnTo>
                    <a:lnTo>
                      <a:pt x="20" y="12685"/>
                    </a:lnTo>
                    <a:lnTo>
                      <a:pt x="1" y="12918"/>
                    </a:lnTo>
                    <a:lnTo>
                      <a:pt x="1" y="12918"/>
                    </a:lnTo>
                    <a:lnTo>
                      <a:pt x="1" y="13113"/>
                    </a:lnTo>
                    <a:lnTo>
                      <a:pt x="20" y="13328"/>
                    </a:lnTo>
                    <a:lnTo>
                      <a:pt x="39" y="13561"/>
                    </a:lnTo>
                    <a:lnTo>
                      <a:pt x="98" y="13815"/>
                    </a:lnTo>
                    <a:lnTo>
                      <a:pt x="98" y="13815"/>
                    </a:lnTo>
                    <a:lnTo>
                      <a:pt x="156" y="14010"/>
                    </a:lnTo>
                    <a:lnTo>
                      <a:pt x="234" y="14224"/>
                    </a:lnTo>
                    <a:lnTo>
                      <a:pt x="332" y="14438"/>
                    </a:lnTo>
                    <a:lnTo>
                      <a:pt x="429" y="14672"/>
                    </a:lnTo>
                    <a:lnTo>
                      <a:pt x="429" y="14672"/>
                    </a:lnTo>
                    <a:lnTo>
                      <a:pt x="643" y="15062"/>
                    </a:lnTo>
                    <a:lnTo>
                      <a:pt x="897" y="15451"/>
                    </a:lnTo>
                    <a:lnTo>
                      <a:pt x="1209" y="15861"/>
                    </a:lnTo>
                    <a:lnTo>
                      <a:pt x="1559" y="16289"/>
                    </a:lnTo>
                    <a:lnTo>
                      <a:pt x="1559" y="16289"/>
                    </a:lnTo>
                    <a:lnTo>
                      <a:pt x="1871" y="16640"/>
                    </a:lnTo>
                    <a:lnTo>
                      <a:pt x="2222" y="16991"/>
                    </a:lnTo>
                    <a:lnTo>
                      <a:pt x="2631" y="17380"/>
                    </a:lnTo>
                    <a:lnTo>
                      <a:pt x="3079" y="17770"/>
                    </a:lnTo>
                    <a:lnTo>
                      <a:pt x="3079" y="17770"/>
                    </a:lnTo>
                    <a:lnTo>
                      <a:pt x="3858" y="18432"/>
                    </a:lnTo>
                    <a:lnTo>
                      <a:pt x="4560" y="18997"/>
                    </a:lnTo>
                    <a:lnTo>
                      <a:pt x="4872" y="19251"/>
                    </a:lnTo>
                    <a:lnTo>
                      <a:pt x="4988" y="19348"/>
                    </a:lnTo>
                    <a:lnTo>
                      <a:pt x="4988" y="19348"/>
                    </a:lnTo>
                    <a:lnTo>
                      <a:pt x="5826" y="20030"/>
                    </a:lnTo>
                    <a:lnTo>
                      <a:pt x="5826" y="20030"/>
                    </a:lnTo>
                    <a:lnTo>
                      <a:pt x="5514" y="20985"/>
                    </a:lnTo>
                    <a:lnTo>
                      <a:pt x="5242" y="21881"/>
                    </a:lnTo>
                    <a:lnTo>
                      <a:pt x="5027" y="22719"/>
                    </a:lnTo>
                    <a:lnTo>
                      <a:pt x="4833" y="23518"/>
                    </a:lnTo>
                    <a:lnTo>
                      <a:pt x="4833" y="23518"/>
                    </a:lnTo>
                    <a:lnTo>
                      <a:pt x="4735" y="24083"/>
                    </a:lnTo>
                    <a:lnTo>
                      <a:pt x="4638" y="24628"/>
                    </a:lnTo>
                    <a:lnTo>
                      <a:pt x="4579" y="25154"/>
                    </a:lnTo>
                    <a:lnTo>
                      <a:pt x="4540" y="25661"/>
                    </a:lnTo>
                    <a:lnTo>
                      <a:pt x="4540" y="25661"/>
                    </a:lnTo>
                    <a:lnTo>
                      <a:pt x="4521" y="26207"/>
                    </a:lnTo>
                    <a:lnTo>
                      <a:pt x="4521" y="26713"/>
                    </a:lnTo>
                    <a:lnTo>
                      <a:pt x="4560" y="27200"/>
                    </a:lnTo>
                    <a:lnTo>
                      <a:pt x="4618" y="27668"/>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300" y="29363"/>
                    </a:lnTo>
                    <a:lnTo>
                      <a:pt x="5456" y="29538"/>
                    </a:lnTo>
                    <a:lnTo>
                      <a:pt x="5592" y="29714"/>
                    </a:lnTo>
                    <a:lnTo>
                      <a:pt x="5592" y="29714"/>
                    </a:lnTo>
                    <a:lnTo>
                      <a:pt x="5748" y="29850"/>
                    </a:lnTo>
                    <a:lnTo>
                      <a:pt x="5943" y="30006"/>
                    </a:lnTo>
                    <a:lnTo>
                      <a:pt x="5943" y="30006"/>
                    </a:lnTo>
                    <a:lnTo>
                      <a:pt x="6118" y="30103"/>
                    </a:lnTo>
                    <a:lnTo>
                      <a:pt x="6294" y="30220"/>
                    </a:lnTo>
                    <a:lnTo>
                      <a:pt x="6489" y="30298"/>
                    </a:lnTo>
                    <a:lnTo>
                      <a:pt x="6703" y="30396"/>
                    </a:lnTo>
                    <a:lnTo>
                      <a:pt x="6703" y="30396"/>
                    </a:lnTo>
                    <a:lnTo>
                      <a:pt x="6898" y="30454"/>
                    </a:lnTo>
                    <a:lnTo>
                      <a:pt x="7093" y="30493"/>
                    </a:lnTo>
                    <a:lnTo>
                      <a:pt x="7307" y="30532"/>
                    </a:lnTo>
                    <a:lnTo>
                      <a:pt x="7541" y="30571"/>
                    </a:lnTo>
                    <a:lnTo>
                      <a:pt x="7541" y="30571"/>
                    </a:lnTo>
                    <a:lnTo>
                      <a:pt x="7755" y="30590"/>
                    </a:lnTo>
                    <a:lnTo>
                      <a:pt x="7969" y="30590"/>
                    </a:lnTo>
                    <a:lnTo>
                      <a:pt x="7969" y="30590"/>
                    </a:lnTo>
                    <a:lnTo>
                      <a:pt x="8418" y="30571"/>
                    </a:lnTo>
                    <a:lnTo>
                      <a:pt x="8418" y="30571"/>
                    </a:lnTo>
                    <a:lnTo>
                      <a:pt x="8846" y="30512"/>
                    </a:lnTo>
                    <a:lnTo>
                      <a:pt x="9275" y="30435"/>
                    </a:lnTo>
                    <a:lnTo>
                      <a:pt x="9723" y="30337"/>
                    </a:lnTo>
                    <a:lnTo>
                      <a:pt x="10191" y="30181"/>
                    </a:lnTo>
                    <a:lnTo>
                      <a:pt x="10191" y="30181"/>
                    </a:lnTo>
                    <a:lnTo>
                      <a:pt x="10561" y="30064"/>
                    </a:lnTo>
                    <a:lnTo>
                      <a:pt x="10931" y="29908"/>
                    </a:lnTo>
                    <a:lnTo>
                      <a:pt x="11321" y="29733"/>
                    </a:lnTo>
                    <a:lnTo>
                      <a:pt x="11710" y="29538"/>
                    </a:lnTo>
                    <a:lnTo>
                      <a:pt x="11710" y="29538"/>
                    </a:lnTo>
                    <a:lnTo>
                      <a:pt x="12217" y="29266"/>
                    </a:lnTo>
                    <a:lnTo>
                      <a:pt x="12704" y="28973"/>
                    </a:lnTo>
                    <a:lnTo>
                      <a:pt x="13152" y="28700"/>
                    </a:lnTo>
                    <a:lnTo>
                      <a:pt x="13600" y="28408"/>
                    </a:lnTo>
                    <a:lnTo>
                      <a:pt x="13600" y="28408"/>
                    </a:lnTo>
                    <a:lnTo>
                      <a:pt x="14048" y="28077"/>
                    </a:lnTo>
                    <a:lnTo>
                      <a:pt x="14477" y="27746"/>
                    </a:lnTo>
                    <a:lnTo>
                      <a:pt x="14886" y="27395"/>
                    </a:lnTo>
                    <a:lnTo>
                      <a:pt x="15276" y="27025"/>
                    </a:lnTo>
                    <a:lnTo>
                      <a:pt x="15276" y="27025"/>
                    </a:lnTo>
                    <a:lnTo>
                      <a:pt x="15627" y="26655"/>
                    </a:lnTo>
                    <a:lnTo>
                      <a:pt x="15958" y="26265"/>
                    </a:lnTo>
                    <a:lnTo>
                      <a:pt x="16270" y="25875"/>
                    </a:lnTo>
                    <a:lnTo>
                      <a:pt x="16581" y="25466"/>
                    </a:lnTo>
                    <a:lnTo>
                      <a:pt x="16581" y="25466"/>
                    </a:lnTo>
                    <a:lnTo>
                      <a:pt x="16854" y="25836"/>
                    </a:lnTo>
                    <a:lnTo>
                      <a:pt x="17146" y="26226"/>
                    </a:lnTo>
                    <a:lnTo>
                      <a:pt x="17458" y="26577"/>
                    </a:lnTo>
                    <a:lnTo>
                      <a:pt x="17809" y="26947"/>
                    </a:lnTo>
                    <a:lnTo>
                      <a:pt x="17809" y="26947"/>
                    </a:lnTo>
                    <a:lnTo>
                      <a:pt x="18199" y="27298"/>
                    </a:lnTo>
                    <a:lnTo>
                      <a:pt x="18608" y="27648"/>
                    </a:lnTo>
                    <a:lnTo>
                      <a:pt x="19036" y="27999"/>
                    </a:lnTo>
                    <a:lnTo>
                      <a:pt x="19484" y="28311"/>
                    </a:lnTo>
                    <a:lnTo>
                      <a:pt x="19484" y="28311"/>
                    </a:lnTo>
                    <a:lnTo>
                      <a:pt x="19913" y="28603"/>
                    </a:lnTo>
                    <a:lnTo>
                      <a:pt x="20381" y="28895"/>
                    </a:lnTo>
                    <a:lnTo>
                      <a:pt x="20868" y="29168"/>
                    </a:lnTo>
                    <a:lnTo>
                      <a:pt x="21355" y="29441"/>
                    </a:lnTo>
                    <a:lnTo>
                      <a:pt x="21355" y="29441"/>
                    </a:lnTo>
                    <a:lnTo>
                      <a:pt x="21764" y="29655"/>
                    </a:lnTo>
                    <a:lnTo>
                      <a:pt x="22154" y="29831"/>
                    </a:lnTo>
                    <a:lnTo>
                      <a:pt x="22524" y="29986"/>
                    </a:lnTo>
                    <a:lnTo>
                      <a:pt x="22894" y="30103"/>
                    </a:lnTo>
                    <a:lnTo>
                      <a:pt x="22894" y="30103"/>
                    </a:lnTo>
                    <a:lnTo>
                      <a:pt x="23362" y="30259"/>
                    </a:lnTo>
                    <a:lnTo>
                      <a:pt x="23810" y="30357"/>
                    </a:lnTo>
                    <a:lnTo>
                      <a:pt x="24239" y="30435"/>
                    </a:lnTo>
                    <a:lnTo>
                      <a:pt x="24667" y="30493"/>
                    </a:lnTo>
                    <a:lnTo>
                      <a:pt x="24667" y="30493"/>
                    </a:lnTo>
                    <a:lnTo>
                      <a:pt x="25096" y="30512"/>
                    </a:lnTo>
                    <a:lnTo>
                      <a:pt x="25096" y="30512"/>
                    </a:lnTo>
                    <a:lnTo>
                      <a:pt x="25330" y="30493"/>
                    </a:lnTo>
                    <a:lnTo>
                      <a:pt x="25544" y="30474"/>
                    </a:lnTo>
                    <a:lnTo>
                      <a:pt x="25544" y="30474"/>
                    </a:lnTo>
                    <a:lnTo>
                      <a:pt x="25778" y="30454"/>
                    </a:lnTo>
                    <a:lnTo>
                      <a:pt x="25992" y="30415"/>
                    </a:lnTo>
                    <a:lnTo>
                      <a:pt x="26187" y="30357"/>
                    </a:lnTo>
                    <a:lnTo>
                      <a:pt x="26382" y="30298"/>
                    </a:lnTo>
                    <a:lnTo>
                      <a:pt x="26382" y="30298"/>
                    </a:lnTo>
                    <a:lnTo>
                      <a:pt x="26616" y="30201"/>
                    </a:lnTo>
                    <a:lnTo>
                      <a:pt x="26849" y="30103"/>
                    </a:lnTo>
                    <a:lnTo>
                      <a:pt x="26849" y="30103"/>
                    </a:lnTo>
                    <a:lnTo>
                      <a:pt x="26479" y="30103"/>
                    </a:lnTo>
                    <a:lnTo>
                      <a:pt x="26479" y="30103"/>
                    </a:lnTo>
                    <a:lnTo>
                      <a:pt x="26148" y="30084"/>
                    </a:lnTo>
                    <a:lnTo>
                      <a:pt x="25836" y="30045"/>
                    </a:lnTo>
                    <a:lnTo>
                      <a:pt x="25524" y="30006"/>
                    </a:lnTo>
                    <a:lnTo>
                      <a:pt x="25213" y="29947"/>
                    </a:lnTo>
                    <a:lnTo>
                      <a:pt x="25213" y="29947"/>
                    </a:lnTo>
                    <a:lnTo>
                      <a:pt x="24589" y="29811"/>
                    </a:lnTo>
                    <a:lnTo>
                      <a:pt x="23966" y="29616"/>
                    </a:lnTo>
                    <a:lnTo>
                      <a:pt x="23966" y="29616"/>
                    </a:lnTo>
                    <a:lnTo>
                      <a:pt x="23381" y="29402"/>
                    </a:lnTo>
                    <a:lnTo>
                      <a:pt x="22816" y="29149"/>
                    </a:lnTo>
                    <a:lnTo>
                      <a:pt x="22816" y="29149"/>
                    </a:lnTo>
                    <a:lnTo>
                      <a:pt x="22329" y="28876"/>
                    </a:lnTo>
                    <a:lnTo>
                      <a:pt x="21842" y="28603"/>
                    </a:lnTo>
                    <a:lnTo>
                      <a:pt x="21374" y="28311"/>
                    </a:lnTo>
                    <a:lnTo>
                      <a:pt x="20907" y="27980"/>
                    </a:lnTo>
                    <a:lnTo>
                      <a:pt x="20907" y="27980"/>
                    </a:lnTo>
                    <a:lnTo>
                      <a:pt x="20478" y="27629"/>
                    </a:lnTo>
                    <a:lnTo>
                      <a:pt x="20050" y="27278"/>
                    </a:lnTo>
                    <a:lnTo>
                      <a:pt x="19621" y="26908"/>
                    </a:lnTo>
                    <a:lnTo>
                      <a:pt x="19231" y="2651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581" y="23089"/>
                    </a:lnTo>
                    <a:lnTo>
                      <a:pt x="16172" y="23518"/>
                    </a:lnTo>
                    <a:lnTo>
                      <a:pt x="15724" y="23927"/>
                    </a:lnTo>
                    <a:lnTo>
                      <a:pt x="15724" y="23927"/>
                    </a:lnTo>
                    <a:lnTo>
                      <a:pt x="15198" y="24375"/>
                    </a:lnTo>
                    <a:lnTo>
                      <a:pt x="15198" y="24375"/>
                    </a:lnTo>
                    <a:lnTo>
                      <a:pt x="14789" y="24687"/>
                    </a:lnTo>
                    <a:lnTo>
                      <a:pt x="14789" y="24687"/>
                    </a:lnTo>
                    <a:lnTo>
                      <a:pt x="14341" y="25038"/>
                    </a:lnTo>
                    <a:lnTo>
                      <a:pt x="14341" y="25038"/>
                    </a:lnTo>
                    <a:lnTo>
                      <a:pt x="13717" y="25505"/>
                    </a:lnTo>
                    <a:lnTo>
                      <a:pt x="13113" y="25973"/>
                    </a:lnTo>
                    <a:lnTo>
                      <a:pt x="13113" y="25973"/>
                    </a:lnTo>
                    <a:lnTo>
                      <a:pt x="12373" y="26460"/>
                    </a:lnTo>
                    <a:lnTo>
                      <a:pt x="12003" y="26694"/>
                    </a:lnTo>
                    <a:lnTo>
                      <a:pt x="11632" y="26927"/>
                    </a:lnTo>
                    <a:lnTo>
                      <a:pt x="11632" y="26927"/>
                    </a:lnTo>
                    <a:lnTo>
                      <a:pt x="11262" y="27142"/>
                    </a:lnTo>
                    <a:lnTo>
                      <a:pt x="10873" y="27337"/>
                    </a:lnTo>
                    <a:lnTo>
                      <a:pt x="10483" y="27512"/>
                    </a:lnTo>
                    <a:lnTo>
                      <a:pt x="10093" y="27668"/>
                    </a:lnTo>
                    <a:lnTo>
                      <a:pt x="10093" y="27668"/>
                    </a:lnTo>
                    <a:lnTo>
                      <a:pt x="9742" y="27785"/>
                    </a:lnTo>
                    <a:lnTo>
                      <a:pt x="9372" y="27882"/>
                    </a:lnTo>
                    <a:lnTo>
                      <a:pt x="9022" y="27941"/>
                    </a:lnTo>
                    <a:lnTo>
                      <a:pt x="8827" y="27941"/>
                    </a:lnTo>
                    <a:lnTo>
                      <a:pt x="8651" y="27941"/>
                    </a:lnTo>
                    <a:lnTo>
                      <a:pt x="8651" y="27941"/>
                    </a:lnTo>
                    <a:lnTo>
                      <a:pt x="8320" y="27921"/>
                    </a:lnTo>
                    <a:lnTo>
                      <a:pt x="8164" y="27882"/>
                    </a:lnTo>
                    <a:lnTo>
                      <a:pt x="8008" y="27843"/>
                    </a:lnTo>
                    <a:lnTo>
                      <a:pt x="8008" y="27843"/>
                    </a:lnTo>
                    <a:lnTo>
                      <a:pt x="7853" y="27785"/>
                    </a:lnTo>
                    <a:lnTo>
                      <a:pt x="7716" y="27726"/>
                    </a:lnTo>
                    <a:lnTo>
                      <a:pt x="7580" y="27648"/>
                    </a:lnTo>
                    <a:lnTo>
                      <a:pt x="7443" y="27551"/>
                    </a:lnTo>
                    <a:lnTo>
                      <a:pt x="7443" y="27551"/>
                    </a:lnTo>
                    <a:lnTo>
                      <a:pt x="7307" y="27415"/>
                    </a:lnTo>
                    <a:lnTo>
                      <a:pt x="7171" y="27278"/>
                    </a:lnTo>
                    <a:lnTo>
                      <a:pt x="7171" y="27278"/>
                    </a:lnTo>
                    <a:lnTo>
                      <a:pt x="7054" y="27142"/>
                    </a:lnTo>
                    <a:lnTo>
                      <a:pt x="6937" y="26986"/>
                    </a:lnTo>
                    <a:lnTo>
                      <a:pt x="6937" y="26986"/>
                    </a:lnTo>
                    <a:lnTo>
                      <a:pt x="6839" y="26830"/>
                    </a:lnTo>
                    <a:lnTo>
                      <a:pt x="6761" y="26655"/>
                    </a:lnTo>
                    <a:lnTo>
                      <a:pt x="6684" y="26499"/>
                    </a:lnTo>
                    <a:lnTo>
                      <a:pt x="6606" y="26323"/>
                    </a:lnTo>
                    <a:lnTo>
                      <a:pt x="6606" y="26323"/>
                    </a:lnTo>
                    <a:lnTo>
                      <a:pt x="6508" y="25934"/>
                    </a:lnTo>
                    <a:lnTo>
                      <a:pt x="6450" y="25544"/>
                    </a:lnTo>
                    <a:lnTo>
                      <a:pt x="6430" y="25135"/>
                    </a:lnTo>
                    <a:lnTo>
                      <a:pt x="6430" y="24745"/>
                    </a:lnTo>
                    <a:lnTo>
                      <a:pt x="6430" y="24745"/>
                    </a:lnTo>
                    <a:lnTo>
                      <a:pt x="6469" y="24297"/>
                    </a:lnTo>
                    <a:lnTo>
                      <a:pt x="6547" y="23849"/>
                    </a:lnTo>
                    <a:lnTo>
                      <a:pt x="6645" y="23401"/>
                    </a:lnTo>
                    <a:lnTo>
                      <a:pt x="6742" y="22953"/>
                    </a:lnTo>
                    <a:lnTo>
                      <a:pt x="6742" y="22953"/>
                    </a:lnTo>
                    <a:lnTo>
                      <a:pt x="6878" y="22505"/>
                    </a:lnTo>
                    <a:lnTo>
                      <a:pt x="7034" y="22076"/>
                    </a:lnTo>
                    <a:lnTo>
                      <a:pt x="7210" y="21628"/>
                    </a:lnTo>
                    <a:lnTo>
                      <a:pt x="7385" y="21199"/>
                    </a:lnTo>
                    <a:lnTo>
                      <a:pt x="7385" y="21199"/>
                    </a:lnTo>
                    <a:lnTo>
                      <a:pt x="7716" y="20459"/>
                    </a:lnTo>
                    <a:lnTo>
                      <a:pt x="8067" y="19738"/>
                    </a:lnTo>
                    <a:lnTo>
                      <a:pt x="8437" y="19036"/>
                    </a:lnTo>
                    <a:lnTo>
                      <a:pt x="8827" y="18335"/>
                    </a:lnTo>
                    <a:lnTo>
                      <a:pt x="8827" y="18335"/>
                    </a:lnTo>
                    <a:lnTo>
                      <a:pt x="8612" y="18257"/>
                    </a:lnTo>
                    <a:lnTo>
                      <a:pt x="8418" y="18179"/>
                    </a:lnTo>
                    <a:lnTo>
                      <a:pt x="8418" y="18179"/>
                    </a:lnTo>
                    <a:lnTo>
                      <a:pt x="8047" y="18023"/>
                    </a:lnTo>
                    <a:lnTo>
                      <a:pt x="8047" y="18023"/>
                    </a:lnTo>
                    <a:lnTo>
                      <a:pt x="7580" y="17809"/>
                    </a:lnTo>
                    <a:lnTo>
                      <a:pt x="7132" y="17575"/>
                    </a:lnTo>
                    <a:lnTo>
                      <a:pt x="7132" y="17575"/>
                    </a:lnTo>
                    <a:lnTo>
                      <a:pt x="6606" y="17283"/>
                    </a:lnTo>
                    <a:lnTo>
                      <a:pt x="6099" y="16952"/>
                    </a:lnTo>
                    <a:lnTo>
                      <a:pt x="6099" y="16952"/>
                    </a:lnTo>
                    <a:lnTo>
                      <a:pt x="5553" y="16601"/>
                    </a:lnTo>
                    <a:lnTo>
                      <a:pt x="5027" y="16231"/>
                    </a:lnTo>
                    <a:lnTo>
                      <a:pt x="5027" y="16231"/>
                    </a:lnTo>
                    <a:lnTo>
                      <a:pt x="4716" y="15997"/>
                    </a:lnTo>
                    <a:lnTo>
                      <a:pt x="4423" y="15744"/>
                    </a:lnTo>
                    <a:lnTo>
                      <a:pt x="4423" y="15744"/>
                    </a:lnTo>
                    <a:lnTo>
                      <a:pt x="4151" y="15490"/>
                    </a:lnTo>
                    <a:lnTo>
                      <a:pt x="3897" y="15237"/>
                    </a:lnTo>
                    <a:lnTo>
                      <a:pt x="3897" y="15237"/>
                    </a:lnTo>
                    <a:lnTo>
                      <a:pt x="3664" y="15003"/>
                    </a:lnTo>
                    <a:lnTo>
                      <a:pt x="3449" y="14730"/>
                    </a:lnTo>
                    <a:lnTo>
                      <a:pt x="3449" y="14730"/>
                    </a:lnTo>
                    <a:lnTo>
                      <a:pt x="3293" y="14477"/>
                    </a:lnTo>
                    <a:lnTo>
                      <a:pt x="3137" y="14224"/>
                    </a:lnTo>
                    <a:lnTo>
                      <a:pt x="3137" y="14224"/>
                    </a:lnTo>
                    <a:lnTo>
                      <a:pt x="3040" y="13971"/>
                    </a:lnTo>
                    <a:lnTo>
                      <a:pt x="3001" y="13834"/>
                    </a:lnTo>
                    <a:lnTo>
                      <a:pt x="2982" y="13717"/>
                    </a:lnTo>
                    <a:lnTo>
                      <a:pt x="2982" y="13717"/>
                    </a:lnTo>
                    <a:lnTo>
                      <a:pt x="2962" y="13464"/>
                    </a:lnTo>
                    <a:lnTo>
                      <a:pt x="2962" y="13347"/>
                    </a:lnTo>
                    <a:lnTo>
                      <a:pt x="2982" y="13211"/>
                    </a:lnTo>
                    <a:lnTo>
                      <a:pt x="2982" y="13211"/>
                    </a:lnTo>
                    <a:lnTo>
                      <a:pt x="3021" y="13094"/>
                    </a:lnTo>
                    <a:lnTo>
                      <a:pt x="3060" y="12977"/>
                    </a:lnTo>
                    <a:lnTo>
                      <a:pt x="3118" y="12860"/>
                    </a:lnTo>
                    <a:lnTo>
                      <a:pt x="3176" y="12743"/>
                    </a:lnTo>
                    <a:lnTo>
                      <a:pt x="3176" y="12743"/>
                    </a:lnTo>
                    <a:lnTo>
                      <a:pt x="3274" y="12626"/>
                    </a:lnTo>
                    <a:lnTo>
                      <a:pt x="3371" y="12529"/>
                    </a:lnTo>
                    <a:lnTo>
                      <a:pt x="3371" y="12529"/>
                    </a:lnTo>
                    <a:lnTo>
                      <a:pt x="3527" y="12373"/>
                    </a:lnTo>
                    <a:lnTo>
                      <a:pt x="3683" y="12237"/>
                    </a:lnTo>
                    <a:lnTo>
                      <a:pt x="3683" y="12237"/>
                    </a:lnTo>
                    <a:lnTo>
                      <a:pt x="3858" y="12100"/>
                    </a:lnTo>
                    <a:lnTo>
                      <a:pt x="4053" y="11964"/>
                    </a:lnTo>
                    <a:lnTo>
                      <a:pt x="4443" y="11730"/>
                    </a:lnTo>
                    <a:lnTo>
                      <a:pt x="4852" y="11535"/>
                    </a:lnTo>
                    <a:lnTo>
                      <a:pt x="5281" y="11379"/>
                    </a:lnTo>
                    <a:lnTo>
                      <a:pt x="5281" y="11379"/>
                    </a:lnTo>
                    <a:lnTo>
                      <a:pt x="5748" y="11223"/>
                    </a:lnTo>
                    <a:lnTo>
                      <a:pt x="6235" y="11087"/>
                    </a:lnTo>
                    <a:lnTo>
                      <a:pt x="6722" y="10970"/>
                    </a:lnTo>
                    <a:lnTo>
                      <a:pt x="7210" y="10873"/>
                    </a:lnTo>
                    <a:lnTo>
                      <a:pt x="7210" y="10873"/>
                    </a:lnTo>
                    <a:lnTo>
                      <a:pt x="8203" y="10697"/>
                    </a:lnTo>
                    <a:lnTo>
                      <a:pt x="9197" y="10561"/>
                    </a:lnTo>
                    <a:lnTo>
                      <a:pt x="9197" y="10561"/>
                    </a:lnTo>
                    <a:lnTo>
                      <a:pt x="10054" y="10444"/>
                    </a:lnTo>
                    <a:lnTo>
                      <a:pt x="10912" y="10308"/>
                    </a:lnTo>
                    <a:lnTo>
                      <a:pt x="10912" y="10308"/>
                    </a:lnTo>
                    <a:lnTo>
                      <a:pt x="10989" y="9665"/>
                    </a:lnTo>
                    <a:lnTo>
                      <a:pt x="11106" y="9002"/>
                    </a:lnTo>
                    <a:lnTo>
                      <a:pt x="11106" y="9002"/>
                    </a:lnTo>
                    <a:lnTo>
                      <a:pt x="11282" y="8242"/>
                    </a:lnTo>
                    <a:lnTo>
                      <a:pt x="11496" y="7502"/>
                    </a:lnTo>
                    <a:lnTo>
                      <a:pt x="11496" y="7502"/>
                    </a:lnTo>
                    <a:lnTo>
                      <a:pt x="11769" y="6684"/>
                    </a:lnTo>
                    <a:lnTo>
                      <a:pt x="12061" y="5865"/>
                    </a:lnTo>
                    <a:lnTo>
                      <a:pt x="12061" y="5865"/>
                    </a:lnTo>
                    <a:lnTo>
                      <a:pt x="12392" y="5066"/>
                    </a:lnTo>
                    <a:lnTo>
                      <a:pt x="12763" y="4268"/>
                    </a:lnTo>
                    <a:lnTo>
                      <a:pt x="12763" y="4268"/>
                    </a:lnTo>
                    <a:lnTo>
                      <a:pt x="12977" y="3858"/>
                    </a:lnTo>
                    <a:lnTo>
                      <a:pt x="13211" y="3430"/>
                    </a:lnTo>
                    <a:lnTo>
                      <a:pt x="13444" y="3021"/>
                    </a:lnTo>
                    <a:lnTo>
                      <a:pt x="13698" y="2631"/>
                    </a:lnTo>
                    <a:lnTo>
                      <a:pt x="13698" y="2631"/>
                    </a:lnTo>
                    <a:lnTo>
                      <a:pt x="13951" y="2261"/>
                    </a:lnTo>
                    <a:lnTo>
                      <a:pt x="14204" y="1891"/>
                    </a:lnTo>
                    <a:lnTo>
                      <a:pt x="14497" y="1540"/>
                    </a:lnTo>
                    <a:lnTo>
                      <a:pt x="14789" y="1209"/>
                    </a:lnTo>
                    <a:lnTo>
                      <a:pt x="14789" y="1209"/>
                    </a:lnTo>
                    <a:lnTo>
                      <a:pt x="15062" y="897"/>
                    </a:lnTo>
                    <a:lnTo>
                      <a:pt x="15354" y="605"/>
                    </a:lnTo>
                    <a:lnTo>
                      <a:pt x="15685" y="351"/>
                    </a:lnTo>
                    <a:lnTo>
                      <a:pt x="15997" y="98"/>
                    </a:lnTo>
                    <a:lnTo>
                      <a:pt x="15997" y="98"/>
                    </a:lnTo>
                    <a:lnTo>
                      <a:pt x="16133" y="1"/>
                    </a:lnTo>
                    <a:lnTo>
                      <a:pt x="16133" y="1"/>
                    </a:lnTo>
                    <a:lnTo>
                      <a:pt x="1611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960;p40">
                <a:extLst>
                  <a:ext uri="{FF2B5EF4-FFF2-40B4-BE49-F238E27FC236}">
                    <a16:creationId xmlns:a16="http://schemas.microsoft.com/office/drawing/2014/main" xmlns="" id="{DD206DA0-D1C0-A4C0-E18A-9CF7E45B4F25}"/>
                  </a:ext>
                </a:extLst>
              </p:cNvPr>
              <p:cNvSpPr/>
              <p:nvPr/>
            </p:nvSpPr>
            <p:spPr>
              <a:xfrm>
                <a:off x="9934000" y="332238"/>
                <a:ext cx="113025" cy="156875"/>
              </a:xfrm>
              <a:custGeom>
                <a:avLst/>
                <a:gdLst/>
                <a:ahLst/>
                <a:cxnLst/>
                <a:rect l="l" t="t" r="r" b="b"/>
                <a:pathLst>
                  <a:path w="4521" h="6275" extrusionOk="0">
                    <a:moveTo>
                      <a:pt x="1052" y="1"/>
                    </a:moveTo>
                    <a:lnTo>
                      <a:pt x="838" y="20"/>
                    </a:lnTo>
                    <a:lnTo>
                      <a:pt x="624" y="79"/>
                    </a:lnTo>
                    <a:lnTo>
                      <a:pt x="507" y="137"/>
                    </a:lnTo>
                    <a:lnTo>
                      <a:pt x="390" y="215"/>
                    </a:lnTo>
                    <a:lnTo>
                      <a:pt x="293" y="313"/>
                    </a:lnTo>
                    <a:lnTo>
                      <a:pt x="195" y="410"/>
                    </a:lnTo>
                    <a:lnTo>
                      <a:pt x="137" y="527"/>
                    </a:lnTo>
                    <a:lnTo>
                      <a:pt x="78" y="663"/>
                    </a:lnTo>
                    <a:lnTo>
                      <a:pt x="39" y="800"/>
                    </a:lnTo>
                    <a:lnTo>
                      <a:pt x="20" y="936"/>
                    </a:lnTo>
                    <a:lnTo>
                      <a:pt x="0" y="1073"/>
                    </a:lnTo>
                    <a:lnTo>
                      <a:pt x="0" y="1209"/>
                    </a:lnTo>
                    <a:lnTo>
                      <a:pt x="39" y="1482"/>
                    </a:lnTo>
                    <a:lnTo>
                      <a:pt x="117" y="1794"/>
                    </a:lnTo>
                    <a:lnTo>
                      <a:pt x="215" y="2105"/>
                    </a:lnTo>
                    <a:lnTo>
                      <a:pt x="331" y="2436"/>
                    </a:lnTo>
                    <a:lnTo>
                      <a:pt x="468" y="2748"/>
                    </a:lnTo>
                    <a:lnTo>
                      <a:pt x="643" y="3060"/>
                    </a:lnTo>
                    <a:lnTo>
                      <a:pt x="799" y="3372"/>
                    </a:lnTo>
                    <a:lnTo>
                      <a:pt x="994" y="3703"/>
                    </a:lnTo>
                    <a:lnTo>
                      <a:pt x="1208" y="4034"/>
                    </a:lnTo>
                    <a:lnTo>
                      <a:pt x="1637" y="4658"/>
                    </a:lnTo>
                    <a:lnTo>
                      <a:pt x="2027" y="5145"/>
                    </a:lnTo>
                    <a:lnTo>
                      <a:pt x="2241" y="5379"/>
                    </a:lnTo>
                    <a:lnTo>
                      <a:pt x="2455" y="5612"/>
                    </a:lnTo>
                    <a:lnTo>
                      <a:pt x="2611" y="5768"/>
                    </a:lnTo>
                    <a:lnTo>
                      <a:pt x="2806" y="5905"/>
                    </a:lnTo>
                    <a:lnTo>
                      <a:pt x="3001" y="6022"/>
                    </a:lnTo>
                    <a:lnTo>
                      <a:pt x="3098" y="6080"/>
                    </a:lnTo>
                    <a:lnTo>
                      <a:pt x="3215" y="6119"/>
                    </a:lnTo>
                    <a:lnTo>
                      <a:pt x="3293" y="6138"/>
                    </a:lnTo>
                    <a:lnTo>
                      <a:pt x="3410" y="6197"/>
                    </a:lnTo>
                    <a:lnTo>
                      <a:pt x="3527" y="6236"/>
                    </a:lnTo>
                    <a:lnTo>
                      <a:pt x="3644" y="6275"/>
                    </a:lnTo>
                    <a:lnTo>
                      <a:pt x="3858" y="6275"/>
                    </a:lnTo>
                    <a:lnTo>
                      <a:pt x="3956" y="6255"/>
                    </a:lnTo>
                    <a:lnTo>
                      <a:pt x="4053" y="6216"/>
                    </a:lnTo>
                    <a:lnTo>
                      <a:pt x="4150" y="6158"/>
                    </a:lnTo>
                    <a:lnTo>
                      <a:pt x="4228" y="6060"/>
                    </a:lnTo>
                    <a:lnTo>
                      <a:pt x="4306" y="5983"/>
                    </a:lnTo>
                    <a:lnTo>
                      <a:pt x="4404" y="5768"/>
                    </a:lnTo>
                    <a:lnTo>
                      <a:pt x="4482" y="5534"/>
                    </a:lnTo>
                    <a:lnTo>
                      <a:pt x="4501" y="5398"/>
                    </a:lnTo>
                    <a:lnTo>
                      <a:pt x="4521" y="5262"/>
                    </a:lnTo>
                    <a:lnTo>
                      <a:pt x="4521" y="4989"/>
                    </a:lnTo>
                    <a:lnTo>
                      <a:pt x="4482" y="4736"/>
                    </a:lnTo>
                    <a:lnTo>
                      <a:pt x="4423" y="4424"/>
                    </a:lnTo>
                    <a:lnTo>
                      <a:pt x="4345" y="4132"/>
                    </a:lnTo>
                    <a:lnTo>
                      <a:pt x="4228" y="3761"/>
                    </a:lnTo>
                    <a:lnTo>
                      <a:pt x="4072" y="3391"/>
                    </a:lnTo>
                    <a:lnTo>
                      <a:pt x="3917" y="3021"/>
                    </a:lnTo>
                    <a:lnTo>
                      <a:pt x="3761" y="2670"/>
                    </a:lnTo>
                    <a:lnTo>
                      <a:pt x="3546" y="2300"/>
                    </a:lnTo>
                    <a:lnTo>
                      <a:pt x="3352" y="1949"/>
                    </a:lnTo>
                    <a:lnTo>
                      <a:pt x="3118" y="1599"/>
                    </a:lnTo>
                    <a:lnTo>
                      <a:pt x="2864" y="1248"/>
                    </a:lnTo>
                    <a:lnTo>
                      <a:pt x="2650" y="975"/>
                    </a:lnTo>
                    <a:lnTo>
                      <a:pt x="2397" y="702"/>
                    </a:lnTo>
                    <a:lnTo>
                      <a:pt x="2144" y="469"/>
                    </a:lnTo>
                    <a:lnTo>
                      <a:pt x="2007" y="371"/>
                    </a:lnTo>
                    <a:lnTo>
                      <a:pt x="1851" y="274"/>
                    </a:lnTo>
                    <a:lnTo>
                      <a:pt x="1715" y="176"/>
                    </a:lnTo>
                    <a:lnTo>
                      <a:pt x="1559" y="98"/>
                    </a:lnTo>
                    <a:lnTo>
                      <a:pt x="1403" y="59"/>
                    </a:lnTo>
                    <a:lnTo>
                      <a:pt x="1228" y="20"/>
                    </a:lnTo>
                    <a:lnTo>
                      <a:pt x="1052"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961;p40">
                <a:extLst>
                  <a:ext uri="{FF2B5EF4-FFF2-40B4-BE49-F238E27FC236}">
                    <a16:creationId xmlns:a16="http://schemas.microsoft.com/office/drawing/2014/main" xmlns="" id="{31C052AB-539C-BD7E-96D7-F3E035FAAFAE}"/>
                  </a:ext>
                </a:extLst>
              </p:cNvPr>
              <p:cNvSpPr/>
              <p:nvPr/>
            </p:nvSpPr>
            <p:spPr>
              <a:xfrm>
                <a:off x="9934000" y="332238"/>
                <a:ext cx="113025" cy="156875"/>
              </a:xfrm>
              <a:custGeom>
                <a:avLst/>
                <a:gdLst/>
                <a:ahLst/>
                <a:cxnLst/>
                <a:rect l="l" t="t" r="r" b="b"/>
                <a:pathLst>
                  <a:path w="4521" h="6275" fill="none" extrusionOk="0">
                    <a:moveTo>
                      <a:pt x="1052" y="1"/>
                    </a:moveTo>
                    <a:lnTo>
                      <a:pt x="1052" y="1"/>
                    </a:lnTo>
                    <a:lnTo>
                      <a:pt x="838" y="20"/>
                    </a:lnTo>
                    <a:lnTo>
                      <a:pt x="624" y="79"/>
                    </a:lnTo>
                    <a:lnTo>
                      <a:pt x="624" y="79"/>
                    </a:lnTo>
                    <a:lnTo>
                      <a:pt x="507" y="137"/>
                    </a:lnTo>
                    <a:lnTo>
                      <a:pt x="390" y="215"/>
                    </a:lnTo>
                    <a:lnTo>
                      <a:pt x="293" y="313"/>
                    </a:lnTo>
                    <a:lnTo>
                      <a:pt x="195" y="410"/>
                    </a:lnTo>
                    <a:lnTo>
                      <a:pt x="195" y="410"/>
                    </a:lnTo>
                    <a:lnTo>
                      <a:pt x="137" y="527"/>
                    </a:lnTo>
                    <a:lnTo>
                      <a:pt x="78" y="663"/>
                    </a:lnTo>
                    <a:lnTo>
                      <a:pt x="39" y="800"/>
                    </a:lnTo>
                    <a:lnTo>
                      <a:pt x="20" y="936"/>
                    </a:lnTo>
                    <a:lnTo>
                      <a:pt x="20" y="936"/>
                    </a:lnTo>
                    <a:lnTo>
                      <a:pt x="0" y="1073"/>
                    </a:lnTo>
                    <a:lnTo>
                      <a:pt x="0" y="1209"/>
                    </a:lnTo>
                    <a:lnTo>
                      <a:pt x="39" y="1482"/>
                    </a:lnTo>
                    <a:lnTo>
                      <a:pt x="39" y="1482"/>
                    </a:lnTo>
                    <a:lnTo>
                      <a:pt x="117" y="1794"/>
                    </a:lnTo>
                    <a:lnTo>
                      <a:pt x="215" y="2105"/>
                    </a:lnTo>
                    <a:lnTo>
                      <a:pt x="215" y="2105"/>
                    </a:lnTo>
                    <a:lnTo>
                      <a:pt x="331" y="2436"/>
                    </a:lnTo>
                    <a:lnTo>
                      <a:pt x="468" y="2748"/>
                    </a:lnTo>
                    <a:lnTo>
                      <a:pt x="643" y="3060"/>
                    </a:lnTo>
                    <a:lnTo>
                      <a:pt x="799" y="3372"/>
                    </a:lnTo>
                    <a:lnTo>
                      <a:pt x="799" y="3372"/>
                    </a:lnTo>
                    <a:lnTo>
                      <a:pt x="994" y="3703"/>
                    </a:lnTo>
                    <a:lnTo>
                      <a:pt x="1208" y="4034"/>
                    </a:lnTo>
                    <a:lnTo>
                      <a:pt x="1637" y="4658"/>
                    </a:lnTo>
                    <a:lnTo>
                      <a:pt x="1637" y="4658"/>
                    </a:lnTo>
                    <a:lnTo>
                      <a:pt x="2027" y="5145"/>
                    </a:lnTo>
                    <a:lnTo>
                      <a:pt x="2241" y="5379"/>
                    </a:lnTo>
                    <a:lnTo>
                      <a:pt x="2455" y="5612"/>
                    </a:lnTo>
                    <a:lnTo>
                      <a:pt x="2455" y="5612"/>
                    </a:lnTo>
                    <a:lnTo>
                      <a:pt x="2611" y="5768"/>
                    </a:lnTo>
                    <a:lnTo>
                      <a:pt x="2806" y="5905"/>
                    </a:lnTo>
                    <a:lnTo>
                      <a:pt x="3001" y="6022"/>
                    </a:lnTo>
                    <a:lnTo>
                      <a:pt x="3098" y="6080"/>
                    </a:lnTo>
                    <a:lnTo>
                      <a:pt x="3215" y="6119"/>
                    </a:lnTo>
                    <a:lnTo>
                      <a:pt x="3215" y="6119"/>
                    </a:lnTo>
                    <a:lnTo>
                      <a:pt x="3293" y="6138"/>
                    </a:lnTo>
                    <a:lnTo>
                      <a:pt x="3293" y="6138"/>
                    </a:lnTo>
                    <a:lnTo>
                      <a:pt x="3410" y="6197"/>
                    </a:lnTo>
                    <a:lnTo>
                      <a:pt x="3527" y="6236"/>
                    </a:lnTo>
                    <a:lnTo>
                      <a:pt x="3644" y="6275"/>
                    </a:lnTo>
                    <a:lnTo>
                      <a:pt x="3761" y="6275"/>
                    </a:lnTo>
                    <a:lnTo>
                      <a:pt x="3761" y="6275"/>
                    </a:lnTo>
                    <a:lnTo>
                      <a:pt x="3858" y="6275"/>
                    </a:lnTo>
                    <a:lnTo>
                      <a:pt x="3956" y="6255"/>
                    </a:lnTo>
                    <a:lnTo>
                      <a:pt x="4053" y="6216"/>
                    </a:lnTo>
                    <a:lnTo>
                      <a:pt x="4150" y="6158"/>
                    </a:lnTo>
                    <a:lnTo>
                      <a:pt x="4150" y="6158"/>
                    </a:lnTo>
                    <a:lnTo>
                      <a:pt x="4228" y="6060"/>
                    </a:lnTo>
                    <a:lnTo>
                      <a:pt x="4306" y="5983"/>
                    </a:lnTo>
                    <a:lnTo>
                      <a:pt x="4404" y="5768"/>
                    </a:lnTo>
                    <a:lnTo>
                      <a:pt x="4404" y="5768"/>
                    </a:lnTo>
                    <a:lnTo>
                      <a:pt x="4482" y="5534"/>
                    </a:lnTo>
                    <a:lnTo>
                      <a:pt x="4482" y="5534"/>
                    </a:lnTo>
                    <a:lnTo>
                      <a:pt x="4501" y="5398"/>
                    </a:lnTo>
                    <a:lnTo>
                      <a:pt x="4521" y="5262"/>
                    </a:lnTo>
                    <a:lnTo>
                      <a:pt x="4521" y="5262"/>
                    </a:lnTo>
                    <a:lnTo>
                      <a:pt x="4521" y="4989"/>
                    </a:lnTo>
                    <a:lnTo>
                      <a:pt x="4482" y="4736"/>
                    </a:lnTo>
                    <a:lnTo>
                      <a:pt x="4482" y="4736"/>
                    </a:lnTo>
                    <a:lnTo>
                      <a:pt x="4423" y="4424"/>
                    </a:lnTo>
                    <a:lnTo>
                      <a:pt x="4345" y="4132"/>
                    </a:lnTo>
                    <a:lnTo>
                      <a:pt x="4345" y="4132"/>
                    </a:lnTo>
                    <a:lnTo>
                      <a:pt x="4228" y="3761"/>
                    </a:lnTo>
                    <a:lnTo>
                      <a:pt x="4072" y="3391"/>
                    </a:lnTo>
                    <a:lnTo>
                      <a:pt x="3917" y="3021"/>
                    </a:lnTo>
                    <a:lnTo>
                      <a:pt x="3761" y="2670"/>
                    </a:lnTo>
                    <a:lnTo>
                      <a:pt x="3761" y="2670"/>
                    </a:lnTo>
                    <a:lnTo>
                      <a:pt x="3546" y="2300"/>
                    </a:lnTo>
                    <a:lnTo>
                      <a:pt x="3352" y="1949"/>
                    </a:lnTo>
                    <a:lnTo>
                      <a:pt x="3118" y="1599"/>
                    </a:lnTo>
                    <a:lnTo>
                      <a:pt x="2864" y="1248"/>
                    </a:lnTo>
                    <a:lnTo>
                      <a:pt x="2864" y="1248"/>
                    </a:lnTo>
                    <a:lnTo>
                      <a:pt x="2650" y="975"/>
                    </a:lnTo>
                    <a:lnTo>
                      <a:pt x="2397" y="702"/>
                    </a:lnTo>
                    <a:lnTo>
                      <a:pt x="2397" y="702"/>
                    </a:lnTo>
                    <a:lnTo>
                      <a:pt x="2144" y="469"/>
                    </a:lnTo>
                    <a:lnTo>
                      <a:pt x="2007" y="371"/>
                    </a:lnTo>
                    <a:lnTo>
                      <a:pt x="1851" y="274"/>
                    </a:lnTo>
                    <a:lnTo>
                      <a:pt x="1851" y="274"/>
                    </a:lnTo>
                    <a:lnTo>
                      <a:pt x="1715" y="176"/>
                    </a:lnTo>
                    <a:lnTo>
                      <a:pt x="1559" y="98"/>
                    </a:lnTo>
                    <a:lnTo>
                      <a:pt x="1559" y="98"/>
                    </a:lnTo>
                    <a:lnTo>
                      <a:pt x="1403" y="59"/>
                    </a:lnTo>
                    <a:lnTo>
                      <a:pt x="1228" y="20"/>
                    </a:lnTo>
                    <a:lnTo>
                      <a:pt x="1228" y="20"/>
                    </a:lnTo>
                    <a:lnTo>
                      <a:pt x="1052"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962;p40">
                <a:extLst>
                  <a:ext uri="{FF2B5EF4-FFF2-40B4-BE49-F238E27FC236}">
                    <a16:creationId xmlns:a16="http://schemas.microsoft.com/office/drawing/2014/main" xmlns="" id="{F876B495-2D82-A6E3-8BD9-58E9A2EA3FED}"/>
                  </a:ext>
                </a:extLst>
              </p:cNvPr>
              <p:cNvSpPr/>
              <p:nvPr/>
            </p:nvSpPr>
            <p:spPr>
              <a:xfrm>
                <a:off x="10118125" y="546088"/>
                <a:ext cx="154925" cy="78925"/>
              </a:xfrm>
              <a:custGeom>
                <a:avLst/>
                <a:gdLst/>
                <a:ahLst/>
                <a:cxnLst/>
                <a:rect l="l" t="t" r="r" b="b"/>
                <a:pathLst>
                  <a:path w="6197" h="3157" extrusionOk="0">
                    <a:moveTo>
                      <a:pt x="1500" y="0"/>
                    </a:moveTo>
                    <a:lnTo>
                      <a:pt x="1189" y="20"/>
                    </a:lnTo>
                    <a:lnTo>
                      <a:pt x="857" y="39"/>
                    </a:lnTo>
                    <a:lnTo>
                      <a:pt x="702" y="78"/>
                    </a:lnTo>
                    <a:lnTo>
                      <a:pt x="546" y="117"/>
                    </a:lnTo>
                    <a:lnTo>
                      <a:pt x="409" y="156"/>
                    </a:lnTo>
                    <a:lnTo>
                      <a:pt x="292" y="234"/>
                    </a:lnTo>
                    <a:lnTo>
                      <a:pt x="176" y="312"/>
                    </a:lnTo>
                    <a:lnTo>
                      <a:pt x="98" y="429"/>
                    </a:lnTo>
                    <a:lnTo>
                      <a:pt x="59" y="488"/>
                    </a:lnTo>
                    <a:lnTo>
                      <a:pt x="20" y="565"/>
                    </a:lnTo>
                    <a:lnTo>
                      <a:pt x="0" y="741"/>
                    </a:lnTo>
                    <a:lnTo>
                      <a:pt x="20" y="897"/>
                    </a:lnTo>
                    <a:lnTo>
                      <a:pt x="78" y="1053"/>
                    </a:lnTo>
                    <a:lnTo>
                      <a:pt x="176" y="1228"/>
                    </a:lnTo>
                    <a:lnTo>
                      <a:pt x="312" y="1403"/>
                    </a:lnTo>
                    <a:lnTo>
                      <a:pt x="468" y="1540"/>
                    </a:lnTo>
                    <a:lnTo>
                      <a:pt x="643" y="1676"/>
                    </a:lnTo>
                    <a:lnTo>
                      <a:pt x="819" y="1812"/>
                    </a:lnTo>
                    <a:lnTo>
                      <a:pt x="994" y="1929"/>
                    </a:lnTo>
                    <a:lnTo>
                      <a:pt x="1384" y="2163"/>
                    </a:lnTo>
                    <a:lnTo>
                      <a:pt x="1832" y="2397"/>
                    </a:lnTo>
                    <a:lnTo>
                      <a:pt x="2299" y="2611"/>
                    </a:lnTo>
                    <a:lnTo>
                      <a:pt x="2767" y="2806"/>
                    </a:lnTo>
                    <a:lnTo>
                      <a:pt x="3254" y="2962"/>
                    </a:lnTo>
                    <a:lnTo>
                      <a:pt x="3761" y="3079"/>
                    </a:lnTo>
                    <a:lnTo>
                      <a:pt x="4014" y="3118"/>
                    </a:lnTo>
                    <a:lnTo>
                      <a:pt x="4287" y="3157"/>
                    </a:lnTo>
                    <a:lnTo>
                      <a:pt x="4540" y="3157"/>
                    </a:lnTo>
                    <a:lnTo>
                      <a:pt x="4871" y="3137"/>
                    </a:lnTo>
                    <a:lnTo>
                      <a:pt x="5027" y="3118"/>
                    </a:lnTo>
                    <a:lnTo>
                      <a:pt x="5183" y="3079"/>
                    </a:lnTo>
                    <a:lnTo>
                      <a:pt x="5417" y="3001"/>
                    </a:lnTo>
                    <a:lnTo>
                      <a:pt x="5612" y="2923"/>
                    </a:lnTo>
                    <a:lnTo>
                      <a:pt x="5631" y="2904"/>
                    </a:lnTo>
                    <a:lnTo>
                      <a:pt x="5690" y="2884"/>
                    </a:lnTo>
                    <a:lnTo>
                      <a:pt x="5806" y="2806"/>
                    </a:lnTo>
                    <a:lnTo>
                      <a:pt x="5904" y="2728"/>
                    </a:lnTo>
                    <a:lnTo>
                      <a:pt x="5982" y="2670"/>
                    </a:lnTo>
                    <a:lnTo>
                      <a:pt x="6079" y="2533"/>
                    </a:lnTo>
                    <a:lnTo>
                      <a:pt x="6138" y="2436"/>
                    </a:lnTo>
                    <a:lnTo>
                      <a:pt x="6177" y="2319"/>
                    </a:lnTo>
                    <a:lnTo>
                      <a:pt x="6196" y="2183"/>
                    </a:lnTo>
                    <a:lnTo>
                      <a:pt x="6177" y="2066"/>
                    </a:lnTo>
                    <a:lnTo>
                      <a:pt x="6138" y="1949"/>
                    </a:lnTo>
                    <a:lnTo>
                      <a:pt x="6099" y="1832"/>
                    </a:lnTo>
                    <a:lnTo>
                      <a:pt x="6021" y="1735"/>
                    </a:lnTo>
                    <a:lnTo>
                      <a:pt x="5943" y="1637"/>
                    </a:lnTo>
                    <a:lnTo>
                      <a:pt x="5826" y="1520"/>
                    </a:lnTo>
                    <a:lnTo>
                      <a:pt x="5690" y="1423"/>
                    </a:lnTo>
                    <a:lnTo>
                      <a:pt x="5417" y="1228"/>
                    </a:lnTo>
                    <a:lnTo>
                      <a:pt x="5144" y="1053"/>
                    </a:lnTo>
                    <a:lnTo>
                      <a:pt x="4852" y="916"/>
                    </a:lnTo>
                    <a:lnTo>
                      <a:pt x="4540" y="760"/>
                    </a:lnTo>
                    <a:lnTo>
                      <a:pt x="4209" y="643"/>
                    </a:lnTo>
                    <a:lnTo>
                      <a:pt x="3566" y="390"/>
                    </a:lnTo>
                    <a:lnTo>
                      <a:pt x="3079" y="234"/>
                    </a:lnTo>
                    <a:lnTo>
                      <a:pt x="2845" y="176"/>
                    </a:lnTo>
                    <a:lnTo>
                      <a:pt x="2592" y="117"/>
                    </a:lnTo>
                    <a:lnTo>
                      <a:pt x="2319" y="59"/>
                    </a:lnTo>
                    <a:lnTo>
                      <a:pt x="2046" y="39"/>
                    </a:lnTo>
                    <a:lnTo>
                      <a:pt x="1773" y="20"/>
                    </a:lnTo>
                    <a:lnTo>
                      <a:pt x="1500"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63;p40">
                <a:extLst>
                  <a:ext uri="{FF2B5EF4-FFF2-40B4-BE49-F238E27FC236}">
                    <a16:creationId xmlns:a16="http://schemas.microsoft.com/office/drawing/2014/main" xmlns="" id="{1D781F95-09E1-E696-06D6-4B28CD610198}"/>
                  </a:ext>
                </a:extLst>
              </p:cNvPr>
              <p:cNvSpPr/>
              <p:nvPr/>
            </p:nvSpPr>
            <p:spPr>
              <a:xfrm>
                <a:off x="10118125" y="546088"/>
                <a:ext cx="154925" cy="78925"/>
              </a:xfrm>
              <a:custGeom>
                <a:avLst/>
                <a:gdLst/>
                <a:ahLst/>
                <a:cxnLst/>
                <a:rect l="l" t="t" r="r" b="b"/>
                <a:pathLst>
                  <a:path w="6197" h="3157" fill="none" extrusionOk="0">
                    <a:moveTo>
                      <a:pt x="1500" y="0"/>
                    </a:moveTo>
                    <a:lnTo>
                      <a:pt x="1500" y="0"/>
                    </a:lnTo>
                    <a:lnTo>
                      <a:pt x="1189" y="20"/>
                    </a:lnTo>
                    <a:lnTo>
                      <a:pt x="1189" y="20"/>
                    </a:lnTo>
                    <a:lnTo>
                      <a:pt x="857" y="39"/>
                    </a:lnTo>
                    <a:lnTo>
                      <a:pt x="702" y="78"/>
                    </a:lnTo>
                    <a:lnTo>
                      <a:pt x="546" y="117"/>
                    </a:lnTo>
                    <a:lnTo>
                      <a:pt x="546" y="117"/>
                    </a:lnTo>
                    <a:lnTo>
                      <a:pt x="409" y="156"/>
                    </a:lnTo>
                    <a:lnTo>
                      <a:pt x="292" y="234"/>
                    </a:lnTo>
                    <a:lnTo>
                      <a:pt x="176" y="312"/>
                    </a:lnTo>
                    <a:lnTo>
                      <a:pt x="98" y="429"/>
                    </a:lnTo>
                    <a:lnTo>
                      <a:pt x="98" y="429"/>
                    </a:lnTo>
                    <a:lnTo>
                      <a:pt x="59" y="488"/>
                    </a:lnTo>
                    <a:lnTo>
                      <a:pt x="20" y="565"/>
                    </a:lnTo>
                    <a:lnTo>
                      <a:pt x="0" y="741"/>
                    </a:lnTo>
                    <a:lnTo>
                      <a:pt x="20" y="897"/>
                    </a:lnTo>
                    <a:lnTo>
                      <a:pt x="78" y="1053"/>
                    </a:lnTo>
                    <a:lnTo>
                      <a:pt x="78" y="1053"/>
                    </a:lnTo>
                    <a:lnTo>
                      <a:pt x="176" y="1228"/>
                    </a:lnTo>
                    <a:lnTo>
                      <a:pt x="312" y="1403"/>
                    </a:lnTo>
                    <a:lnTo>
                      <a:pt x="468" y="1540"/>
                    </a:lnTo>
                    <a:lnTo>
                      <a:pt x="643" y="1676"/>
                    </a:lnTo>
                    <a:lnTo>
                      <a:pt x="643" y="1676"/>
                    </a:lnTo>
                    <a:lnTo>
                      <a:pt x="819" y="1812"/>
                    </a:lnTo>
                    <a:lnTo>
                      <a:pt x="994" y="1929"/>
                    </a:lnTo>
                    <a:lnTo>
                      <a:pt x="1384" y="2163"/>
                    </a:lnTo>
                    <a:lnTo>
                      <a:pt x="1384" y="2163"/>
                    </a:lnTo>
                    <a:lnTo>
                      <a:pt x="1832" y="2397"/>
                    </a:lnTo>
                    <a:lnTo>
                      <a:pt x="2299" y="2611"/>
                    </a:lnTo>
                    <a:lnTo>
                      <a:pt x="2299" y="2611"/>
                    </a:lnTo>
                    <a:lnTo>
                      <a:pt x="2767" y="2806"/>
                    </a:lnTo>
                    <a:lnTo>
                      <a:pt x="3254" y="2962"/>
                    </a:lnTo>
                    <a:lnTo>
                      <a:pt x="3254" y="2962"/>
                    </a:lnTo>
                    <a:lnTo>
                      <a:pt x="3761" y="3079"/>
                    </a:lnTo>
                    <a:lnTo>
                      <a:pt x="4014" y="3118"/>
                    </a:lnTo>
                    <a:lnTo>
                      <a:pt x="4287" y="3157"/>
                    </a:lnTo>
                    <a:lnTo>
                      <a:pt x="4287" y="3157"/>
                    </a:lnTo>
                    <a:lnTo>
                      <a:pt x="4540" y="3157"/>
                    </a:lnTo>
                    <a:lnTo>
                      <a:pt x="4540" y="3157"/>
                    </a:lnTo>
                    <a:lnTo>
                      <a:pt x="4871" y="3137"/>
                    </a:lnTo>
                    <a:lnTo>
                      <a:pt x="5027" y="3118"/>
                    </a:lnTo>
                    <a:lnTo>
                      <a:pt x="5183" y="3079"/>
                    </a:lnTo>
                    <a:lnTo>
                      <a:pt x="5183" y="3079"/>
                    </a:lnTo>
                    <a:lnTo>
                      <a:pt x="5417" y="3001"/>
                    </a:lnTo>
                    <a:lnTo>
                      <a:pt x="5417" y="3001"/>
                    </a:lnTo>
                    <a:lnTo>
                      <a:pt x="5612" y="2923"/>
                    </a:lnTo>
                    <a:lnTo>
                      <a:pt x="5631" y="2904"/>
                    </a:lnTo>
                    <a:lnTo>
                      <a:pt x="5631" y="2904"/>
                    </a:lnTo>
                    <a:lnTo>
                      <a:pt x="5690" y="2884"/>
                    </a:lnTo>
                    <a:lnTo>
                      <a:pt x="5690" y="2884"/>
                    </a:lnTo>
                    <a:lnTo>
                      <a:pt x="5806" y="2806"/>
                    </a:lnTo>
                    <a:lnTo>
                      <a:pt x="5904" y="2728"/>
                    </a:lnTo>
                    <a:lnTo>
                      <a:pt x="5904" y="2728"/>
                    </a:lnTo>
                    <a:lnTo>
                      <a:pt x="5982" y="2670"/>
                    </a:lnTo>
                    <a:lnTo>
                      <a:pt x="5982" y="2670"/>
                    </a:lnTo>
                    <a:lnTo>
                      <a:pt x="6079" y="2533"/>
                    </a:lnTo>
                    <a:lnTo>
                      <a:pt x="6079" y="2533"/>
                    </a:lnTo>
                    <a:lnTo>
                      <a:pt x="6138" y="2436"/>
                    </a:lnTo>
                    <a:lnTo>
                      <a:pt x="6177" y="2319"/>
                    </a:lnTo>
                    <a:lnTo>
                      <a:pt x="6196" y="2183"/>
                    </a:lnTo>
                    <a:lnTo>
                      <a:pt x="6177" y="2066"/>
                    </a:lnTo>
                    <a:lnTo>
                      <a:pt x="6177" y="2066"/>
                    </a:lnTo>
                    <a:lnTo>
                      <a:pt x="6138" y="1949"/>
                    </a:lnTo>
                    <a:lnTo>
                      <a:pt x="6099" y="1832"/>
                    </a:lnTo>
                    <a:lnTo>
                      <a:pt x="6021" y="1735"/>
                    </a:lnTo>
                    <a:lnTo>
                      <a:pt x="5943" y="1637"/>
                    </a:lnTo>
                    <a:lnTo>
                      <a:pt x="5943" y="1637"/>
                    </a:lnTo>
                    <a:lnTo>
                      <a:pt x="5826" y="1520"/>
                    </a:lnTo>
                    <a:lnTo>
                      <a:pt x="5690" y="1423"/>
                    </a:lnTo>
                    <a:lnTo>
                      <a:pt x="5417" y="1228"/>
                    </a:lnTo>
                    <a:lnTo>
                      <a:pt x="5144" y="1053"/>
                    </a:lnTo>
                    <a:lnTo>
                      <a:pt x="4852" y="916"/>
                    </a:lnTo>
                    <a:lnTo>
                      <a:pt x="4852" y="916"/>
                    </a:lnTo>
                    <a:lnTo>
                      <a:pt x="4540" y="760"/>
                    </a:lnTo>
                    <a:lnTo>
                      <a:pt x="4209" y="643"/>
                    </a:lnTo>
                    <a:lnTo>
                      <a:pt x="3566" y="390"/>
                    </a:lnTo>
                    <a:lnTo>
                      <a:pt x="3566" y="390"/>
                    </a:lnTo>
                    <a:lnTo>
                      <a:pt x="3079" y="234"/>
                    </a:lnTo>
                    <a:lnTo>
                      <a:pt x="2845" y="176"/>
                    </a:lnTo>
                    <a:lnTo>
                      <a:pt x="2592" y="117"/>
                    </a:lnTo>
                    <a:lnTo>
                      <a:pt x="2592" y="117"/>
                    </a:lnTo>
                    <a:lnTo>
                      <a:pt x="2319" y="59"/>
                    </a:lnTo>
                    <a:lnTo>
                      <a:pt x="2046" y="39"/>
                    </a:lnTo>
                    <a:lnTo>
                      <a:pt x="1773" y="20"/>
                    </a:lnTo>
                    <a:lnTo>
                      <a:pt x="150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964;p40">
                <a:extLst>
                  <a:ext uri="{FF2B5EF4-FFF2-40B4-BE49-F238E27FC236}">
                    <a16:creationId xmlns:a16="http://schemas.microsoft.com/office/drawing/2014/main" xmlns="" id="{B13801C1-D051-C0B2-3591-8156AF4A064D}"/>
                  </a:ext>
                </a:extLst>
              </p:cNvPr>
              <p:cNvSpPr/>
              <p:nvPr/>
            </p:nvSpPr>
            <p:spPr>
              <a:xfrm>
                <a:off x="9501450" y="286938"/>
                <a:ext cx="191450" cy="183175"/>
              </a:xfrm>
              <a:custGeom>
                <a:avLst/>
                <a:gdLst/>
                <a:ahLst/>
                <a:cxnLst/>
                <a:rect l="l" t="t" r="r" b="b"/>
                <a:pathLst>
                  <a:path w="7658" h="7327" extrusionOk="0">
                    <a:moveTo>
                      <a:pt x="1696" y="1"/>
                    </a:moveTo>
                    <a:lnTo>
                      <a:pt x="1520" y="20"/>
                    </a:lnTo>
                    <a:lnTo>
                      <a:pt x="1325" y="59"/>
                    </a:lnTo>
                    <a:lnTo>
                      <a:pt x="1150" y="118"/>
                    </a:lnTo>
                    <a:lnTo>
                      <a:pt x="955" y="215"/>
                    </a:lnTo>
                    <a:lnTo>
                      <a:pt x="799" y="313"/>
                    </a:lnTo>
                    <a:lnTo>
                      <a:pt x="663" y="430"/>
                    </a:lnTo>
                    <a:lnTo>
                      <a:pt x="527" y="566"/>
                    </a:lnTo>
                    <a:lnTo>
                      <a:pt x="390" y="702"/>
                    </a:lnTo>
                    <a:lnTo>
                      <a:pt x="293" y="858"/>
                    </a:lnTo>
                    <a:lnTo>
                      <a:pt x="215" y="1014"/>
                    </a:lnTo>
                    <a:lnTo>
                      <a:pt x="137" y="1209"/>
                    </a:lnTo>
                    <a:lnTo>
                      <a:pt x="78" y="1384"/>
                    </a:lnTo>
                    <a:lnTo>
                      <a:pt x="39" y="1579"/>
                    </a:lnTo>
                    <a:lnTo>
                      <a:pt x="1" y="1774"/>
                    </a:lnTo>
                    <a:lnTo>
                      <a:pt x="1" y="1969"/>
                    </a:lnTo>
                    <a:lnTo>
                      <a:pt x="1" y="2203"/>
                    </a:lnTo>
                    <a:lnTo>
                      <a:pt x="20" y="2397"/>
                    </a:lnTo>
                    <a:lnTo>
                      <a:pt x="39" y="2592"/>
                    </a:lnTo>
                    <a:lnTo>
                      <a:pt x="98" y="2807"/>
                    </a:lnTo>
                    <a:lnTo>
                      <a:pt x="176" y="3021"/>
                    </a:lnTo>
                    <a:lnTo>
                      <a:pt x="254" y="3196"/>
                    </a:lnTo>
                    <a:lnTo>
                      <a:pt x="351" y="3391"/>
                    </a:lnTo>
                    <a:lnTo>
                      <a:pt x="468" y="3606"/>
                    </a:lnTo>
                    <a:lnTo>
                      <a:pt x="624" y="3820"/>
                    </a:lnTo>
                    <a:lnTo>
                      <a:pt x="897" y="4151"/>
                    </a:lnTo>
                    <a:lnTo>
                      <a:pt x="1189" y="4463"/>
                    </a:lnTo>
                    <a:lnTo>
                      <a:pt x="1501" y="4755"/>
                    </a:lnTo>
                    <a:lnTo>
                      <a:pt x="1871" y="5047"/>
                    </a:lnTo>
                    <a:lnTo>
                      <a:pt x="2261" y="5320"/>
                    </a:lnTo>
                    <a:lnTo>
                      <a:pt x="2709" y="5573"/>
                    </a:lnTo>
                    <a:lnTo>
                      <a:pt x="3157" y="5827"/>
                    </a:lnTo>
                    <a:lnTo>
                      <a:pt x="3664" y="6060"/>
                    </a:lnTo>
                    <a:lnTo>
                      <a:pt x="4384" y="6353"/>
                    </a:lnTo>
                    <a:lnTo>
                      <a:pt x="5125" y="6606"/>
                    </a:lnTo>
                    <a:lnTo>
                      <a:pt x="5846" y="6840"/>
                    </a:lnTo>
                    <a:lnTo>
                      <a:pt x="6586" y="7054"/>
                    </a:lnTo>
                    <a:lnTo>
                      <a:pt x="7054" y="7210"/>
                    </a:lnTo>
                    <a:lnTo>
                      <a:pt x="7638" y="7327"/>
                    </a:lnTo>
                    <a:lnTo>
                      <a:pt x="7658" y="7327"/>
                    </a:lnTo>
                    <a:lnTo>
                      <a:pt x="7404" y="6411"/>
                    </a:lnTo>
                    <a:lnTo>
                      <a:pt x="7151" y="5710"/>
                    </a:lnTo>
                    <a:lnTo>
                      <a:pt x="6859" y="4989"/>
                    </a:lnTo>
                    <a:lnTo>
                      <a:pt x="6508" y="4268"/>
                    </a:lnTo>
                    <a:lnTo>
                      <a:pt x="6333" y="3898"/>
                    </a:lnTo>
                    <a:lnTo>
                      <a:pt x="6138" y="3528"/>
                    </a:lnTo>
                    <a:lnTo>
                      <a:pt x="5846" y="3021"/>
                    </a:lnTo>
                    <a:lnTo>
                      <a:pt x="5534" y="2573"/>
                    </a:lnTo>
                    <a:lnTo>
                      <a:pt x="5222" y="2144"/>
                    </a:lnTo>
                    <a:lnTo>
                      <a:pt x="4910" y="1755"/>
                    </a:lnTo>
                    <a:lnTo>
                      <a:pt x="4579" y="1404"/>
                    </a:lnTo>
                    <a:lnTo>
                      <a:pt x="4248" y="1092"/>
                    </a:lnTo>
                    <a:lnTo>
                      <a:pt x="3897" y="819"/>
                    </a:lnTo>
                    <a:lnTo>
                      <a:pt x="3527" y="585"/>
                    </a:lnTo>
                    <a:lnTo>
                      <a:pt x="3313" y="449"/>
                    </a:lnTo>
                    <a:lnTo>
                      <a:pt x="3098" y="332"/>
                    </a:lnTo>
                    <a:lnTo>
                      <a:pt x="2865" y="235"/>
                    </a:lnTo>
                    <a:lnTo>
                      <a:pt x="2650" y="157"/>
                    </a:lnTo>
                    <a:lnTo>
                      <a:pt x="2417" y="79"/>
                    </a:lnTo>
                    <a:lnTo>
                      <a:pt x="2183" y="40"/>
                    </a:lnTo>
                    <a:lnTo>
                      <a:pt x="2007"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965;p40">
                <a:extLst>
                  <a:ext uri="{FF2B5EF4-FFF2-40B4-BE49-F238E27FC236}">
                    <a16:creationId xmlns:a16="http://schemas.microsoft.com/office/drawing/2014/main" xmlns="" id="{98AF089B-7026-DDF6-EE0F-757F5B361E0D}"/>
                  </a:ext>
                </a:extLst>
              </p:cNvPr>
              <p:cNvSpPr/>
              <p:nvPr/>
            </p:nvSpPr>
            <p:spPr>
              <a:xfrm>
                <a:off x="9501450" y="286938"/>
                <a:ext cx="191450" cy="183175"/>
              </a:xfrm>
              <a:custGeom>
                <a:avLst/>
                <a:gdLst/>
                <a:ahLst/>
                <a:cxnLst/>
                <a:rect l="l" t="t" r="r" b="b"/>
                <a:pathLst>
                  <a:path w="7658" h="7327" fill="none" extrusionOk="0">
                    <a:moveTo>
                      <a:pt x="1696" y="1"/>
                    </a:moveTo>
                    <a:lnTo>
                      <a:pt x="1696" y="1"/>
                    </a:lnTo>
                    <a:lnTo>
                      <a:pt x="1520" y="20"/>
                    </a:lnTo>
                    <a:lnTo>
                      <a:pt x="1325" y="59"/>
                    </a:lnTo>
                    <a:lnTo>
                      <a:pt x="1150" y="118"/>
                    </a:lnTo>
                    <a:lnTo>
                      <a:pt x="955" y="215"/>
                    </a:lnTo>
                    <a:lnTo>
                      <a:pt x="955" y="215"/>
                    </a:lnTo>
                    <a:lnTo>
                      <a:pt x="799" y="313"/>
                    </a:lnTo>
                    <a:lnTo>
                      <a:pt x="663" y="430"/>
                    </a:lnTo>
                    <a:lnTo>
                      <a:pt x="527" y="566"/>
                    </a:lnTo>
                    <a:lnTo>
                      <a:pt x="390" y="702"/>
                    </a:lnTo>
                    <a:lnTo>
                      <a:pt x="390" y="702"/>
                    </a:lnTo>
                    <a:lnTo>
                      <a:pt x="293" y="858"/>
                    </a:lnTo>
                    <a:lnTo>
                      <a:pt x="215" y="1014"/>
                    </a:lnTo>
                    <a:lnTo>
                      <a:pt x="137" y="1209"/>
                    </a:lnTo>
                    <a:lnTo>
                      <a:pt x="78" y="1384"/>
                    </a:lnTo>
                    <a:lnTo>
                      <a:pt x="78" y="1384"/>
                    </a:lnTo>
                    <a:lnTo>
                      <a:pt x="39" y="1579"/>
                    </a:lnTo>
                    <a:lnTo>
                      <a:pt x="1" y="1774"/>
                    </a:lnTo>
                    <a:lnTo>
                      <a:pt x="1" y="1969"/>
                    </a:lnTo>
                    <a:lnTo>
                      <a:pt x="1" y="2203"/>
                    </a:lnTo>
                    <a:lnTo>
                      <a:pt x="1" y="2203"/>
                    </a:lnTo>
                    <a:lnTo>
                      <a:pt x="20" y="2397"/>
                    </a:lnTo>
                    <a:lnTo>
                      <a:pt x="39" y="2592"/>
                    </a:lnTo>
                    <a:lnTo>
                      <a:pt x="98" y="2807"/>
                    </a:lnTo>
                    <a:lnTo>
                      <a:pt x="176" y="3021"/>
                    </a:lnTo>
                    <a:lnTo>
                      <a:pt x="176" y="3021"/>
                    </a:lnTo>
                    <a:lnTo>
                      <a:pt x="254" y="3196"/>
                    </a:lnTo>
                    <a:lnTo>
                      <a:pt x="351" y="3391"/>
                    </a:lnTo>
                    <a:lnTo>
                      <a:pt x="468" y="3606"/>
                    </a:lnTo>
                    <a:lnTo>
                      <a:pt x="624" y="3820"/>
                    </a:lnTo>
                    <a:lnTo>
                      <a:pt x="624" y="3820"/>
                    </a:lnTo>
                    <a:lnTo>
                      <a:pt x="897" y="4151"/>
                    </a:lnTo>
                    <a:lnTo>
                      <a:pt x="1189" y="4463"/>
                    </a:lnTo>
                    <a:lnTo>
                      <a:pt x="1501" y="4755"/>
                    </a:lnTo>
                    <a:lnTo>
                      <a:pt x="1871" y="5047"/>
                    </a:lnTo>
                    <a:lnTo>
                      <a:pt x="2261" y="5320"/>
                    </a:lnTo>
                    <a:lnTo>
                      <a:pt x="2709" y="5573"/>
                    </a:lnTo>
                    <a:lnTo>
                      <a:pt x="3157" y="5827"/>
                    </a:lnTo>
                    <a:lnTo>
                      <a:pt x="3664" y="6060"/>
                    </a:lnTo>
                    <a:lnTo>
                      <a:pt x="3664" y="6060"/>
                    </a:lnTo>
                    <a:lnTo>
                      <a:pt x="4384" y="6353"/>
                    </a:lnTo>
                    <a:lnTo>
                      <a:pt x="5125" y="6606"/>
                    </a:lnTo>
                    <a:lnTo>
                      <a:pt x="5846" y="6840"/>
                    </a:lnTo>
                    <a:lnTo>
                      <a:pt x="6586" y="7054"/>
                    </a:lnTo>
                    <a:lnTo>
                      <a:pt x="6586" y="7054"/>
                    </a:lnTo>
                    <a:lnTo>
                      <a:pt x="7054" y="7210"/>
                    </a:lnTo>
                    <a:lnTo>
                      <a:pt x="7054" y="7210"/>
                    </a:lnTo>
                    <a:lnTo>
                      <a:pt x="7638" y="7327"/>
                    </a:lnTo>
                    <a:lnTo>
                      <a:pt x="7658" y="7327"/>
                    </a:lnTo>
                    <a:lnTo>
                      <a:pt x="7658" y="7327"/>
                    </a:lnTo>
                    <a:lnTo>
                      <a:pt x="7404" y="6411"/>
                    </a:lnTo>
                    <a:lnTo>
                      <a:pt x="7404" y="6411"/>
                    </a:lnTo>
                    <a:lnTo>
                      <a:pt x="7151" y="5710"/>
                    </a:lnTo>
                    <a:lnTo>
                      <a:pt x="6859" y="4989"/>
                    </a:lnTo>
                    <a:lnTo>
                      <a:pt x="6508" y="4268"/>
                    </a:lnTo>
                    <a:lnTo>
                      <a:pt x="6333" y="3898"/>
                    </a:lnTo>
                    <a:lnTo>
                      <a:pt x="6138" y="3528"/>
                    </a:lnTo>
                    <a:lnTo>
                      <a:pt x="6138" y="3528"/>
                    </a:lnTo>
                    <a:lnTo>
                      <a:pt x="5846" y="3021"/>
                    </a:lnTo>
                    <a:lnTo>
                      <a:pt x="5534" y="2573"/>
                    </a:lnTo>
                    <a:lnTo>
                      <a:pt x="5222" y="2144"/>
                    </a:lnTo>
                    <a:lnTo>
                      <a:pt x="4910" y="1755"/>
                    </a:lnTo>
                    <a:lnTo>
                      <a:pt x="4579" y="1404"/>
                    </a:lnTo>
                    <a:lnTo>
                      <a:pt x="4248" y="1092"/>
                    </a:lnTo>
                    <a:lnTo>
                      <a:pt x="3897" y="819"/>
                    </a:lnTo>
                    <a:lnTo>
                      <a:pt x="3527" y="585"/>
                    </a:lnTo>
                    <a:lnTo>
                      <a:pt x="3527" y="585"/>
                    </a:lnTo>
                    <a:lnTo>
                      <a:pt x="3313" y="449"/>
                    </a:lnTo>
                    <a:lnTo>
                      <a:pt x="3098" y="332"/>
                    </a:lnTo>
                    <a:lnTo>
                      <a:pt x="2865" y="235"/>
                    </a:lnTo>
                    <a:lnTo>
                      <a:pt x="2650" y="157"/>
                    </a:lnTo>
                    <a:lnTo>
                      <a:pt x="2650" y="157"/>
                    </a:lnTo>
                    <a:lnTo>
                      <a:pt x="2417" y="79"/>
                    </a:lnTo>
                    <a:lnTo>
                      <a:pt x="2183" y="40"/>
                    </a:lnTo>
                    <a:lnTo>
                      <a:pt x="2183" y="40"/>
                    </a:lnTo>
                    <a:lnTo>
                      <a:pt x="2007" y="1"/>
                    </a:lnTo>
                    <a:lnTo>
                      <a:pt x="1832" y="1"/>
                    </a:lnTo>
                    <a:lnTo>
                      <a:pt x="1832" y="1"/>
                    </a:lnTo>
                    <a:lnTo>
                      <a:pt x="169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966;p40">
                <a:extLst>
                  <a:ext uri="{FF2B5EF4-FFF2-40B4-BE49-F238E27FC236}">
                    <a16:creationId xmlns:a16="http://schemas.microsoft.com/office/drawing/2014/main" xmlns="" id="{74570C8A-78E7-1CF2-DB6E-C14293ABED37}"/>
                  </a:ext>
                </a:extLst>
              </p:cNvPr>
              <p:cNvSpPr/>
              <p:nvPr/>
            </p:nvSpPr>
            <p:spPr>
              <a:xfrm>
                <a:off x="10126400" y="283063"/>
                <a:ext cx="191450" cy="183650"/>
              </a:xfrm>
              <a:custGeom>
                <a:avLst/>
                <a:gdLst/>
                <a:ahLst/>
                <a:cxnLst/>
                <a:rect l="l" t="t" r="r" b="b"/>
                <a:pathLst>
                  <a:path w="7658" h="7346" extrusionOk="0">
                    <a:moveTo>
                      <a:pt x="5826" y="0"/>
                    </a:moveTo>
                    <a:lnTo>
                      <a:pt x="5631" y="20"/>
                    </a:lnTo>
                    <a:lnTo>
                      <a:pt x="5475" y="39"/>
                    </a:lnTo>
                    <a:lnTo>
                      <a:pt x="5222" y="98"/>
                    </a:lnTo>
                    <a:lnTo>
                      <a:pt x="5008" y="156"/>
                    </a:lnTo>
                    <a:lnTo>
                      <a:pt x="4774" y="234"/>
                    </a:lnTo>
                    <a:lnTo>
                      <a:pt x="4560" y="351"/>
                    </a:lnTo>
                    <a:lnTo>
                      <a:pt x="4345" y="448"/>
                    </a:lnTo>
                    <a:lnTo>
                      <a:pt x="4131" y="585"/>
                    </a:lnTo>
                    <a:lnTo>
                      <a:pt x="3761" y="818"/>
                    </a:lnTo>
                    <a:lnTo>
                      <a:pt x="3410" y="1111"/>
                    </a:lnTo>
                    <a:lnTo>
                      <a:pt x="3059" y="1422"/>
                    </a:lnTo>
                    <a:lnTo>
                      <a:pt x="2748" y="1773"/>
                    </a:lnTo>
                    <a:lnTo>
                      <a:pt x="2416" y="2143"/>
                    </a:lnTo>
                    <a:lnTo>
                      <a:pt x="2105" y="2572"/>
                    </a:lnTo>
                    <a:lnTo>
                      <a:pt x="1812" y="3040"/>
                    </a:lnTo>
                    <a:lnTo>
                      <a:pt x="1520" y="3527"/>
                    </a:lnTo>
                    <a:lnTo>
                      <a:pt x="1325" y="3897"/>
                    </a:lnTo>
                    <a:lnTo>
                      <a:pt x="1130" y="4267"/>
                    </a:lnTo>
                    <a:lnTo>
                      <a:pt x="799" y="5007"/>
                    </a:lnTo>
                    <a:lnTo>
                      <a:pt x="507" y="5728"/>
                    </a:lnTo>
                    <a:lnTo>
                      <a:pt x="254" y="6410"/>
                    </a:lnTo>
                    <a:lnTo>
                      <a:pt x="0" y="7326"/>
                    </a:lnTo>
                    <a:lnTo>
                      <a:pt x="0" y="7346"/>
                    </a:lnTo>
                    <a:lnTo>
                      <a:pt x="604" y="7209"/>
                    </a:lnTo>
                    <a:lnTo>
                      <a:pt x="1072" y="7073"/>
                    </a:lnTo>
                    <a:lnTo>
                      <a:pt x="1793" y="6839"/>
                    </a:lnTo>
                    <a:lnTo>
                      <a:pt x="2533" y="6605"/>
                    </a:lnTo>
                    <a:lnTo>
                      <a:pt x="3254" y="6352"/>
                    </a:lnTo>
                    <a:lnTo>
                      <a:pt x="3975" y="6060"/>
                    </a:lnTo>
                    <a:lnTo>
                      <a:pt x="4482" y="5826"/>
                    </a:lnTo>
                    <a:lnTo>
                      <a:pt x="4949" y="5573"/>
                    </a:lnTo>
                    <a:lnTo>
                      <a:pt x="5378" y="5319"/>
                    </a:lnTo>
                    <a:lnTo>
                      <a:pt x="5768" y="5046"/>
                    </a:lnTo>
                    <a:lnTo>
                      <a:pt x="6138" y="4754"/>
                    </a:lnTo>
                    <a:lnTo>
                      <a:pt x="6469" y="4462"/>
                    </a:lnTo>
                    <a:lnTo>
                      <a:pt x="6761" y="4150"/>
                    </a:lnTo>
                    <a:lnTo>
                      <a:pt x="7015" y="3819"/>
                    </a:lnTo>
                    <a:lnTo>
                      <a:pt x="7171" y="3605"/>
                    </a:lnTo>
                    <a:lnTo>
                      <a:pt x="7287" y="3410"/>
                    </a:lnTo>
                    <a:lnTo>
                      <a:pt x="7404" y="3215"/>
                    </a:lnTo>
                    <a:lnTo>
                      <a:pt x="7482" y="3020"/>
                    </a:lnTo>
                    <a:lnTo>
                      <a:pt x="7541" y="2806"/>
                    </a:lnTo>
                    <a:lnTo>
                      <a:pt x="7599" y="2591"/>
                    </a:lnTo>
                    <a:lnTo>
                      <a:pt x="7638" y="2397"/>
                    </a:lnTo>
                    <a:lnTo>
                      <a:pt x="7658" y="2202"/>
                    </a:lnTo>
                    <a:lnTo>
                      <a:pt x="7658" y="1987"/>
                    </a:lnTo>
                    <a:lnTo>
                      <a:pt x="7638" y="1773"/>
                    </a:lnTo>
                    <a:lnTo>
                      <a:pt x="7619" y="1578"/>
                    </a:lnTo>
                    <a:lnTo>
                      <a:pt x="7580" y="1383"/>
                    </a:lnTo>
                    <a:lnTo>
                      <a:pt x="7521" y="1208"/>
                    </a:lnTo>
                    <a:lnTo>
                      <a:pt x="7443" y="1033"/>
                    </a:lnTo>
                    <a:lnTo>
                      <a:pt x="7346" y="857"/>
                    </a:lnTo>
                    <a:lnTo>
                      <a:pt x="7248" y="721"/>
                    </a:lnTo>
                    <a:lnTo>
                      <a:pt x="7132" y="565"/>
                    </a:lnTo>
                    <a:lnTo>
                      <a:pt x="6995" y="429"/>
                    </a:lnTo>
                    <a:lnTo>
                      <a:pt x="6839" y="312"/>
                    </a:lnTo>
                    <a:lnTo>
                      <a:pt x="6683" y="214"/>
                    </a:lnTo>
                    <a:lnTo>
                      <a:pt x="6508" y="136"/>
                    </a:lnTo>
                    <a:lnTo>
                      <a:pt x="6313" y="59"/>
                    </a:lnTo>
                    <a:lnTo>
                      <a:pt x="6138" y="20"/>
                    </a:lnTo>
                    <a:lnTo>
                      <a:pt x="5943"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967;p40">
                <a:extLst>
                  <a:ext uri="{FF2B5EF4-FFF2-40B4-BE49-F238E27FC236}">
                    <a16:creationId xmlns:a16="http://schemas.microsoft.com/office/drawing/2014/main" xmlns="" id="{3C248819-0852-5039-CAA9-27DEDAF718E4}"/>
                  </a:ext>
                </a:extLst>
              </p:cNvPr>
              <p:cNvSpPr/>
              <p:nvPr/>
            </p:nvSpPr>
            <p:spPr>
              <a:xfrm>
                <a:off x="10126400" y="283063"/>
                <a:ext cx="191450" cy="183650"/>
              </a:xfrm>
              <a:custGeom>
                <a:avLst/>
                <a:gdLst/>
                <a:ahLst/>
                <a:cxnLst/>
                <a:rect l="l" t="t" r="r" b="b"/>
                <a:pathLst>
                  <a:path w="7658" h="7346" fill="none" extrusionOk="0">
                    <a:moveTo>
                      <a:pt x="5943" y="0"/>
                    </a:moveTo>
                    <a:lnTo>
                      <a:pt x="5943" y="0"/>
                    </a:lnTo>
                    <a:lnTo>
                      <a:pt x="6138" y="20"/>
                    </a:lnTo>
                    <a:lnTo>
                      <a:pt x="6313" y="59"/>
                    </a:lnTo>
                    <a:lnTo>
                      <a:pt x="6508" y="136"/>
                    </a:lnTo>
                    <a:lnTo>
                      <a:pt x="6683" y="214"/>
                    </a:lnTo>
                    <a:lnTo>
                      <a:pt x="6683" y="214"/>
                    </a:lnTo>
                    <a:lnTo>
                      <a:pt x="6839" y="312"/>
                    </a:lnTo>
                    <a:lnTo>
                      <a:pt x="6995" y="429"/>
                    </a:lnTo>
                    <a:lnTo>
                      <a:pt x="7132" y="565"/>
                    </a:lnTo>
                    <a:lnTo>
                      <a:pt x="7248" y="721"/>
                    </a:lnTo>
                    <a:lnTo>
                      <a:pt x="7248" y="721"/>
                    </a:lnTo>
                    <a:lnTo>
                      <a:pt x="7346" y="857"/>
                    </a:lnTo>
                    <a:lnTo>
                      <a:pt x="7443" y="1033"/>
                    </a:lnTo>
                    <a:lnTo>
                      <a:pt x="7521" y="1208"/>
                    </a:lnTo>
                    <a:lnTo>
                      <a:pt x="7580" y="1383"/>
                    </a:lnTo>
                    <a:lnTo>
                      <a:pt x="7580" y="1383"/>
                    </a:lnTo>
                    <a:lnTo>
                      <a:pt x="7619" y="1578"/>
                    </a:lnTo>
                    <a:lnTo>
                      <a:pt x="7638" y="1773"/>
                    </a:lnTo>
                    <a:lnTo>
                      <a:pt x="7658" y="1987"/>
                    </a:lnTo>
                    <a:lnTo>
                      <a:pt x="7658" y="2202"/>
                    </a:lnTo>
                    <a:lnTo>
                      <a:pt x="7658" y="2202"/>
                    </a:lnTo>
                    <a:lnTo>
                      <a:pt x="7638" y="2397"/>
                    </a:lnTo>
                    <a:lnTo>
                      <a:pt x="7599" y="2591"/>
                    </a:lnTo>
                    <a:lnTo>
                      <a:pt x="7541" y="2806"/>
                    </a:lnTo>
                    <a:lnTo>
                      <a:pt x="7482" y="3020"/>
                    </a:lnTo>
                    <a:lnTo>
                      <a:pt x="7482" y="3020"/>
                    </a:lnTo>
                    <a:lnTo>
                      <a:pt x="7404" y="3215"/>
                    </a:lnTo>
                    <a:lnTo>
                      <a:pt x="7287" y="3410"/>
                    </a:lnTo>
                    <a:lnTo>
                      <a:pt x="7171" y="3605"/>
                    </a:lnTo>
                    <a:lnTo>
                      <a:pt x="7015" y="3819"/>
                    </a:lnTo>
                    <a:lnTo>
                      <a:pt x="7015" y="3819"/>
                    </a:lnTo>
                    <a:lnTo>
                      <a:pt x="6761" y="4150"/>
                    </a:lnTo>
                    <a:lnTo>
                      <a:pt x="6469" y="4462"/>
                    </a:lnTo>
                    <a:lnTo>
                      <a:pt x="6138" y="4754"/>
                    </a:lnTo>
                    <a:lnTo>
                      <a:pt x="5768" y="5046"/>
                    </a:lnTo>
                    <a:lnTo>
                      <a:pt x="5378" y="5319"/>
                    </a:lnTo>
                    <a:lnTo>
                      <a:pt x="4949" y="5573"/>
                    </a:lnTo>
                    <a:lnTo>
                      <a:pt x="4482" y="5826"/>
                    </a:lnTo>
                    <a:lnTo>
                      <a:pt x="3975" y="6060"/>
                    </a:lnTo>
                    <a:lnTo>
                      <a:pt x="3975" y="6060"/>
                    </a:lnTo>
                    <a:lnTo>
                      <a:pt x="3254" y="6352"/>
                    </a:lnTo>
                    <a:lnTo>
                      <a:pt x="2533" y="6605"/>
                    </a:lnTo>
                    <a:lnTo>
                      <a:pt x="1793" y="6839"/>
                    </a:lnTo>
                    <a:lnTo>
                      <a:pt x="1072" y="7073"/>
                    </a:lnTo>
                    <a:lnTo>
                      <a:pt x="1072" y="7073"/>
                    </a:lnTo>
                    <a:lnTo>
                      <a:pt x="604" y="7209"/>
                    </a:lnTo>
                    <a:lnTo>
                      <a:pt x="604" y="7209"/>
                    </a:lnTo>
                    <a:lnTo>
                      <a:pt x="0" y="7346"/>
                    </a:lnTo>
                    <a:lnTo>
                      <a:pt x="0" y="7326"/>
                    </a:lnTo>
                    <a:lnTo>
                      <a:pt x="0" y="7326"/>
                    </a:lnTo>
                    <a:lnTo>
                      <a:pt x="254" y="6410"/>
                    </a:lnTo>
                    <a:lnTo>
                      <a:pt x="254" y="6410"/>
                    </a:lnTo>
                    <a:lnTo>
                      <a:pt x="507" y="5728"/>
                    </a:lnTo>
                    <a:lnTo>
                      <a:pt x="799" y="5007"/>
                    </a:lnTo>
                    <a:lnTo>
                      <a:pt x="1130" y="4267"/>
                    </a:lnTo>
                    <a:lnTo>
                      <a:pt x="1325" y="3897"/>
                    </a:lnTo>
                    <a:lnTo>
                      <a:pt x="1520" y="3527"/>
                    </a:lnTo>
                    <a:lnTo>
                      <a:pt x="1520" y="3527"/>
                    </a:lnTo>
                    <a:lnTo>
                      <a:pt x="1812" y="3040"/>
                    </a:lnTo>
                    <a:lnTo>
                      <a:pt x="2105" y="2572"/>
                    </a:lnTo>
                    <a:lnTo>
                      <a:pt x="2416" y="2143"/>
                    </a:lnTo>
                    <a:lnTo>
                      <a:pt x="2748" y="1773"/>
                    </a:lnTo>
                    <a:lnTo>
                      <a:pt x="3059" y="1422"/>
                    </a:lnTo>
                    <a:lnTo>
                      <a:pt x="3410" y="1111"/>
                    </a:lnTo>
                    <a:lnTo>
                      <a:pt x="3761" y="818"/>
                    </a:lnTo>
                    <a:lnTo>
                      <a:pt x="4131" y="585"/>
                    </a:lnTo>
                    <a:lnTo>
                      <a:pt x="4131" y="585"/>
                    </a:lnTo>
                    <a:lnTo>
                      <a:pt x="4345" y="448"/>
                    </a:lnTo>
                    <a:lnTo>
                      <a:pt x="4560" y="351"/>
                    </a:lnTo>
                    <a:lnTo>
                      <a:pt x="4774" y="234"/>
                    </a:lnTo>
                    <a:lnTo>
                      <a:pt x="5008" y="156"/>
                    </a:lnTo>
                    <a:lnTo>
                      <a:pt x="5008" y="156"/>
                    </a:lnTo>
                    <a:lnTo>
                      <a:pt x="5222" y="98"/>
                    </a:lnTo>
                    <a:lnTo>
                      <a:pt x="5475" y="39"/>
                    </a:lnTo>
                    <a:lnTo>
                      <a:pt x="5475" y="39"/>
                    </a:lnTo>
                    <a:lnTo>
                      <a:pt x="5631" y="20"/>
                    </a:lnTo>
                    <a:lnTo>
                      <a:pt x="5826" y="0"/>
                    </a:lnTo>
                    <a:lnTo>
                      <a:pt x="5826" y="0"/>
                    </a:lnTo>
                    <a:lnTo>
                      <a:pt x="5943"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968;p40">
                <a:extLst>
                  <a:ext uri="{FF2B5EF4-FFF2-40B4-BE49-F238E27FC236}">
                    <a16:creationId xmlns:a16="http://schemas.microsoft.com/office/drawing/2014/main" xmlns="" id="{F6702BF6-3C60-2A38-F9BB-4CA8A070625E}"/>
                  </a:ext>
                </a:extLst>
              </p:cNvPr>
              <p:cNvSpPr/>
              <p:nvPr/>
            </p:nvSpPr>
            <p:spPr>
              <a:xfrm>
                <a:off x="9851675" y="972788"/>
                <a:ext cx="113525" cy="245525"/>
              </a:xfrm>
              <a:custGeom>
                <a:avLst/>
                <a:gdLst/>
                <a:ahLst/>
                <a:cxnLst/>
                <a:rect l="l" t="t" r="r" b="b"/>
                <a:pathLst>
                  <a:path w="4541" h="9821" extrusionOk="0">
                    <a:moveTo>
                      <a:pt x="2533" y="0"/>
                    </a:moveTo>
                    <a:lnTo>
                      <a:pt x="2202" y="507"/>
                    </a:lnTo>
                    <a:lnTo>
                      <a:pt x="1968" y="936"/>
                    </a:lnTo>
                    <a:lnTo>
                      <a:pt x="1618" y="1618"/>
                    </a:lnTo>
                    <a:lnTo>
                      <a:pt x="1247" y="2299"/>
                    </a:lnTo>
                    <a:lnTo>
                      <a:pt x="916" y="3001"/>
                    </a:lnTo>
                    <a:lnTo>
                      <a:pt x="624" y="3702"/>
                    </a:lnTo>
                    <a:lnTo>
                      <a:pt x="429" y="4228"/>
                    </a:lnTo>
                    <a:lnTo>
                      <a:pt x="273" y="4735"/>
                    </a:lnTo>
                    <a:lnTo>
                      <a:pt x="156" y="5222"/>
                    </a:lnTo>
                    <a:lnTo>
                      <a:pt x="59" y="5690"/>
                    </a:lnTo>
                    <a:lnTo>
                      <a:pt x="20" y="6157"/>
                    </a:lnTo>
                    <a:lnTo>
                      <a:pt x="0" y="6586"/>
                    </a:lnTo>
                    <a:lnTo>
                      <a:pt x="0" y="7034"/>
                    </a:lnTo>
                    <a:lnTo>
                      <a:pt x="59" y="7443"/>
                    </a:lnTo>
                    <a:lnTo>
                      <a:pt x="98" y="7697"/>
                    </a:lnTo>
                    <a:lnTo>
                      <a:pt x="156" y="7930"/>
                    </a:lnTo>
                    <a:lnTo>
                      <a:pt x="215" y="8145"/>
                    </a:lnTo>
                    <a:lnTo>
                      <a:pt x="293" y="8320"/>
                    </a:lnTo>
                    <a:lnTo>
                      <a:pt x="410" y="8534"/>
                    </a:lnTo>
                    <a:lnTo>
                      <a:pt x="507" y="8710"/>
                    </a:lnTo>
                    <a:lnTo>
                      <a:pt x="624" y="8885"/>
                    </a:lnTo>
                    <a:lnTo>
                      <a:pt x="760" y="9041"/>
                    </a:lnTo>
                    <a:lnTo>
                      <a:pt x="897" y="9197"/>
                    </a:lnTo>
                    <a:lnTo>
                      <a:pt x="1053" y="9333"/>
                    </a:lnTo>
                    <a:lnTo>
                      <a:pt x="1208" y="9450"/>
                    </a:lnTo>
                    <a:lnTo>
                      <a:pt x="1384" y="9548"/>
                    </a:lnTo>
                    <a:lnTo>
                      <a:pt x="1559" y="9645"/>
                    </a:lnTo>
                    <a:lnTo>
                      <a:pt x="1735" y="9723"/>
                    </a:lnTo>
                    <a:lnTo>
                      <a:pt x="1910" y="9762"/>
                    </a:lnTo>
                    <a:lnTo>
                      <a:pt x="2085" y="9801"/>
                    </a:lnTo>
                    <a:lnTo>
                      <a:pt x="2280" y="9820"/>
                    </a:lnTo>
                    <a:lnTo>
                      <a:pt x="2475" y="9820"/>
                    </a:lnTo>
                    <a:lnTo>
                      <a:pt x="2670" y="9801"/>
                    </a:lnTo>
                    <a:lnTo>
                      <a:pt x="2845" y="9762"/>
                    </a:lnTo>
                    <a:lnTo>
                      <a:pt x="3020" y="9684"/>
                    </a:lnTo>
                    <a:lnTo>
                      <a:pt x="3196" y="9606"/>
                    </a:lnTo>
                    <a:lnTo>
                      <a:pt x="3371" y="9489"/>
                    </a:lnTo>
                    <a:lnTo>
                      <a:pt x="3508" y="9372"/>
                    </a:lnTo>
                    <a:lnTo>
                      <a:pt x="3605" y="9294"/>
                    </a:lnTo>
                    <a:lnTo>
                      <a:pt x="3722" y="9158"/>
                    </a:lnTo>
                    <a:lnTo>
                      <a:pt x="3819" y="9021"/>
                    </a:lnTo>
                    <a:lnTo>
                      <a:pt x="3956" y="8807"/>
                    </a:lnTo>
                    <a:lnTo>
                      <a:pt x="4073" y="8612"/>
                    </a:lnTo>
                    <a:lnTo>
                      <a:pt x="4170" y="8378"/>
                    </a:lnTo>
                    <a:lnTo>
                      <a:pt x="4248" y="8164"/>
                    </a:lnTo>
                    <a:lnTo>
                      <a:pt x="4326" y="7930"/>
                    </a:lnTo>
                    <a:lnTo>
                      <a:pt x="4384" y="7677"/>
                    </a:lnTo>
                    <a:lnTo>
                      <a:pt x="4482" y="7248"/>
                    </a:lnTo>
                    <a:lnTo>
                      <a:pt x="4521" y="6800"/>
                    </a:lnTo>
                    <a:lnTo>
                      <a:pt x="4540" y="6352"/>
                    </a:lnTo>
                    <a:lnTo>
                      <a:pt x="4540" y="5865"/>
                    </a:lnTo>
                    <a:lnTo>
                      <a:pt x="4482" y="5378"/>
                    </a:lnTo>
                    <a:lnTo>
                      <a:pt x="4404" y="4852"/>
                    </a:lnTo>
                    <a:lnTo>
                      <a:pt x="4306" y="4306"/>
                    </a:lnTo>
                    <a:lnTo>
                      <a:pt x="4151" y="3761"/>
                    </a:lnTo>
                    <a:lnTo>
                      <a:pt x="4034" y="3352"/>
                    </a:lnTo>
                    <a:lnTo>
                      <a:pt x="3897" y="2962"/>
                    </a:lnTo>
                    <a:lnTo>
                      <a:pt x="3624" y="2202"/>
                    </a:lnTo>
                    <a:lnTo>
                      <a:pt x="3313" y="1481"/>
                    </a:lnTo>
                    <a:lnTo>
                      <a:pt x="3020" y="819"/>
                    </a:lnTo>
                    <a:lnTo>
                      <a:pt x="2533"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969;p40">
                <a:extLst>
                  <a:ext uri="{FF2B5EF4-FFF2-40B4-BE49-F238E27FC236}">
                    <a16:creationId xmlns:a16="http://schemas.microsoft.com/office/drawing/2014/main" xmlns="" id="{EE1CECEA-F1B2-4B44-0535-F26155D2B1AD}"/>
                  </a:ext>
                </a:extLst>
              </p:cNvPr>
              <p:cNvSpPr/>
              <p:nvPr/>
            </p:nvSpPr>
            <p:spPr>
              <a:xfrm>
                <a:off x="9851675" y="972788"/>
                <a:ext cx="113525" cy="245525"/>
              </a:xfrm>
              <a:custGeom>
                <a:avLst/>
                <a:gdLst/>
                <a:ahLst/>
                <a:cxnLst/>
                <a:rect l="l" t="t" r="r" b="b"/>
                <a:pathLst>
                  <a:path w="4541" h="9821" fill="none" extrusionOk="0">
                    <a:moveTo>
                      <a:pt x="3508" y="9372"/>
                    </a:moveTo>
                    <a:lnTo>
                      <a:pt x="3508" y="9372"/>
                    </a:lnTo>
                    <a:lnTo>
                      <a:pt x="3371" y="9489"/>
                    </a:lnTo>
                    <a:lnTo>
                      <a:pt x="3196" y="9606"/>
                    </a:lnTo>
                    <a:lnTo>
                      <a:pt x="3020" y="9684"/>
                    </a:lnTo>
                    <a:lnTo>
                      <a:pt x="2845" y="9762"/>
                    </a:lnTo>
                    <a:lnTo>
                      <a:pt x="2845" y="9762"/>
                    </a:lnTo>
                    <a:lnTo>
                      <a:pt x="2670" y="9801"/>
                    </a:lnTo>
                    <a:lnTo>
                      <a:pt x="2475" y="9820"/>
                    </a:lnTo>
                    <a:lnTo>
                      <a:pt x="2280" y="9820"/>
                    </a:lnTo>
                    <a:lnTo>
                      <a:pt x="2085" y="9801"/>
                    </a:lnTo>
                    <a:lnTo>
                      <a:pt x="2085" y="9801"/>
                    </a:lnTo>
                    <a:lnTo>
                      <a:pt x="1910" y="9762"/>
                    </a:lnTo>
                    <a:lnTo>
                      <a:pt x="1735" y="9723"/>
                    </a:lnTo>
                    <a:lnTo>
                      <a:pt x="1559" y="9645"/>
                    </a:lnTo>
                    <a:lnTo>
                      <a:pt x="1384" y="9548"/>
                    </a:lnTo>
                    <a:lnTo>
                      <a:pt x="1384" y="9548"/>
                    </a:lnTo>
                    <a:lnTo>
                      <a:pt x="1208" y="9450"/>
                    </a:lnTo>
                    <a:lnTo>
                      <a:pt x="1053" y="9333"/>
                    </a:lnTo>
                    <a:lnTo>
                      <a:pt x="897" y="9197"/>
                    </a:lnTo>
                    <a:lnTo>
                      <a:pt x="760" y="9041"/>
                    </a:lnTo>
                    <a:lnTo>
                      <a:pt x="760" y="9041"/>
                    </a:lnTo>
                    <a:lnTo>
                      <a:pt x="624" y="8885"/>
                    </a:lnTo>
                    <a:lnTo>
                      <a:pt x="507" y="8710"/>
                    </a:lnTo>
                    <a:lnTo>
                      <a:pt x="410" y="8534"/>
                    </a:lnTo>
                    <a:lnTo>
                      <a:pt x="293" y="8320"/>
                    </a:lnTo>
                    <a:lnTo>
                      <a:pt x="293" y="8320"/>
                    </a:lnTo>
                    <a:lnTo>
                      <a:pt x="215" y="8145"/>
                    </a:lnTo>
                    <a:lnTo>
                      <a:pt x="156" y="7930"/>
                    </a:lnTo>
                    <a:lnTo>
                      <a:pt x="98" y="7697"/>
                    </a:lnTo>
                    <a:lnTo>
                      <a:pt x="59" y="7443"/>
                    </a:lnTo>
                    <a:lnTo>
                      <a:pt x="59" y="7443"/>
                    </a:lnTo>
                    <a:lnTo>
                      <a:pt x="0" y="7034"/>
                    </a:lnTo>
                    <a:lnTo>
                      <a:pt x="0" y="6586"/>
                    </a:lnTo>
                    <a:lnTo>
                      <a:pt x="20" y="6157"/>
                    </a:lnTo>
                    <a:lnTo>
                      <a:pt x="59" y="5690"/>
                    </a:lnTo>
                    <a:lnTo>
                      <a:pt x="156" y="5222"/>
                    </a:lnTo>
                    <a:lnTo>
                      <a:pt x="273" y="4735"/>
                    </a:lnTo>
                    <a:lnTo>
                      <a:pt x="429" y="4228"/>
                    </a:lnTo>
                    <a:lnTo>
                      <a:pt x="624" y="3702"/>
                    </a:lnTo>
                    <a:lnTo>
                      <a:pt x="624" y="3702"/>
                    </a:lnTo>
                    <a:lnTo>
                      <a:pt x="916" y="3001"/>
                    </a:lnTo>
                    <a:lnTo>
                      <a:pt x="1247" y="2299"/>
                    </a:lnTo>
                    <a:lnTo>
                      <a:pt x="1618" y="1618"/>
                    </a:lnTo>
                    <a:lnTo>
                      <a:pt x="1968" y="936"/>
                    </a:lnTo>
                    <a:lnTo>
                      <a:pt x="1968" y="936"/>
                    </a:lnTo>
                    <a:lnTo>
                      <a:pt x="2202" y="507"/>
                    </a:lnTo>
                    <a:lnTo>
                      <a:pt x="2202" y="507"/>
                    </a:lnTo>
                    <a:lnTo>
                      <a:pt x="2533" y="0"/>
                    </a:lnTo>
                    <a:lnTo>
                      <a:pt x="2533" y="0"/>
                    </a:lnTo>
                    <a:lnTo>
                      <a:pt x="2533" y="0"/>
                    </a:lnTo>
                    <a:lnTo>
                      <a:pt x="3020" y="819"/>
                    </a:lnTo>
                    <a:lnTo>
                      <a:pt x="3020" y="819"/>
                    </a:lnTo>
                    <a:lnTo>
                      <a:pt x="3313" y="1481"/>
                    </a:lnTo>
                    <a:lnTo>
                      <a:pt x="3624" y="2202"/>
                    </a:lnTo>
                    <a:lnTo>
                      <a:pt x="3897" y="2962"/>
                    </a:lnTo>
                    <a:lnTo>
                      <a:pt x="4034" y="3352"/>
                    </a:lnTo>
                    <a:lnTo>
                      <a:pt x="4151" y="3761"/>
                    </a:lnTo>
                    <a:lnTo>
                      <a:pt x="4151" y="3761"/>
                    </a:lnTo>
                    <a:lnTo>
                      <a:pt x="4306" y="4306"/>
                    </a:lnTo>
                    <a:lnTo>
                      <a:pt x="4404" y="4852"/>
                    </a:lnTo>
                    <a:lnTo>
                      <a:pt x="4482" y="5378"/>
                    </a:lnTo>
                    <a:lnTo>
                      <a:pt x="4540" y="5865"/>
                    </a:lnTo>
                    <a:lnTo>
                      <a:pt x="4540" y="6352"/>
                    </a:lnTo>
                    <a:lnTo>
                      <a:pt x="4521" y="6800"/>
                    </a:lnTo>
                    <a:lnTo>
                      <a:pt x="4482" y="7248"/>
                    </a:lnTo>
                    <a:lnTo>
                      <a:pt x="4384" y="7677"/>
                    </a:lnTo>
                    <a:lnTo>
                      <a:pt x="4384" y="7677"/>
                    </a:lnTo>
                    <a:lnTo>
                      <a:pt x="4326" y="7930"/>
                    </a:lnTo>
                    <a:lnTo>
                      <a:pt x="4248" y="8164"/>
                    </a:lnTo>
                    <a:lnTo>
                      <a:pt x="4170" y="8378"/>
                    </a:lnTo>
                    <a:lnTo>
                      <a:pt x="4073" y="8612"/>
                    </a:lnTo>
                    <a:lnTo>
                      <a:pt x="4073" y="8612"/>
                    </a:lnTo>
                    <a:lnTo>
                      <a:pt x="3956" y="8807"/>
                    </a:lnTo>
                    <a:lnTo>
                      <a:pt x="3819" y="9021"/>
                    </a:lnTo>
                    <a:lnTo>
                      <a:pt x="3819" y="9021"/>
                    </a:lnTo>
                    <a:lnTo>
                      <a:pt x="3722" y="9158"/>
                    </a:lnTo>
                    <a:lnTo>
                      <a:pt x="3605" y="9294"/>
                    </a:lnTo>
                    <a:lnTo>
                      <a:pt x="3605" y="9294"/>
                    </a:lnTo>
                    <a:lnTo>
                      <a:pt x="3508" y="937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970;p40">
                <a:extLst>
                  <a:ext uri="{FF2B5EF4-FFF2-40B4-BE49-F238E27FC236}">
                    <a16:creationId xmlns:a16="http://schemas.microsoft.com/office/drawing/2014/main" xmlns="" id="{9A8FD82C-D64B-EBC0-12E9-F6226B9CE8E2}"/>
                  </a:ext>
                </a:extLst>
              </p:cNvPr>
              <p:cNvSpPr/>
              <p:nvPr/>
            </p:nvSpPr>
            <p:spPr>
              <a:xfrm>
                <a:off x="9715775" y="556813"/>
                <a:ext cx="107675" cy="161725"/>
              </a:xfrm>
              <a:custGeom>
                <a:avLst/>
                <a:gdLst/>
                <a:ahLst/>
                <a:cxnLst/>
                <a:rect l="l" t="t" r="r" b="b"/>
                <a:pathLst>
                  <a:path w="4307" h="6469" extrusionOk="0">
                    <a:moveTo>
                      <a:pt x="2631" y="0"/>
                    </a:move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3118" y="6469"/>
                    </a:lnTo>
                    <a:lnTo>
                      <a:pt x="3293" y="6449"/>
                    </a:lnTo>
                    <a:lnTo>
                      <a:pt x="3469" y="6410"/>
                    </a:lnTo>
                    <a:lnTo>
                      <a:pt x="3644" y="6371"/>
                    </a:lnTo>
                    <a:lnTo>
                      <a:pt x="3819" y="6313"/>
                    </a:lnTo>
                    <a:lnTo>
                      <a:pt x="3995" y="6254"/>
                    </a:lnTo>
                    <a:lnTo>
                      <a:pt x="4306" y="6099"/>
                    </a:lnTo>
                    <a:lnTo>
                      <a:pt x="4131" y="6060"/>
                    </a:lnTo>
                    <a:lnTo>
                      <a:pt x="3956" y="6021"/>
                    </a:lnTo>
                    <a:lnTo>
                      <a:pt x="3780" y="5962"/>
                    </a:lnTo>
                    <a:lnTo>
                      <a:pt x="3624" y="5904"/>
                    </a:lnTo>
                    <a:lnTo>
                      <a:pt x="3449" y="5806"/>
                    </a:lnTo>
                    <a:lnTo>
                      <a:pt x="3313" y="5709"/>
                    </a:lnTo>
                    <a:lnTo>
                      <a:pt x="3157" y="5611"/>
                    </a:lnTo>
                    <a:lnTo>
                      <a:pt x="3020" y="5475"/>
                    </a:lnTo>
                    <a:lnTo>
                      <a:pt x="2904" y="5358"/>
                    </a:lnTo>
                    <a:lnTo>
                      <a:pt x="2787" y="5202"/>
                    </a:lnTo>
                    <a:lnTo>
                      <a:pt x="2670" y="5066"/>
                    </a:lnTo>
                    <a:lnTo>
                      <a:pt x="2572" y="4910"/>
                    </a:lnTo>
                    <a:lnTo>
                      <a:pt x="2397" y="4559"/>
                    </a:lnTo>
                    <a:lnTo>
                      <a:pt x="2261" y="4209"/>
                    </a:lnTo>
                    <a:lnTo>
                      <a:pt x="2163" y="3838"/>
                    </a:lnTo>
                    <a:lnTo>
                      <a:pt x="2105" y="3468"/>
                    </a:lnTo>
                    <a:lnTo>
                      <a:pt x="2085" y="3079"/>
                    </a:lnTo>
                    <a:lnTo>
                      <a:pt x="2105" y="2689"/>
                    </a:lnTo>
                    <a:lnTo>
                      <a:pt x="2163" y="2319"/>
                    </a:lnTo>
                    <a:lnTo>
                      <a:pt x="2222" y="2124"/>
                    </a:lnTo>
                    <a:lnTo>
                      <a:pt x="2261" y="1948"/>
                    </a:lnTo>
                    <a:lnTo>
                      <a:pt x="2416" y="1617"/>
                    </a:lnTo>
                    <a:lnTo>
                      <a:pt x="2494" y="1461"/>
                    </a:lnTo>
                    <a:lnTo>
                      <a:pt x="2592" y="1306"/>
                    </a:lnTo>
                    <a:lnTo>
                      <a:pt x="2709" y="1150"/>
                    </a:lnTo>
                    <a:lnTo>
                      <a:pt x="2826" y="1013"/>
                    </a:lnTo>
                    <a:lnTo>
                      <a:pt x="2962" y="896"/>
                    </a:lnTo>
                    <a:lnTo>
                      <a:pt x="3098" y="779"/>
                    </a:lnTo>
                    <a:lnTo>
                      <a:pt x="3254" y="663"/>
                    </a:lnTo>
                    <a:lnTo>
                      <a:pt x="3430" y="585"/>
                    </a:lnTo>
                    <a:lnTo>
                      <a:pt x="3605" y="507"/>
                    </a:lnTo>
                    <a:lnTo>
                      <a:pt x="3780" y="429"/>
                    </a:lnTo>
                    <a:lnTo>
                      <a:pt x="4014" y="370"/>
                    </a:lnTo>
                    <a:lnTo>
                      <a:pt x="4248" y="351"/>
                    </a:lnTo>
                    <a:lnTo>
                      <a:pt x="3936" y="195"/>
                    </a:lnTo>
                    <a:lnTo>
                      <a:pt x="3624" y="78"/>
                    </a:lnTo>
                    <a:lnTo>
                      <a:pt x="3274" y="20"/>
                    </a:lnTo>
                    <a:lnTo>
                      <a:pt x="3098"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971;p40">
                <a:extLst>
                  <a:ext uri="{FF2B5EF4-FFF2-40B4-BE49-F238E27FC236}">
                    <a16:creationId xmlns:a16="http://schemas.microsoft.com/office/drawing/2014/main" xmlns="" id="{45E53849-66F8-DD6B-BD8E-8C68F1C95F5F}"/>
                  </a:ext>
                </a:extLst>
              </p:cNvPr>
              <p:cNvSpPr/>
              <p:nvPr/>
            </p:nvSpPr>
            <p:spPr>
              <a:xfrm>
                <a:off x="9715775" y="556813"/>
                <a:ext cx="107675" cy="161725"/>
              </a:xfrm>
              <a:custGeom>
                <a:avLst/>
                <a:gdLst/>
                <a:ahLst/>
                <a:cxnLst/>
                <a:rect l="l" t="t" r="r" b="b"/>
                <a:pathLst>
                  <a:path w="4307" h="6469" fill="none" extrusionOk="0">
                    <a:moveTo>
                      <a:pt x="0" y="3234"/>
                    </a:move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2923" y="6469"/>
                    </a:lnTo>
                    <a:lnTo>
                      <a:pt x="3118" y="6469"/>
                    </a:lnTo>
                    <a:lnTo>
                      <a:pt x="3293" y="6449"/>
                    </a:lnTo>
                    <a:lnTo>
                      <a:pt x="3469" y="6410"/>
                    </a:lnTo>
                    <a:lnTo>
                      <a:pt x="3644" y="6371"/>
                    </a:lnTo>
                    <a:lnTo>
                      <a:pt x="3819" y="6313"/>
                    </a:lnTo>
                    <a:lnTo>
                      <a:pt x="3995" y="6254"/>
                    </a:lnTo>
                    <a:lnTo>
                      <a:pt x="4306" y="6099"/>
                    </a:lnTo>
                    <a:lnTo>
                      <a:pt x="4306" y="6099"/>
                    </a:lnTo>
                    <a:lnTo>
                      <a:pt x="4131" y="6060"/>
                    </a:lnTo>
                    <a:lnTo>
                      <a:pt x="3956" y="6021"/>
                    </a:lnTo>
                    <a:lnTo>
                      <a:pt x="3956" y="6021"/>
                    </a:lnTo>
                    <a:lnTo>
                      <a:pt x="3780" y="5962"/>
                    </a:lnTo>
                    <a:lnTo>
                      <a:pt x="3624" y="5904"/>
                    </a:lnTo>
                    <a:lnTo>
                      <a:pt x="3624" y="5904"/>
                    </a:lnTo>
                    <a:lnTo>
                      <a:pt x="3449" y="5806"/>
                    </a:lnTo>
                    <a:lnTo>
                      <a:pt x="3313" y="5709"/>
                    </a:lnTo>
                    <a:lnTo>
                      <a:pt x="3157" y="5611"/>
                    </a:lnTo>
                    <a:lnTo>
                      <a:pt x="3020" y="5475"/>
                    </a:lnTo>
                    <a:lnTo>
                      <a:pt x="3020" y="5475"/>
                    </a:lnTo>
                    <a:lnTo>
                      <a:pt x="2904" y="5358"/>
                    </a:lnTo>
                    <a:lnTo>
                      <a:pt x="2787" y="5202"/>
                    </a:lnTo>
                    <a:lnTo>
                      <a:pt x="2670" y="5066"/>
                    </a:lnTo>
                    <a:lnTo>
                      <a:pt x="2572" y="4910"/>
                    </a:lnTo>
                    <a:lnTo>
                      <a:pt x="2572" y="4910"/>
                    </a:lnTo>
                    <a:lnTo>
                      <a:pt x="2397" y="4559"/>
                    </a:lnTo>
                    <a:lnTo>
                      <a:pt x="2261" y="4209"/>
                    </a:lnTo>
                    <a:lnTo>
                      <a:pt x="2163" y="3838"/>
                    </a:lnTo>
                    <a:lnTo>
                      <a:pt x="2105" y="3468"/>
                    </a:lnTo>
                    <a:lnTo>
                      <a:pt x="2105" y="3468"/>
                    </a:lnTo>
                    <a:lnTo>
                      <a:pt x="2085" y="3079"/>
                    </a:lnTo>
                    <a:lnTo>
                      <a:pt x="2105" y="2689"/>
                    </a:lnTo>
                    <a:lnTo>
                      <a:pt x="2105" y="2689"/>
                    </a:lnTo>
                    <a:lnTo>
                      <a:pt x="2163" y="2319"/>
                    </a:lnTo>
                    <a:lnTo>
                      <a:pt x="2222" y="2124"/>
                    </a:lnTo>
                    <a:lnTo>
                      <a:pt x="2261" y="1948"/>
                    </a:lnTo>
                    <a:lnTo>
                      <a:pt x="2261" y="1948"/>
                    </a:lnTo>
                    <a:lnTo>
                      <a:pt x="2416" y="1617"/>
                    </a:lnTo>
                    <a:lnTo>
                      <a:pt x="2494" y="1461"/>
                    </a:lnTo>
                    <a:lnTo>
                      <a:pt x="2592" y="1306"/>
                    </a:lnTo>
                    <a:lnTo>
                      <a:pt x="2592" y="1306"/>
                    </a:lnTo>
                    <a:lnTo>
                      <a:pt x="2709" y="1150"/>
                    </a:lnTo>
                    <a:lnTo>
                      <a:pt x="2826" y="1013"/>
                    </a:lnTo>
                    <a:lnTo>
                      <a:pt x="2962" y="896"/>
                    </a:lnTo>
                    <a:lnTo>
                      <a:pt x="3098" y="779"/>
                    </a:lnTo>
                    <a:lnTo>
                      <a:pt x="3098" y="779"/>
                    </a:lnTo>
                    <a:lnTo>
                      <a:pt x="3254" y="663"/>
                    </a:lnTo>
                    <a:lnTo>
                      <a:pt x="3430" y="585"/>
                    </a:lnTo>
                    <a:lnTo>
                      <a:pt x="3605" y="507"/>
                    </a:lnTo>
                    <a:lnTo>
                      <a:pt x="3780" y="429"/>
                    </a:lnTo>
                    <a:lnTo>
                      <a:pt x="3780" y="429"/>
                    </a:lnTo>
                    <a:lnTo>
                      <a:pt x="4014" y="370"/>
                    </a:lnTo>
                    <a:lnTo>
                      <a:pt x="4248" y="351"/>
                    </a:lnTo>
                    <a:lnTo>
                      <a:pt x="4248" y="351"/>
                    </a:lnTo>
                    <a:lnTo>
                      <a:pt x="3936" y="195"/>
                    </a:lnTo>
                    <a:lnTo>
                      <a:pt x="3624" y="78"/>
                    </a:lnTo>
                    <a:lnTo>
                      <a:pt x="3274" y="20"/>
                    </a:lnTo>
                    <a:lnTo>
                      <a:pt x="3098" y="0"/>
                    </a:lnTo>
                    <a:lnTo>
                      <a:pt x="2923" y="0"/>
                    </a:lnTo>
                    <a:lnTo>
                      <a:pt x="2923" y="0"/>
                    </a:lnTo>
                    <a:lnTo>
                      <a:pt x="2631" y="0"/>
                    </a:ln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972;p40">
                <a:extLst>
                  <a:ext uri="{FF2B5EF4-FFF2-40B4-BE49-F238E27FC236}">
                    <a16:creationId xmlns:a16="http://schemas.microsoft.com/office/drawing/2014/main" xmlns="" id="{697EE572-0268-57D0-953C-B3193AFE327A}"/>
                  </a:ext>
                </a:extLst>
              </p:cNvPr>
              <p:cNvSpPr/>
              <p:nvPr/>
            </p:nvSpPr>
            <p:spPr>
              <a:xfrm>
                <a:off x="9754750" y="563138"/>
                <a:ext cx="107175" cy="148575"/>
              </a:xfrm>
              <a:custGeom>
                <a:avLst/>
                <a:gdLst/>
                <a:ahLst/>
                <a:cxnLst/>
                <a:rect l="l" t="t" r="r" b="b"/>
                <a:pathLst>
                  <a:path w="4287" h="5943" extrusionOk="0">
                    <a:moveTo>
                      <a:pt x="2377" y="0"/>
                    </a:moveTo>
                    <a:lnTo>
                      <a:pt x="2143" y="20"/>
                    </a:lnTo>
                    <a:lnTo>
                      <a:pt x="2085" y="39"/>
                    </a:lnTo>
                    <a:lnTo>
                      <a:pt x="2046" y="39"/>
                    </a:lnTo>
                    <a:lnTo>
                      <a:pt x="1890" y="78"/>
                    </a:lnTo>
                    <a:lnTo>
                      <a:pt x="1715" y="137"/>
                    </a:lnTo>
                    <a:lnTo>
                      <a:pt x="1676" y="137"/>
                    </a:lnTo>
                    <a:lnTo>
                      <a:pt x="1656" y="156"/>
                    </a:lnTo>
                    <a:lnTo>
                      <a:pt x="1637" y="156"/>
                    </a:lnTo>
                    <a:lnTo>
                      <a:pt x="1442" y="254"/>
                    </a:lnTo>
                    <a:lnTo>
                      <a:pt x="1423" y="254"/>
                    </a:lnTo>
                    <a:lnTo>
                      <a:pt x="1403" y="273"/>
                    </a:lnTo>
                    <a:lnTo>
                      <a:pt x="1384" y="273"/>
                    </a:lnTo>
                    <a:lnTo>
                      <a:pt x="1364" y="293"/>
                    </a:lnTo>
                    <a:lnTo>
                      <a:pt x="1247" y="371"/>
                    </a:lnTo>
                    <a:lnTo>
                      <a:pt x="1130" y="449"/>
                    </a:lnTo>
                    <a:lnTo>
                      <a:pt x="1091" y="487"/>
                    </a:lnTo>
                    <a:lnTo>
                      <a:pt x="974" y="585"/>
                    </a:lnTo>
                    <a:lnTo>
                      <a:pt x="974" y="604"/>
                    </a:lnTo>
                    <a:lnTo>
                      <a:pt x="877" y="682"/>
                    </a:lnTo>
                    <a:lnTo>
                      <a:pt x="760" y="799"/>
                    </a:lnTo>
                    <a:lnTo>
                      <a:pt x="663" y="916"/>
                    </a:lnTo>
                    <a:lnTo>
                      <a:pt x="663" y="936"/>
                    </a:lnTo>
                    <a:lnTo>
                      <a:pt x="643" y="955"/>
                    </a:lnTo>
                    <a:lnTo>
                      <a:pt x="526" y="1111"/>
                    </a:lnTo>
                    <a:lnTo>
                      <a:pt x="448" y="1267"/>
                    </a:lnTo>
                    <a:lnTo>
                      <a:pt x="292" y="1579"/>
                    </a:lnTo>
                    <a:lnTo>
                      <a:pt x="273" y="1598"/>
                    </a:lnTo>
                    <a:lnTo>
                      <a:pt x="156" y="1910"/>
                    </a:lnTo>
                    <a:lnTo>
                      <a:pt x="156" y="1949"/>
                    </a:lnTo>
                    <a:lnTo>
                      <a:pt x="98" y="2163"/>
                    </a:lnTo>
                    <a:lnTo>
                      <a:pt x="39" y="2455"/>
                    </a:lnTo>
                    <a:lnTo>
                      <a:pt x="20" y="2728"/>
                    </a:lnTo>
                    <a:lnTo>
                      <a:pt x="0" y="2981"/>
                    </a:lnTo>
                    <a:lnTo>
                      <a:pt x="20" y="3235"/>
                    </a:lnTo>
                    <a:lnTo>
                      <a:pt x="39" y="3488"/>
                    </a:lnTo>
                    <a:lnTo>
                      <a:pt x="39" y="3469"/>
                    </a:lnTo>
                    <a:lnTo>
                      <a:pt x="78" y="3702"/>
                    </a:lnTo>
                    <a:lnTo>
                      <a:pt x="137" y="3936"/>
                    </a:lnTo>
                    <a:lnTo>
                      <a:pt x="195" y="4150"/>
                    </a:lnTo>
                    <a:lnTo>
                      <a:pt x="273" y="4365"/>
                    </a:lnTo>
                    <a:lnTo>
                      <a:pt x="273" y="4345"/>
                    </a:lnTo>
                    <a:lnTo>
                      <a:pt x="370" y="4540"/>
                    </a:lnTo>
                    <a:lnTo>
                      <a:pt x="468" y="4715"/>
                    </a:lnTo>
                    <a:lnTo>
                      <a:pt x="663" y="5027"/>
                    </a:lnTo>
                    <a:lnTo>
                      <a:pt x="682" y="5047"/>
                    </a:lnTo>
                    <a:lnTo>
                      <a:pt x="896" y="5300"/>
                    </a:lnTo>
                    <a:lnTo>
                      <a:pt x="1130" y="5495"/>
                    </a:lnTo>
                    <a:lnTo>
                      <a:pt x="1384" y="5670"/>
                    </a:lnTo>
                    <a:lnTo>
                      <a:pt x="1617" y="5787"/>
                    </a:lnTo>
                    <a:lnTo>
                      <a:pt x="1890" y="5885"/>
                    </a:lnTo>
                    <a:lnTo>
                      <a:pt x="2124" y="5923"/>
                    </a:lnTo>
                    <a:lnTo>
                      <a:pt x="2377"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397"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973;p40">
                <a:extLst>
                  <a:ext uri="{FF2B5EF4-FFF2-40B4-BE49-F238E27FC236}">
                    <a16:creationId xmlns:a16="http://schemas.microsoft.com/office/drawing/2014/main" xmlns="" id="{F750C54E-880E-8AFF-EE28-CDAB4814EF75}"/>
                  </a:ext>
                </a:extLst>
              </p:cNvPr>
              <p:cNvSpPr/>
              <p:nvPr/>
            </p:nvSpPr>
            <p:spPr>
              <a:xfrm>
                <a:off x="9754750" y="563138"/>
                <a:ext cx="107175" cy="148575"/>
              </a:xfrm>
              <a:custGeom>
                <a:avLst/>
                <a:gdLst/>
                <a:ahLst/>
                <a:cxnLst/>
                <a:rect l="l" t="t" r="r" b="b"/>
                <a:pathLst>
                  <a:path w="4287" h="5943" fill="none" extrusionOk="0">
                    <a:moveTo>
                      <a:pt x="2377" y="0"/>
                    </a:moveTo>
                    <a:lnTo>
                      <a:pt x="2377" y="0"/>
                    </a:lnTo>
                    <a:lnTo>
                      <a:pt x="2143" y="20"/>
                    </a:lnTo>
                    <a:lnTo>
                      <a:pt x="2143" y="20"/>
                    </a:lnTo>
                    <a:lnTo>
                      <a:pt x="2085" y="39"/>
                    </a:lnTo>
                    <a:lnTo>
                      <a:pt x="2085" y="39"/>
                    </a:lnTo>
                    <a:lnTo>
                      <a:pt x="2085" y="39"/>
                    </a:lnTo>
                    <a:lnTo>
                      <a:pt x="2085" y="39"/>
                    </a:lnTo>
                    <a:lnTo>
                      <a:pt x="2046" y="39"/>
                    </a:lnTo>
                    <a:lnTo>
                      <a:pt x="2046" y="39"/>
                    </a:lnTo>
                    <a:lnTo>
                      <a:pt x="2046" y="39"/>
                    </a:lnTo>
                    <a:lnTo>
                      <a:pt x="1890" y="78"/>
                    </a:lnTo>
                    <a:lnTo>
                      <a:pt x="1890" y="78"/>
                    </a:lnTo>
                    <a:lnTo>
                      <a:pt x="1715" y="137"/>
                    </a:lnTo>
                    <a:lnTo>
                      <a:pt x="1715" y="137"/>
                    </a:lnTo>
                    <a:lnTo>
                      <a:pt x="1715" y="137"/>
                    </a:lnTo>
                    <a:lnTo>
                      <a:pt x="1695" y="137"/>
                    </a:lnTo>
                    <a:lnTo>
                      <a:pt x="1676" y="137"/>
                    </a:lnTo>
                    <a:lnTo>
                      <a:pt x="1676" y="137"/>
                    </a:lnTo>
                    <a:lnTo>
                      <a:pt x="1656" y="156"/>
                    </a:lnTo>
                    <a:lnTo>
                      <a:pt x="1656" y="156"/>
                    </a:lnTo>
                    <a:lnTo>
                      <a:pt x="1656" y="156"/>
                    </a:lnTo>
                    <a:lnTo>
                      <a:pt x="1617" y="156"/>
                    </a:lnTo>
                    <a:lnTo>
                      <a:pt x="1637" y="156"/>
                    </a:lnTo>
                    <a:lnTo>
                      <a:pt x="1637" y="156"/>
                    </a:lnTo>
                    <a:lnTo>
                      <a:pt x="1637" y="156"/>
                    </a:lnTo>
                    <a:lnTo>
                      <a:pt x="1637" y="156"/>
                    </a:lnTo>
                    <a:lnTo>
                      <a:pt x="1442" y="254"/>
                    </a:lnTo>
                    <a:lnTo>
                      <a:pt x="1423" y="254"/>
                    </a:lnTo>
                    <a:lnTo>
                      <a:pt x="1403" y="273"/>
                    </a:lnTo>
                    <a:lnTo>
                      <a:pt x="1384" y="273"/>
                    </a:lnTo>
                    <a:lnTo>
                      <a:pt x="1384" y="273"/>
                    </a:lnTo>
                    <a:lnTo>
                      <a:pt x="1364" y="293"/>
                    </a:lnTo>
                    <a:lnTo>
                      <a:pt x="1364" y="293"/>
                    </a:lnTo>
                    <a:lnTo>
                      <a:pt x="1247" y="371"/>
                    </a:lnTo>
                    <a:lnTo>
                      <a:pt x="1247" y="371"/>
                    </a:lnTo>
                    <a:lnTo>
                      <a:pt x="1130" y="449"/>
                    </a:lnTo>
                    <a:lnTo>
                      <a:pt x="1130" y="449"/>
                    </a:lnTo>
                    <a:lnTo>
                      <a:pt x="1130" y="449"/>
                    </a:lnTo>
                    <a:lnTo>
                      <a:pt x="1130" y="449"/>
                    </a:lnTo>
                    <a:lnTo>
                      <a:pt x="1130" y="449"/>
                    </a:lnTo>
                    <a:lnTo>
                      <a:pt x="1130" y="449"/>
                    </a:lnTo>
                    <a:lnTo>
                      <a:pt x="1130" y="449"/>
                    </a:lnTo>
                    <a:lnTo>
                      <a:pt x="1091" y="487"/>
                    </a:lnTo>
                    <a:lnTo>
                      <a:pt x="1091" y="487"/>
                    </a:lnTo>
                    <a:lnTo>
                      <a:pt x="974" y="585"/>
                    </a:lnTo>
                    <a:lnTo>
                      <a:pt x="974" y="585"/>
                    </a:lnTo>
                    <a:lnTo>
                      <a:pt x="974" y="604"/>
                    </a:lnTo>
                    <a:lnTo>
                      <a:pt x="974" y="604"/>
                    </a:lnTo>
                    <a:lnTo>
                      <a:pt x="877" y="682"/>
                    </a:lnTo>
                    <a:lnTo>
                      <a:pt x="877" y="682"/>
                    </a:lnTo>
                    <a:lnTo>
                      <a:pt x="760" y="799"/>
                    </a:lnTo>
                    <a:lnTo>
                      <a:pt x="760" y="799"/>
                    </a:lnTo>
                    <a:lnTo>
                      <a:pt x="663" y="916"/>
                    </a:lnTo>
                    <a:lnTo>
                      <a:pt x="663" y="916"/>
                    </a:lnTo>
                    <a:lnTo>
                      <a:pt x="663" y="916"/>
                    </a:lnTo>
                    <a:lnTo>
                      <a:pt x="663" y="916"/>
                    </a:lnTo>
                    <a:lnTo>
                      <a:pt x="663" y="936"/>
                    </a:lnTo>
                    <a:lnTo>
                      <a:pt x="663" y="936"/>
                    </a:lnTo>
                    <a:lnTo>
                      <a:pt x="663" y="936"/>
                    </a:lnTo>
                    <a:lnTo>
                      <a:pt x="663" y="936"/>
                    </a:lnTo>
                    <a:lnTo>
                      <a:pt x="663" y="916"/>
                    </a:lnTo>
                    <a:lnTo>
                      <a:pt x="663" y="916"/>
                    </a:lnTo>
                    <a:lnTo>
                      <a:pt x="663" y="916"/>
                    </a:lnTo>
                    <a:lnTo>
                      <a:pt x="663" y="936"/>
                    </a:lnTo>
                    <a:lnTo>
                      <a:pt x="663" y="936"/>
                    </a:lnTo>
                    <a:lnTo>
                      <a:pt x="663" y="936"/>
                    </a:lnTo>
                    <a:lnTo>
                      <a:pt x="663" y="936"/>
                    </a:lnTo>
                    <a:lnTo>
                      <a:pt x="663" y="936"/>
                    </a:lnTo>
                    <a:lnTo>
                      <a:pt x="663" y="936"/>
                    </a:lnTo>
                    <a:lnTo>
                      <a:pt x="663" y="936"/>
                    </a:lnTo>
                    <a:lnTo>
                      <a:pt x="643" y="955"/>
                    </a:lnTo>
                    <a:lnTo>
                      <a:pt x="643" y="955"/>
                    </a:lnTo>
                    <a:lnTo>
                      <a:pt x="526" y="1111"/>
                    </a:lnTo>
                    <a:lnTo>
                      <a:pt x="526" y="1111"/>
                    </a:lnTo>
                    <a:lnTo>
                      <a:pt x="448" y="1267"/>
                    </a:lnTo>
                    <a:lnTo>
                      <a:pt x="448" y="1267"/>
                    </a:lnTo>
                    <a:lnTo>
                      <a:pt x="292" y="1579"/>
                    </a:lnTo>
                    <a:lnTo>
                      <a:pt x="292" y="1579"/>
                    </a:lnTo>
                    <a:lnTo>
                      <a:pt x="292" y="1579"/>
                    </a:lnTo>
                    <a:lnTo>
                      <a:pt x="292" y="1579"/>
                    </a:lnTo>
                    <a:lnTo>
                      <a:pt x="273" y="1598"/>
                    </a:lnTo>
                    <a:lnTo>
                      <a:pt x="273" y="1598"/>
                    </a:lnTo>
                    <a:lnTo>
                      <a:pt x="273" y="1598"/>
                    </a:lnTo>
                    <a:lnTo>
                      <a:pt x="273" y="1598"/>
                    </a:lnTo>
                    <a:lnTo>
                      <a:pt x="273" y="1598"/>
                    </a:lnTo>
                    <a:lnTo>
                      <a:pt x="156" y="1910"/>
                    </a:lnTo>
                    <a:lnTo>
                      <a:pt x="156" y="1949"/>
                    </a:lnTo>
                    <a:lnTo>
                      <a:pt x="156" y="1949"/>
                    </a:lnTo>
                    <a:lnTo>
                      <a:pt x="98" y="2163"/>
                    </a:lnTo>
                    <a:lnTo>
                      <a:pt x="98" y="2163"/>
                    </a:lnTo>
                    <a:lnTo>
                      <a:pt x="39" y="2455"/>
                    </a:lnTo>
                    <a:lnTo>
                      <a:pt x="39" y="2475"/>
                    </a:lnTo>
                    <a:lnTo>
                      <a:pt x="39" y="2455"/>
                    </a:lnTo>
                    <a:lnTo>
                      <a:pt x="39" y="2455"/>
                    </a:lnTo>
                    <a:lnTo>
                      <a:pt x="39" y="2455"/>
                    </a:lnTo>
                    <a:lnTo>
                      <a:pt x="20" y="2728"/>
                    </a:lnTo>
                    <a:lnTo>
                      <a:pt x="0" y="2981"/>
                    </a:lnTo>
                    <a:lnTo>
                      <a:pt x="0" y="2981"/>
                    </a:lnTo>
                    <a:lnTo>
                      <a:pt x="20" y="3235"/>
                    </a:lnTo>
                    <a:lnTo>
                      <a:pt x="39" y="3488"/>
                    </a:lnTo>
                    <a:lnTo>
                      <a:pt x="39" y="3469"/>
                    </a:lnTo>
                    <a:lnTo>
                      <a:pt x="39" y="3469"/>
                    </a:lnTo>
                    <a:lnTo>
                      <a:pt x="78" y="3702"/>
                    </a:lnTo>
                    <a:lnTo>
                      <a:pt x="137" y="3936"/>
                    </a:lnTo>
                    <a:lnTo>
                      <a:pt x="137" y="3936"/>
                    </a:lnTo>
                    <a:lnTo>
                      <a:pt x="195" y="4150"/>
                    </a:lnTo>
                    <a:lnTo>
                      <a:pt x="273" y="4365"/>
                    </a:lnTo>
                    <a:lnTo>
                      <a:pt x="292" y="4365"/>
                    </a:lnTo>
                    <a:lnTo>
                      <a:pt x="273" y="4365"/>
                    </a:lnTo>
                    <a:lnTo>
                      <a:pt x="273" y="4345"/>
                    </a:lnTo>
                    <a:lnTo>
                      <a:pt x="273" y="4345"/>
                    </a:lnTo>
                    <a:lnTo>
                      <a:pt x="370" y="4540"/>
                    </a:lnTo>
                    <a:lnTo>
                      <a:pt x="468" y="4715"/>
                    </a:lnTo>
                    <a:lnTo>
                      <a:pt x="468" y="4715"/>
                    </a:lnTo>
                    <a:lnTo>
                      <a:pt x="663" y="5027"/>
                    </a:lnTo>
                    <a:lnTo>
                      <a:pt x="663" y="5027"/>
                    </a:lnTo>
                    <a:lnTo>
                      <a:pt x="663" y="5027"/>
                    </a:lnTo>
                    <a:lnTo>
                      <a:pt x="663" y="5027"/>
                    </a:lnTo>
                    <a:lnTo>
                      <a:pt x="682" y="5047"/>
                    </a:lnTo>
                    <a:lnTo>
                      <a:pt x="682" y="5027"/>
                    </a:lnTo>
                    <a:lnTo>
                      <a:pt x="682" y="5047"/>
                    </a:lnTo>
                    <a:lnTo>
                      <a:pt x="682" y="5047"/>
                    </a:lnTo>
                    <a:lnTo>
                      <a:pt x="682" y="5047"/>
                    </a:lnTo>
                    <a:lnTo>
                      <a:pt x="682" y="5047"/>
                    </a:lnTo>
                    <a:lnTo>
                      <a:pt x="682" y="5047"/>
                    </a:lnTo>
                    <a:lnTo>
                      <a:pt x="896" y="5300"/>
                    </a:lnTo>
                    <a:lnTo>
                      <a:pt x="896" y="5300"/>
                    </a:lnTo>
                    <a:lnTo>
                      <a:pt x="1130" y="5495"/>
                    </a:lnTo>
                    <a:lnTo>
                      <a:pt x="1130" y="5495"/>
                    </a:lnTo>
                    <a:lnTo>
                      <a:pt x="1130" y="5495"/>
                    </a:lnTo>
                    <a:lnTo>
                      <a:pt x="1130" y="5495"/>
                    </a:lnTo>
                    <a:lnTo>
                      <a:pt x="1130" y="5495"/>
                    </a:lnTo>
                    <a:lnTo>
                      <a:pt x="1130" y="5495"/>
                    </a:lnTo>
                    <a:lnTo>
                      <a:pt x="1384" y="5670"/>
                    </a:lnTo>
                    <a:lnTo>
                      <a:pt x="1384" y="5670"/>
                    </a:lnTo>
                    <a:lnTo>
                      <a:pt x="1617" y="5787"/>
                    </a:lnTo>
                    <a:lnTo>
                      <a:pt x="1617" y="5787"/>
                    </a:lnTo>
                    <a:lnTo>
                      <a:pt x="1617" y="5787"/>
                    </a:lnTo>
                    <a:lnTo>
                      <a:pt x="1890" y="5885"/>
                    </a:lnTo>
                    <a:lnTo>
                      <a:pt x="1890" y="5885"/>
                    </a:lnTo>
                    <a:lnTo>
                      <a:pt x="2124" y="5923"/>
                    </a:lnTo>
                    <a:lnTo>
                      <a:pt x="2124" y="5923"/>
                    </a:lnTo>
                    <a:lnTo>
                      <a:pt x="2124" y="5923"/>
                    </a:lnTo>
                    <a:lnTo>
                      <a:pt x="2377" y="5943"/>
                    </a:lnTo>
                    <a:lnTo>
                      <a:pt x="2377" y="5943"/>
                    </a:lnTo>
                    <a:lnTo>
                      <a:pt x="2572"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553" y="20"/>
                    </a:lnTo>
                    <a:lnTo>
                      <a:pt x="2397" y="0"/>
                    </a:lnTo>
                    <a:lnTo>
                      <a:pt x="2377"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974;p40">
                <a:extLst>
                  <a:ext uri="{FF2B5EF4-FFF2-40B4-BE49-F238E27FC236}">
                    <a16:creationId xmlns:a16="http://schemas.microsoft.com/office/drawing/2014/main" xmlns="" id="{3D3A8758-ACCD-068E-727E-442E4554F661}"/>
                  </a:ext>
                </a:extLst>
              </p:cNvPr>
              <p:cNvSpPr/>
              <p:nvPr/>
            </p:nvSpPr>
            <p:spPr>
              <a:xfrm>
                <a:off x="9762050" y="67223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975;p40">
                <a:extLst>
                  <a:ext uri="{FF2B5EF4-FFF2-40B4-BE49-F238E27FC236}">
                    <a16:creationId xmlns:a16="http://schemas.microsoft.com/office/drawing/2014/main" xmlns="" id="{77A0EFE7-9869-EB81-F26C-B800DC1DD869}"/>
                  </a:ext>
                </a:extLst>
              </p:cNvPr>
              <p:cNvSpPr/>
              <p:nvPr/>
            </p:nvSpPr>
            <p:spPr>
              <a:xfrm>
                <a:off x="9783000" y="70048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976;p40">
                <a:extLst>
                  <a:ext uri="{FF2B5EF4-FFF2-40B4-BE49-F238E27FC236}">
                    <a16:creationId xmlns:a16="http://schemas.microsoft.com/office/drawing/2014/main" xmlns="" id="{2F760EEA-F39E-6FB1-E91C-C47F82108C29}"/>
                  </a:ext>
                </a:extLst>
              </p:cNvPr>
              <p:cNvSpPr/>
              <p:nvPr/>
            </p:nvSpPr>
            <p:spPr>
              <a:xfrm>
                <a:off x="9733800" y="627913"/>
                <a:ext cx="44350" cy="18550"/>
              </a:xfrm>
              <a:custGeom>
                <a:avLst/>
                <a:gdLst/>
                <a:ahLst/>
                <a:cxnLst/>
                <a:rect l="l" t="t" r="r" b="b"/>
                <a:pathLst>
                  <a:path w="1774" h="742" extrusionOk="0">
                    <a:moveTo>
                      <a:pt x="877" y="1"/>
                    </a:moveTo>
                    <a:lnTo>
                      <a:pt x="702" y="20"/>
                    </a:lnTo>
                    <a:lnTo>
                      <a:pt x="546" y="40"/>
                    </a:lnTo>
                    <a:lnTo>
                      <a:pt x="390" y="59"/>
                    </a:lnTo>
                    <a:lnTo>
                      <a:pt x="254" y="118"/>
                    </a:lnTo>
                    <a:lnTo>
                      <a:pt x="156" y="157"/>
                    </a:lnTo>
                    <a:lnTo>
                      <a:pt x="59" y="235"/>
                    </a:lnTo>
                    <a:lnTo>
                      <a:pt x="20" y="293"/>
                    </a:lnTo>
                    <a:lnTo>
                      <a:pt x="0" y="371"/>
                    </a:lnTo>
                    <a:lnTo>
                      <a:pt x="20" y="449"/>
                    </a:lnTo>
                    <a:lnTo>
                      <a:pt x="59" y="507"/>
                    </a:lnTo>
                    <a:lnTo>
                      <a:pt x="156" y="585"/>
                    </a:lnTo>
                    <a:lnTo>
                      <a:pt x="254" y="624"/>
                    </a:lnTo>
                    <a:lnTo>
                      <a:pt x="390" y="683"/>
                    </a:lnTo>
                    <a:lnTo>
                      <a:pt x="546" y="722"/>
                    </a:lnTo>
                    <a:lnTo>
                      <a:pt x="702" y="741"/>
                    </a:lnTo>
                    <a:lnTo>
                      <a:pt x="1072" y="741"/>
                    </a:lnTo>
                    <a:lnTo>
                      <a:pt x="1228" y="722"/>
                    </a:lnTo>
                    <a:lnTo>
                      <a:pt x="1384" y="683"/>
                    </a:lnTo>
                    <a:lnTo>
                      <a:pt x="1520" y="624"/>
                    </a:lnTo>
                    <a:lnTo>
                      <a:pt x="1618" y="585"/>
                    </a:lnTo>
                    <a:lnTo>
                      <a:pt x="1695" y="507"/>
                    </a:lnTo>
                    <a:lnTo>
                      <a:pt x="1754" y="449"/>
                    </a:lnTo>
                    <a:lnTo>
                      <a:pt x="1773" y="371"/>
                    </a:lnTo>
                    <a:lnTo>
                      <a:pt x="1754" y="293"/>
                    </a:lnTo>
                    <a:lnTo>
                      <a:pt x="1695" y="235"/>
                    </a:lnTo>
                    <a:lnTo>
                      <a:pt x="1618" y="157"/>
                    </a:lnTo>
                    <a:lnTo>
                      <a:pt x="1520" y="118"/>
                    </a:lnTo>
                    <a:lnTo>
                      <a:pt x="1384" y="59"/>
                    </a:lnTo>
                    <a:lnTo>
                      <a:pt x="1228" y="40"/>
                    </a:lnTo>
                    <a:lnTo>
                      <a:pt x="1072" y="20"/>
                    </a:lnTo>
                    <a:lnTo>
                      <a:pt x="877"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977;p40">
                <a:extLst>
                  <a:ext uri="{FF2B5EF4-FFF2-40B4-BE49-F238E27FC236}">
                    <a16:creationId xmlns:a16="http://schemas.microsoft.com/office/drawing/2014/main" xmlns="" id="{D615C04D-190F-D6DC-4BFC-ADE90ED8D2D5}"/>
                  </a:ext>
                </a:extLst>
              </p:cNvPr>
              <p:cNvSpPr/>
              <p:nvPr/>
            </p:nvSpPr>
            <p:spPr>
              <a:xfrm>
                <a:off x="9733800" y="627913"/>
                <a:ext cx="44350" cy="18550"/>
              </a:xfrm>
              <a:custGeom>
                <a:avLst/>
                <a:gdLst/>
                <a:ahLst/>
                <a:cxnLst/>
                <a:rect l="l" t="t" r="r" b="b"/>
                <a:pathLst>
                  <a:path w="1774" h="742" fill="none" extrusionOk="0">
                    <a:moveTo>
                      <a:pt x="0" y="371"/>
                    </a:moveTo>
                    <a:lnTo>
                      <a:pt x="0" y="371"/>
                    </a:lnTo>
                    <a:lnTo>
                      <a:pt x="20" y="449"/>
                    </a:lnTo>
                    <a:lnTo>
                      <a:pt x="59" y="507"/>
                    </a:lnTo>
                    <a:lnTo>
                      <a:pt x="156" y="585"/>
                    </a:lnTo>
                    <a:lnTo>
                      <a:pt x="254" y="624"/>
                    </a:lnTo>
                    <a:lnTo>
                      <a:pt x="390" y="683"/>
                    </a:lnTo>
                    <a:lnTo>
                      <a:pt x="546" y="722"/>
                    </a:lnTo>
                    <a:lnTo>
                      <a:pt x="702" y="741"/>
                    </a:lnTo>
                    <a:lnTo>
                      <a:pt x="877" y="741"/>
                    </a:lnTo>
                    <a:lnTo>
                      <a:pt x="877" y="741"/>
                    </a:lnTo>
                    <a:lnTo>
                      <a:pt x="1072" y="741"/>
                    </a:lnTo>
                    <a:lnTo>
                      <a:pt x="1228" y="722"/>
                    </a:lnTo>
                    <a:lnTo>
                      <a:pt x="1384" y="683"/>
                    </a:lnTo>
                    <a:lnTo>
                      <a:pt x="1520" y="624"/>
                    </a:lnTo>
                    <a:lnTo>
                      <a:pt x="1618" y="585"/>
                    </a:lnTo>
                    <a:lnTo>
                      <a:pt x="1695" y="507"/>
                    </a:lnTo>
                    <a:lnTo>
                      <a:pt x="1754" y="449"/>
                    </a:lnTo>
                    <a:lnTo>
                      <a:pt x="1773" y="371"/>
                    </a:lnTo>
                    <a:lnTo>
                      <a:pt x="1773" y="371"/>
                    </a:lnTo>
                    <a:lnTo>
                      <a:pt x="1754" y="293"/>
                    </a:lnTo>
                    <a:lnTo>
                      <a:pt x="1695" y="235"/>
                    </a:lnTo>
                    <a:lnTo>
                      <a:pt x="1618" y="157"/>
                    </a:lnTo>
                    <a:lnTo>
                      <a:pt x="1520" y="118"/>
                    </a:lnTo>
                    <a:lnTo>
                      <a:pt x="1384" y="59"/>
                    </a:lnTo>
                    <a:lnTo>
                      <a:pt x="1228" y="40"/>
                    </a:lnTo>
                    <a:lnTo>
                      <a:pt x="1072" y="20"/>
                    </a:lnTo>
                    <a:lnTo>
                      <a:pt x="877" y="1"/>
                    </a:lnTo>
                    <a:lnTo>
                      <a:pt x="877" y="1"/>
                    </a:lnTo>
                    <a:lnTo>
                      <a:pt x="702" y="20"/>
                    </a:lnTo>
                    <a:lnTo>
                      <a:pt x="546" y="40"/>
                    </a:lnTo>
                    <a:lnTo>
                      <a:pt x="390" y="59"/>
                    </a:lnTo>
                    <a:lnTo>
                      <a:pt x="254" y="118"/>
                    </a:lnTo>
                    <a:lnTo>
                      <a:pt x="156" y="157"/>
                    </a:lnTo>
                    <a:lnTo>
                      <a:pt x="59" y="235"/>
                    </a:lnTo>
                    <a:lnTo>
                      <a:pt x="20" y="293"/>
                    </a:lnTo>
                    <a:lnTo>
                      <a:pt x="0" y="37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978;p40">
                <a:extLst>
                  <a:ext uri="{FF2B5EF4-FFF2-40B4-BE49-F238E27FC236}">
                    <a16:creationId xmlns:a16="http://schemas.microsoft.com/office/drawing/2014/main" xmlns="" id="{D4FAEB13-3331-5380-27B0-191CF73CE3B7}"/>
                  </a:ext>
                </a:extLst>
              </p:cNvPr>
              <p:cNvSpPr/>
              <p:nvPr/>
            </p:nvSpPr>
            <p:spPr>
              <a:xfrm>
                <a:off x="10024600" y="554363"/>
                <a:ext cx="107675" cy="161750"/>
              </a:xfrm>
              <a:custGeom>
                <a:avLst/>
                <a:gdLst/>
                <a:ahLst/>
                <a:cxnLst/>
                <a:rect l="l" t="t" r="r" b="b"/>
                <a:pathLst>
                  <a:path w="4307" h="6470" extrusionOk="0">
                    <a:moveTo>
                      <a:pt x="1208" y="1"/>
                    </a:moveTo>
                    <a:lnTo>
                      <a:pt x="1033" y="20"/>
                    </a:lnTo>
                    <a:lnTo>
                      <a:pt x="682" y="79"/>
                    </a:lnTo>
                    <a:lnTo>
                      <a:pt x="370" y="196"/>
                    </a:lnTo>
                    <a:lnTo>
                      <a:pt x="59" y="351"/>
                    </a:lnTo>
                    <a:lnTo>
                      <a:pt x="293" y="390"/>
                    </a:lnTo>
                    <a:lnTo>
                      <a:pt x="526" y="449"/>
                    </a:lnTo>
                    <a:lnTo>
                      <a:pt x="721" y="507"/>
                    </a:lnTo>
                    <a:lnTo>
                      <a:pt x="877" y="585"/>
                    </a:lnTo>
                    <a:lnTo>
                      <a:pt x="1052" y="683"/>
                    </a:lnTo>
                    <a:lnTo>
                      <a:pt x="1208" y="780"/>
                    </a:lnTo>
                    <a:lnTo>
                      <a:pt x="1345" y="897"/>
                    </a:lnTo>
                    <a:lnTo>
                      <a:pt x="1481" y="1014"/>
                    </a:lnTo>
                    <a:lnTo>
                      <a:pt x="1598" y="1150"/>
                    </a:lnTo>
                    <a:lnTo>
                      <a:pt x="1715" y="1306"/>
                    </a:lnTo>
                    <a:lnTo>
                      <a:pt x="1812" y="1462"/>
                    </a:lnTo>
                    <a:lnTo>
                      <a:pt x="1890" y="1618"/>
                    </a:lnTo>
                    <a:lnTo>
                      <a:pt x="2046" y="1949"/>
                    </a:lnTo>
                    <a:lnTo>
                      <a:pt x="2085" y="2144"/>
                    </a:lnTo>
                    <a:lnTo>
                      <a:pt x="2144" y="2319"/>
                    </a:lnTo>
                    <a:lnTo>
                      <a:pt x="2202" y="2689"/>
                    </a:lnTo>
                    <a:lnTo>
                      <a:pt x="2221" y="3079"/>
                    </a:lnTo>
                    <a:lnTo>
                      <a:pt x="2202" y="3469"/>
                    </a:lnTo>
                    <a:lnTo>
                      <a:pt x="2144" y="3839"/>
                    </a:lnTo>
                    <a:lnTo>
                      <a:pt x="2046" y="4209"/>
                    </a:lnTo>
                    <a:lnTo>
                      <a:pt x="1910" y="4579"/>
                    </a:lnTo>
                    <a:lnTo>
                      <a:pt x="1734" y="4911"/>
                    </a:lnTo>
                    <a:lnTo>
                      <a:pt x="1637" y="5066"/>
                    </a:lnTo>
                    <a:lnTo>
                      <a:pt x="1520" y="5222"/>
                    </a:lnTo>
                    <a:lnTo>
                      <a:pt x="1403" y="5359"/>
                    </a:lnTo>
                    <a:lnTo>
                      <a:pt x="1286" y="5495"/>
                    </a:lnTo>
                    <a:lnTo>
                      <a:pt x="1150" y="5612"/>
                    </a:lnTo>
                    <a:lnTo>
                      <a:pt x="994" y="5709"/>
                    </a:lnTo>
                    <a:lnTo>
                      <a:pt x="858" y="5807"/>
                    </a:lnTo>
                    <a:lnTo>
                      <a:pt x="682" y="5904"/>
                    </a:lnTo>
                    <a:lnTo>
                      <a:pt x="526" y="5963"/>
                    </a:lnTo>
                    <a:lnTo>
                      <a:pt x="351" y="6021"/>
                    </a:lnTo>
                    <a:lnTo>
                      <a:pt x="176" y="6060"/>
                    </a:lnTo>
                    <a:lnTo>
                      <a:pt x="0" y="6099"/>
                    </a:lnTo>
                    <a:lnTo>
                      <a:pt x="312" y="6255"/>
                    </a:lnTo>
                    <a:lnTo>
                      <a:pt x="487" y="6333"/>
                    </a:lnTo>
                    <a:lnTo>
                      <a:pt x="663" y="6372"/>
                    </a:lnTo>
                    <a:lnTo>
                      <a:pt x="838" y="6430"/>
                    </a:lnTo>
                    <a:lnTo>
                      <a:pt x="1013" y="6450"/>
                    </a:lnTo>
                    <a:lnTo>
                      <a:pt x="1189" y="6469"/>
                    </a:lnTo>
                    <a:lnTo>
                      <a:pt x="1676" y="6469"/>
                    </a:lnTo>
                    <a:lnTo>
                      <a:pt x="1968" y="6411"/>
                    </a:lnTo>
                    <a:lnTo>
                      <a:pt x="2241" y="6333"/>
                    </a:lnTo>
                    <a:lnTo>
                      <a:pt x="2514" y="6216"/>
                    </a:lnTo>
                    <a:lnTo>
                      <a:pt x="2767" y="6080"/>
                    </a:lnTo>
                    <a:lnTo>
                      <a:pt x="3020" y="5924"/>
                    </a:lnTo>
                    <a:lnTo>
                      <a:pt x="3235" y="5729"/>
                    </a:lnTo>
                    <a:lnTo>
                      <a:pt x="3449" y="5534"/>
                    </a:lnTo>
                    <a:lnTo>
                      <a:pt x="3644" y="5300"/>
                    </a:lnTo>
                    <a:lnTo>
                      <a:pt x="3800" y="5047"/>
                    </a:lnTo>
                    <a:lnTo>
                      <a:pt x="3956" y="4774"/>
                    </a:lnTo>
                    <a:lnTo>
                      <a:pt x="4072" y="4501"/>
                    </a:lnTo>
                    <a:lnTo>
                      <a:pt x="4170" y="4190"/>
                    </a:lnTo>
                    <a:lnTo>
                      <a:pt x="4248" y="3897"/>
                    </a:lnTo>
                    <a:lnTo>
                      <a:pt x="4287" y="3566"/>
                    </a:lnTo>
                    <a:lnTo>
                      <a:pt x="4306" y="3235"/>
                    </a:lnTo>
                    <a:lnTo>
                      <a:pt x="4287" y="2904"/>
                    </a:lnTo>
                    <a:lnTo>
                      <a:pt x="4248" y="2592"/>
                    </a:lnTo>
                    <a:lnTo>
                      <a:pt x="4170" y="2280"/>
                    </a:lnTo>
                    <a:lnTo>
                      <a:pt x="4072" y="1969"/>
                    </a:lnTo>
                    <a:lnTo>
                      <a:pt x="3956" y="1696"/>
                    </a:lnTo>
                    <a:lnTo>
                      <a:pt x="3800" y="1423"/>
                    </a:lnTo>
                    <a:lnTo>
                      <a:pt x="3644" y="1170"/>
                    </a:lnTo>
                    <a:lnTo>
                      <a:pt x="3449" y="936"/>
                    </a:lnTo>
                    <a:lnTo>
                      <a:pt x="3235" y="741"/>
                    </a:lnTo>
                    <a:lnTo>
                      <a:pt x="3020" y="546"/>
                    </a:lnTo>
                    <a:lnTo>
                      <a:pt x="2767" y="390"/>
                    </a:lnTo>
                    <a:lnTo>
                      <a:pt x="2514" y="254"/>
                    </a:lnTo>
                    <a:lnTo>
                      <a:pt x="2241" y="137"/>
                    </a:lnTo>
                    <a:lnTo>
                      <a:pt x="1968" y="59"/>
                    </a:lnTo>
                    <a:lnTo>
                      <a:pt x="1676" y="20"/>
                    </a:lnTo>
                    <a:lnTo>
                      <a:pt x="1384"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979;p40">
                <a:extLst>
                  <a:ext uri="{FF2B5EF4-FFF2-40B4-BE49-F238E27FC236}">
                    <a16:creationId xmlns:a16="http://schemas.microsoft.com/office/drawing/2014/main" xmlns="" id="{51FD807D-8BEE-8482-56E9-13C6269EAA1A}"/>
                  </a:ext>
                </a:extLst>
              </p:cNvPr>
              <p:cNvSpPr/>
              <p:nvPr/>
            </p:nvSpPr>
            <p:spPr>
              <a:xfrm>
                <a:off x="10024600" y="554363"/>
                <a:ext cx="107675" cy="161750"/>
              </a:xfrm>
              <a:custGeom>
                <a:avLst/>
                <a:gdLst/>
                <a:ahLst/>
                <a:cxnLst/>
                <a:rect l="l" t="t" r="r" b="b"/>
                <a:pathLst>
                  <a:path w="4307" h="6470" fill="none" extrusionOk="0">
                    <a:moveTo>
                      <a:pt x="4306" y="3235"/>
                    </a:moveTo>
                    <a:lnTo>
                      <a:pt x="4306" y="3235"/>
                    </a:lnTo>
                    <a:lnTo>
                      <a:pt x="4287" y="3566"/>
                    </a:lnTo>
                    <a:lnTo>
                      <a:pt x="4248" y="3897"/>
                    </a:lnTo>
                    <a:lnTo>
                      <a:pt x="4170" y="4190"/>
                    </a:lnTo>
                    <a:lnTo>
                      <a:pt x="4072" y="4501"/>
                    </a:lnTo>
                    <a:lnTo>
                      <a:pt x="3956" y="4774"/>
                    </a:lnTo>
                    <a:lnTo>
                      <a:pt x="3800" y="5047"/>
                    </a:lnTo>
                    <a:lnTo>
                      <a:pt x="3644" y="5300"/>
                    </a:lnTo>
                    <a:lnTo>
                      <a:pt x="3449" y="5534"/>
                    </a:lnTo>
                    <a:lnTo>
                      <a:pt x="3235" y="5729"/>
                    </a:lnTo>
                    <a:lnTo>
                      <a:pt x="3020" y="5924"/>
                    </a:lnTo>
                    <a:lnTo>
                      <a:pt x="2767" y="6080"/>
                    </a:lnTo>
                    <a:lnTo>
                      <a:pt x="2514" y="6216"/>
                    </a:lnTo>
                    <a:lnTo>
                      <a:pt x="2241" y="6333"/>
                    </a:lnTo>
                    <a:lnTo>
                      <a:pt x="1968" y="6411"/>
                    </a:lnTo>
                    <a:lnTo>
                      <a:pt x="1676" y="6469"/>
                    </a:lnTo>
                    <a:lnTo>
                      <a:pt x="1384" y="6469"/>
                    </a:lnTo>
                    <a:lnTo>
                      <a:pt x="1384" y="6469"/>
                    </a:lnTo>
                    <a:lnTo>
                      <a:pt x="1189" y="6469"/>
                    </a:lnTo>
                    <a:lnTo>
                      <a:pt x="1013" y="6450"/>
                    </a:lnTo>
                    <a:lnTo>
                      <a:pt x="838" y="6430"/>
                    </a:lnTo>
                    <a:lnTo>
                      <a:pt x="663" y="6372"/>
                    </a:lnTo>
                    <a:lnTo>
                      <a:pt x="487" y="6333"/>
                    </a:lnTo>
                    <a:lnTo>
                      <a:pt x="312" y="6255"/>
                    </a:lnTo>
                    <a:lnTo>
                      <a:pt x="0" y="6099"/>
                    </a:lnTo>
                    <a:lnTo>
                      <a:pt x="0" y="6099"/>
                    </a:lnTo>
                    <a:lnTo>
                      <a:pt x="176" y="6060"/>
                    </a:lnTo>
                    <a:lnTo>
                      <a:pt x="351" y="6021"/>
                    </a:lnTo>
                    <a:lnTo>
                      <a:pt x="351" y="6021"/>
                    </a:lnTo>
                    <a:lnTo>
                      <a:pt x="526" y="5963"/>
                    </a:lnTo>
                    <a:lnTo>
                      <a:pt x="682" y="5904"/>
                    </a:lnTo>
                    <a:lnTo>
                      <a:pt x="682" y="5904"/>
                    </a:lnTo>
                    <a:lnTo>
                      <a:pt x="858" y="5807"/>
                    </a:lnTo>
                    <a:lnTo>
                      <a:pt x="994" y="5709"/>
                    </a:lnTo>
                    <a:lnTo>
                      <a:pt x="1150" y="5612"/>
                    </a:lnTo>
                    <a:lnTo>
                      <a:pt x="1286" y="5495"/>
                    </a:lnTo>
                    <a:lnTo>
                      <a:pt x="1286" y="5495"/>
                    </a:lnTo>
                    <a:lnTo>
                      <a:pt x="1403" y="5359"/>
                    </a:lnTo>
                    <a:lnTo>
                      <a:pt x="1520" y="5222"/>
                    </a:lnTo>
                    <a:lnTo>
                      <a:pt x="1637" y="5066"/>
                    </a:lnTo>
                    <a:lnTo>
                      <a:pt x="1734" y="4911"/>
                    </a:lnTo>
                    <a:lnTo>
                      <a:pt x="1734" y="4911"/>
                    </a:lnTo>
                    <a:lnTo>
                      <a:pt x="1910" y="4579"/>
                    </a:lnTo>
                    <a:lnTo>
                      <a:pt x="2046" y="4209"/>
                    </a:lnTo>
                    <a:lnTo>
                      <a:pt x="2144" y="3839"/>
                    </a:lnTo>
                    <a:lnTo>
                      <a:pt x="2202" y="3469"/>
                    </a:lnTo>
                    <a:lnTo>
                      <a:pt x="2202" y="3469"/>
                    </a:lnTo>
                    <a:lnTo>
                      <a:pt x="2221" y="3079"/>
                    </a:lnTo>
                    <a:lnTo>
                      <a:pt x="2202" y="2689"/>
                    </a:lnTo>
                    <a:lnTo>
                      <a:pt x="2202" y="2689"/>
                    </a:lnTo>
                    <a:lnTo>
                      <a:pt x="2144" y="2319"/>
                    </a:lnTo>
                    <a:lnTo>
                      <a:pt x="2085" y="2144"/>
                    </a:lnTo>
                    <a:lnTo>
                      <a:pt x="2046" y="1949"/>
                    </a:lnTo>
                    <a:lnTo>
                      <a:pt x="2046" y="1949"/>
                    </a:lnTo>
                    <a:lnTo>
                      <a:pt x="1890" y="1618"/>
                    </a:lnTo>
                    <a:lnTo>
                      <a:pt x="1812" y="1462"/>
                    </a:lnTo>
                    <a:lnTo>
                      <a:pt x="1715" y="1306"/>
                    </a:lnTo>
                    <a:lnTo>
                      <a:pt x="1715" y="1306"/>
                    </a:lnTo>
                    <a:lnTo>
                      <a:pt x="1598" y="1150"/>
                    </a:lnTo>
                    <a:lnTo>
                      <a:pt x="1481" y="1014"/>
                    </a:lnTo>
                    <a:lnTo>
                      <a:pt x="1345" y="897"/>
                    </a:lnTo>
                    <a:lnTo>
                      <a:pt x="1208" y="780"/>
                    </a:lnTo>
                    <a:lnTo>
                      <a:pt x="1208" y="780"/>
                    </a:lnTo>
                    <a:lnTo>
                      <a:pt x="1052" y="683"/>
                    </a:lnTo>
                    <a:lnTo>
                      <a:pt x="877" y="585"/>
                    </a:lnTo>
                    <a:lnTo>
                      <a:pt x="721" y="507"/>
                    </a:lnTo>
                    <a:lnTo>
                      <a:pt x="526" y="449"/>
                    </a:lnTo>
                    <a:lnTo>
                      <a:pt x="526" y="449"/>
                    </a:lnTo>
                    <a:lnTo>
                      <a:pt x="293" y="390"/>
                    </a:lnTo>
                    <a:lnTo>
                      <a:pt x="59" y="351"/>
                    </a:lnTo>
                    <a:lnTo>
                      <a:pt x="59" y="351"/>
                    </a:lnTo>
                    <a:lnTo>
                      <a:pt x="370" y="196"/>
                    </a:lnTo>
                    <a:lnTo>
                      <a:pt x="682" y="79"/>
                    </a:lnTo>
                    <a:lnTo>
                      <a:pt x="1033" y="20"/>
                    </a:lnTo>
                    <a:lnTo>
                      <a:pt x="1208" y="1"/>
                    </a:lnTo>
                    <a:lnTo>
                      <a:pt x="1384" y="1"/>
                    </a:lnTo>
                    <a:lnTo>
                      <a:pt x="1384" y="1"/>
                    </a:lnTo>
                    <a:lnTo>
                      <a:pt x="1676" y="20"/>
                    </a:lnTo>
                    <a:lnTo>
                      <a:pt x="1968" y="59"/>
                    </a:lnTo>
                    <a:lnTo>
                      <a:pt x="2241" y="137"/>
                    </a:lnTo>
                    <a:lnTo>
                      <a:pt x="2514" y="254"/>
                    </a:lnTo>
                    <a:lnTo>
                      <a:pt x="2767" y="390"/>
                    </a:lnTo>
                    <a:lnTo>
                      <a:pt x="3020" y="546"/>
                    </a:lnTo>
                    <a:lnTo>
                      <a:pt x="3235" y="741"/>
                    </a:lnTo>
                    <a:lnTo>
                      <a:pt x="3449" y="936"/>
                    </a:lnTo>
                    <a:lnTo>
                      <a:pt x="3644" y="1170"/>
                    </a:lnTo>
                    <a:lnTo>
                      <a:pt x="3800" y="1423"/>
                    </a:lnTo>
                    <a:lnTo>
                      <a:pt x="3956" y="1696"/>
                    </a:lnTo>
                    <a:lnTo>
                      <a:pt x="4072" y="1969"/>
                    </a:lnTo>
                    <a:lnTo>
                      <a:pt x="4170" y="2280"/>
                    </a:lnTo>
                    <a:lnTo>
                      <a:pt x="4248" y="2592"/>
                    </a:lnTo>
                    <a:lnTo>
                      <a:pt x="4287" y="2904"/>
                    </a:lnTo>
                    <a:lnTo>
                      <a:pt x="4306" y="3235"/>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80;p40">
                <a:extLst>
                  <a:ext uri="{FF2B5EF4-FFF2-40B4-BE49-F238E27FC236}">
                    <a16:creationId xmlns:a16="http://schemas.microsoft.com/office/drawing/2014/main" xmlns="" id="{803C9333-785F-C98C-A9F6-A63CA76BCFE5}"/>
                  </a:ext>
                </a:extLst>
              </p:cNvPr>
              <p:cNvSpPr/>
              <p:nvPr/>
            </p:nvSpPr>
            <p:spPr>
              <a:xfrm>
                <a:off x="9986125" y="561188"/>
                <a:ext cx="107175" cy="148100"/>
              </a:xfrm>
              <a:custGeom>
                <a:avLst/>
                <a:gdLst/>
                <a:ahLst/>
                <a:cxnLst/>
                <a:rect l="l" t="t" r="r" b="b"/>
                <a:pathLst>
                  <a:path w="4287" h="5924" extrusionOk="0">
                    <a:moveTo>
                      <a:pt x="1734" y="0"/>
                    </a:moveTo>
                    <a:lnTo>
                      <a:pt x="1539" y="98"/>
                    </a:lnTo>
                    <a:lnTo>
                      <a:pt x="1364" y="215"/>
                    </a:lnTo>
                    <a:lnTo>
                      <a:pt x="1189" y="351"/>
                    </a:lnTo>
                    <a:lnTo>
                      <a:pt x="1033" y="488"/>
                    </a:lnTo>
                    <a:lnTo>
                      <a:pt x="877" y="643"/>
                    </a:lnTo>
                    <a:lnTo>
                      <a:pt x="740" y="819"/>
                    </a:lnTo>
                    <a:lnTo>
                      <a:pt x="604" y="994"/>
                    </a:lnTo>
                    <a:lnTo>
                      <a:pt x="487" y="1169"/>
                    </a:lnTo>
                    <a:lnTo>
                      <a:pt x="370" y="1364"/>
                    </a:lnTo>
                    <a:lnTo>
                      <a:pt x="273" y="1579"/>
                    </a:lnTo>
                    <a:lnTo>
                      <a:pt x="195" y="1793"/>
                    </a:lnTo>
                    <a:lnTo>
                      <a:pt x="117" y="2007"/>
                    </a:lnTo>
                    <a:lnTo>
                      <a:pt x="59" y="2241"/>
                    </a:lnTo>
                    <a:lnTo>
                      <a:pt x="20" y="2475"/>
                    </a:lnTo>
                    <a:lnTo>
                      <a:pt x="0" y="2709"/>
                    </a:lnTo>
                    <a:lnTo>
                      <a:pt x="0" y="2962"/>
                    </a:lnTo>
                    <a:lnTo>
                      <a:pt x="0" y="3215"/>
                    </a:lnTo>
                    <a:lnTo>
                      <a:pt x="20" y="3449"/>
                    </a:lnTo>
                    <a:lnTo>
                      <a:pt x="59" y="3683"/>
                    </a:lnTo>
                    <a:lnTo>
                      <a:pt x="117" y="3917"/>
                    </a:lnTo>
                    <a:lnTo>
                      <a:pt x="195" y="4131"/>
                    </a:lnTo>
                    <a:lnTo>
                      <a:pt x="273" y="4345"/>
                    </a:lnTo>
                    <a:lnTo>
                      <a:pt x="370" y="4540"/>
                    </a:lnTo>
                    <a:lnTo>
                      <a:pt x="468" y="4735"/>
                    </a:lnTo>
                    <a:lnTo>
                      <a:pt x="585" y="4930"/>
                    </a:lnTo>
                    <a:lnTo>
                      <a:pt x="721" y="5105"/>
                    </a:lnTo>
                    <a:lnTo>
                      <a:pt x="877" y="5281"/>
                    </a:lnTo>
                    <a:lnTo>
                      <a:pt x="1013" y="5436"/>
                    </a:lnTo>
                    <a:lnTo>
                      <a:pt x="1189" y="5573"/>
                    </a:lnTo>
                    <a:lnTo>
                      <a:pt x="1344" y="5709"/>
                    </a:lnTo>
                    <a:lnTo>
                      <a:pt x="1539" y="5826"/>
                    </a:lnTo>
                    <a:lnTo>
                      <a:pt x="1715" y="5924"/>
                    </a:lnTo>
                    <a:lnTo>
                      <a:pt x="1909" y="5924"/>
                    </a:lnTo>
                    <a:lnTo>
                      <a:pt x="2163" y="5904"/>
                    </a:lnTo>
                    <a:lnTo>
                      <a:pt x="2397" y="5865"/>
                    </a:lnTo>
                    <a:lnTo>
                      <a:pt x="2669" y="5768"/>
                    </a:lnTo>
                    <a:lnTo>
                      <a:pt x="2903" y="5651"/>
                    </a:lnTo>
                    <a:lnTo>
                      <a:pt x="3156" y="5475"/>
                    </a:lnTo>
                    <a:lnTo>
                      <a:pt x="3390" y="5281"/>
                    </a:lnTo>
                    <a:lnTo>
                      <a:pt x="3605" y="5027"/>
                    </a:lnTo>
                    <a:lnTo>
                      <a:pt x="3624" y="5008"/>
                    </a:lnTo>
                    <a:lnTo>
                      <a:pt x="3819" y="4716"/>
                    </a:lnTo>
                    <a:lnTo>
                      <a:pt x="3916" y="4521"/>
                    </a:lnTo>
                    <a:lnTo>
                      <a:pt x="4014" y="4345"/>
                    </a:lnTo>
                    <a:lnTo>
                      <a:pt x="4092" y="4131"/>
                    </a:lnTo>
                    <a:lnTo>
                      <a:pt x="4150" y="3917"/>
                    </a:lnTo>
                    <a:lnTo>
                      <a:pt x="4209" y="3683"/>
                    </a:lnTo>
                    <a:lnTo>
                      <a:pt x="4248" y="3449"/>
                    </a:lnTo>
                    <a:lnTo>
                      <a:pt x="4248" y="3469"/>
                    </a:lnTo>
                    <a:lnTo>
                      <a:pt x="4267" y="3215"/>
                    </a:lnTo>
                    <a:lnTo>
                      <a:pt x="4287" y="2962"/>
                    </a:lnTo>
                    <a:lnTo>
                      <a:pt x="4267" y="2709"/>
                    </a:lnTo>
                    <a:lnTo>
                      <a:pt x="4248" y="2436"/>
                    </a:lnTo>
                    <a:lnTo>
                      <a:pt x="4248" y="2455"/>
                    </a:lnTo>
                    <a:lnTo>
                      <a:pt x="4189" y="2144"/>
                    </a:lnTo>
                    <a:lnTo>
                      <a:pt x="4131" y="1949"/>
                    </a:lnTo>
                    <a:lnTo>
                      <a:pt x="4131" y="1910"/>
                    </a:lnTo>
                    <a:lnTo>
                      <a:pt x="4014" y="1579"/>
                    </a:lnTo>
                    <a:lnTo>
                      <a:pt x="3994" y="1559"/>
                    </a:lnTo>
                    <a:lnTo>
                      <a:pt x="3838" y="1247"/>
                    </a:lnTo>
                    <a:lnTo>
                      <a:pt x="3760" y="1092"/>
                    </a:lnTo>
                    <a:lnTo>
                      <a:pt x="3644" y="936"/>
                    </a:lnTo>
                    <a:lnTo>
                      <a:pt x="3624" y="916"/>
                    </a:lnTo>
                    <a:lnTo>
                      <a:pt x="3527" y="799"/>
                    </a:lnTo>
                    <a:lnTo>
                      <a:pt x="3410" y="663"/>
                    </a:lnTo>
                    <a:lnTo>
                      <a:pt x="3312" y="585"/>
                    </a:lnTo>
                    <a:lnTo>
                      <a:pt x="3312" y="565"/>
                    </a:lnTo>
                    <a:lnTo>
                      <a:pt x="3195" y="468"/>
                    </a:lnTo>
                    <a:lnTo>
                      <a:pt x="3156" y="429"/>
                    </a:lnTo>
                    <a:lnTo>
                      <a:pt x="3040" y="351"/>
                    </a:lnTo>
                    <a:lnTo>
                      <a:pt x="2923" y="293"/>
                    </a:lnTo>
                    <a:lnTo>
                      <a:pt x="2903" y="273"/>
                    </a:lnTo>
                    <a:lnTo>
                      <a:pt x="2884" y="254"/>
                    </a:lnTo>
                    <a:lnTo>
                      <a:pt x="2864" y="254"/>
                    </a:lnTo>
                    <a:lnTo>
                      <a:pt x="2845" y="234"/>
                    </a:lnTo>
                    <a:lnTo>
                      <a:pt x="2650" y="137"/>
                    </a:lnTo>
                    <a:lnTo>
                      <a:pt x="2669" y="156"/>
                    </a:lnTo>
                    <a:lnTo>
                      <a:pt x="2630" y="137"/>
                    </a:lnTo>
                    <a:lnTo>
                      <a:pt x="2611" y="117"/>
                    </a:lnTo>
                    <a:lnTo>
                      <a:pt x="2572" y="117"/>
                    </a:lnTo>
                    <a:lnTo>
                      <a:pt x="2397" y="59"/>
                    </a:lnTo>
                    <a:lnTo>
                      <a:pt x="2241" y="20"/>
                    </a:lnTo>
                    <a:lnTo>
                      <a:pt x="2202" y="20"/>
                    </a:lnTo>
                    <a:lnTo>
                      <a:pt x="2143"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81;p40">
                <a:extLst>
                  <a:ext uri="{FF2B5EF4-FFF2-40B4-BE49-F238E27FC236}">
                    <a16:creationId xmlns:a16="http://schemas.microsoft.com/office/drawing/2014/main" xmlns="" id="{ECECCEAD-42EB-5D58-76AB-2A4ED10F689E}"/>
                  </a:ext>
                </a:extLst>
              </p:cNvPr>
              <p:cNvSpPr/>
              <p:nvPr/>
            </p:nvSpPr>
            <p:spPr>
              <a:xfrm>
                <a:off x="9986125" y="561188"/>
                <a:ext cx="107175" cy="148100"/>
              </a:xfrm>
              <a:custGeom>
                <a:avLst/>
                <a:gdLst/>
                <a:ahLst/>
                <a:cxnLst/>
                <a:rect l="l" t="t" r="r" b="b"/>
                <a:pathLst>
                  <a:path w="4287" h="5924" fill="none" extrusionOk="0">
                    <a:moveTo>
                      <a:pt x="1909" y="0"/>
                    </a:moveTo>
                    <a:lnTo>
                      <a:pt x="1909" y="0"/>
                    </a:lnTo>
                    <a:lnTo>
                      <a:pt x="2143" y="0"/>
                    </a:lnTo>
                    <a:lnTo>
                      <a:pt x="2143" y="0"/>
                    </a:lnTo>
                    <a:lnTo>
                      <a:pt x="2202" y="20"/>
                    </a:lnTo>
                    <a:lnTo>
                      <a:pt x="2202" y="20"/>
                    </a:lnTo>
                    <a:lnTo>
                      <a:pt x="2202" y="20"/>
                    </a:lnTo>
                    <a:lnTo>
                      <a:pt x="2202" y="20"/>
                    </a:lnTo>
                    <a:lnTo>
                      <a:pt x="2241" y="20"/>
                    </a:lnTo>
                    <a:lnTo>
                      <a:pt x="2241" y="20"/>
                    </a:lnTo>
                    <a:lnTo>
                      <a:pt x="2241" y="20"/>
                    </a:lnTo>
                    <a:lnTo>
                      <a:pt x="2397" y="59"/>
                    </a:lnTo>
                    <a:lnTo>
                      <a:pt x="2397" y="59"/>
                    </a:lnTo>
                    <a:lnTo>
                      <a:pt x="2572" y="117"/>
                    </a:lnTo>
                    <a:lnTo>
                      <a:pt x="2572" y="117"/>
                    </a:lnTo>
                    <a:lnTo>
                      <a:pt x="2572" y="117"/>
                    </a:lnTo>
                    <a:lnTo>
                      <a:pt x="2591" y="117"/>
                    </a:lnTo>
                    <a:lnTo>
                      <a:pt x="2611" y="117"/>
                    </a:lnTo>
                    <a:lnTo>
                      <a:pt x="2611" y="117"/>
                    </a:lnTo>
                    <a:lnTo>
                      <a:pt x="2630" y="137"/>
                    </a:lnTo>
                    <a:lnTo>
                      <a:pt x="2630" y="137"/>
                    </a:lnTo>
                    <a:lnTo>
                      <a:pt x="2630" y="137"/>
                    </a:lnTo>
                    <a:lnTo>
                      <a:pt x="2669" y="156"/>
                    </a:lnTo>
                    <a:lnTo>
                      <a:pt x="2650" y="137"/>
                    </a:lnTo>
                    <a:lnTo>
                      <a:pt x="2650" y="137"/>
                    </a:lnTo>
                    <a:lnTo>
                      <a:pt x="2650" y="137"/>
                    </a:lnTo>
                    <a:lnTo>
                      <a:pt x="2650" y="137"/>
                    </a:lnTo>
                    <a:lnTo>
                      <a:pt x="2845" y="234"/>
                    </a:lnTo>
                    <a:lnTo>
                      <a:pt x="2864" y="254"/>
                    </a:lnTo>
                    <a:lnTo>
                      <a:pt x="2884" y="254"/>
                    </a:lnTo>
                    <a:lnTo>
                      <a:pt x="2903" y="273"/>
                    </a:lnTo>
                    <a:lnTo>
                      <a:pt x="2903" y="273"/>
                    </a:lnTo>
                    <a:lnTo>
                      <a:pt x="2923" y="293"/>
                    </a:lnTo>
                    <a:lnTo>
                      <a:pt x="2923" y="293"/>
                    </a:lnTo>
                    <a:lnTo>
                      <a:pt x="3040" y="351"/>
                    </a:lnTo>
                    <a:lnTo>
                      <a:pt x="3040" y="351"/>
                    </a:lnTo>
                    <a:lnTo>
                      <a:pt x="3156" y="429"/>
                    </a:lnTo>
                    <a:lnTo>
                      <a:pt x="3156" y="429"/>
                    </a:lnTo>
                    <a:lnTo>
                      <a:pt x="3156" y="429"/>
                    </a:lnTo>
                    <a:lnTo>
                      <a:pt x="3156" y="429"/>
                    </a:lnTo>
                    <a:lnTo>
                      <a:pt x="3156" y="429"/>
                    </a:lnTo>
                    <a:lnTo>
                      <a:pt x="3156" y="429"/>
                    </a:lnTo>
                    <a:lnTo>
                      <a:pt x="3156" y="429"/>
                    </a:lnTo>
                    <a:lnTo>
                      <a:pt x="3195" y="468"/>
                    </a:lnTo>
                    <a:lnTo>
                      <a:pt x="3195" y="468"/>
                    </a:lnTo>
                    <a:lnTo>
                      <a:pt x="3312" y="565"/>
                    </a:lnTo>
                    <a:lnTo>
                      <a:pt x="3312" y="565"/>
                    </a:lnTo>
                    <a:lnTo>
                      <a:pt x="3312" y="585"/>
                    </a:lnTo>
                    <a:lnTo>
                      <a:pt x="3312" y="585"/>
                    </a:lnTo>
                    <a:lnTo>
                      <a:pt x="3410" y="663"/>
                    </a:lnTo>
                    <a:lnTo>
                      <a:pt x="3410" y="663"/>
                    </a:lnTo>
                    <a:lnTo>
                      <a:pt x="3527" y="799"/>
                    </a:lnTo>
                    <a:lnTo>
                      <a:pt x="3527" y="799"/>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44" y="936"/>
                    </a:lnTo>
                    <a:lnTo>
                      <a:pt x="3644" y="936"/>
                    </a:lnTo>
                    <a:lnTo>
                      <a:pt x="3760" y="1092"/>
                    </a:lnTo>
                    <a:lnTo>
                      <a:pt x="3760" y="1092"/>
                    </a:lnTo>
                    <a:lnTo>
                      <a:pt x="3838" y="1247"/>
                    </a:lnTo>
                    <a:lnTo>
                      <a:pt x="3838" y="1247"/>
                    </a:lnTo>
                    <a:lnTo>
                      <a:pt x="3994" y="1559"/>
                    </a:lnTo>
                    <a:lnTo>
                      <a:pt x="3994" y="1559"/>
                    </a:lnTo>
                    <a:lnTo>
                      <a:pt x="3994" y="1559"/>
                    </a:lnTo>
                    <a:lnTo>
                      <a:pt x="3994" y="1559"/>
                    </a:lnTo>
                    <a:lnTo>
                      <a:pt x="4014" y="1579"/>
                    </a:lnTo>
                    <a:lnTo>
                      <a:pt x="4014" y="1598"/>
                    </a:lnTo>
                    <a:lnTo>
                      <a:pt x="4014" y="1579"/>
                    </a:lnTo>
                    <a:lnTo>
                      <a:pt x="4014" y="1579"/>
                    </a:lnTo>
                    <a:lnTo>
                      <a:pt x="4014" y="1579"/>
                    </a:lnTo>
                    <a:lnTo>
                      <a:pt x="4131" y="1910"/>
                    </a:lnTo>
                    <a:lnTo>
                      <a:pt x="4131" y="1949"/>
                    </a:lnTo>
                    <a:lnTo>
                      <a:pt x="4131" y="1949"/>
                    </a:lnTo>
                    <a:lnTo>
                      <a:pt x="4189" y="2144"/>
                    </a:lnTo>
                    <a:lnTo>
                      <a:pt x="4189" y="2144"/>
                    </a:lnTo>
                    <a:lnTo>
                      <a:pt x="4248" y="2455"/>
                    </a:lnTo>
                    <a:lnTo>
                      <a:pt x="4248" y="2455"/>
                    </a:lnTo>
                    <a:lnTo>
                      <a:pt x="4248" y="2455"/>
                    </a:lnTo>
                    <a:lnTo>
                      <a:pt x="4248" y="2436"/>
                    </a:lnTo>
                    <a:lnTo>
                      <a:pt x="4248" y="2436"/>
                    </a:lnTo>
                    <a:lnTo>
                      <a:pt x="4267" y="2709"/>
                    </a:lnTo>
                    <a:lnTo>
                      <a:pt x="4287" y="2962"/>
                    </a:lnTo>
                    <a:lnTo>
                      <a:pt x="4287" y="2962"/>
                    </a:lnTo>
                    <a:lnTo>
                      <a:pt x="4267" y="3215"/>
                    </a:lnTo>
                    <a:lnTo>
                      <a:pt x="4248" y="3469"/>
                    </a:lnTo>
                    <a:lnTo>
                      <a:pt x="4248" y="3449"/>
                    </a:lnTo>
                    <a:lnTo>
                      <a:pt x="4248" y="3449"/>
                    </a:lnTo>
                    <a:lnTo>
                      <a:pt x="4209" y="3683"/>
                    </a:lnTo>
                    <a:lnTo>
                      <a:pt x="4150" y="3917"/>
                    </a:lnTo>
                    <a:lnTo>
                      <a:pt x="4150" y="3917"/>
                    </a:lnTo>
                    <a:lnTo>
                      <a:pt x="4092" y="4131"/>
                    </a:lnTo>
                    <a:lnTo>
                      <a:pt x="4014" y="4345"/>
                    </a:lnTo>
                    <a:lnTo>
                      <a:pt x="4014" y="4345"/>
                    </a:lnTo>
                    <a:lnTo>
                      <a:pt x="4014" y="4345"/>
                    </a:lnTo>
                    <a:lnTo>
                      <a:pt x="4014" y="4345"/>
                    </a:lnTo>
                    <a:lnTo>
                      <a:pt x="4014" y="4345"/>
                    </a:lnTo>
                    <a:lnTo>
                      <a:pt x="3916" y="4521"/>
                    </a:lnTo>
                    <a:lnTo>
                      <a:pt x="3819" y="4716"/>
                    </a:lnTo>
                    <a:lnTo>
                      <a:pt x="3819" y="4716"/>
                    </a:lnTo>
                    <a:lnTo>
                      <a:pt x="3624" y="5008"/>
                    </a:lnTo>
                    <a:lnTo>
                      <a:pt x="3624" y="5008"/>
                    </a:lnTo>
                    <a:lnTo>
                      <a:pt x="3624" y="5008"/>
                    </a:lnTo>
                    <a:lnTo>
                      <a:pt x="3624" y="5008"/>
                    </a:lnTo>
                    <a:lnTo>
                      <a:pt x="3605" y="5027"/>
                    </a:lnTo>
                    <a:lnTo>
                      <a:pt x="3605" y="5027"/>
                    </a:lnTo>
                    <a:lnTo>
                      <a:pt x="3605" y="5027"/>
                    </a:lnTo>
                    <a:lnTo>
                      <a:pt x="3605" y="5027"/>
                    </a:lnTo>
                    <a:lnTo>
                      <a:pt x="3605" y="5027"/>
                    </a:lnTo>
                    <a:lnTo>
                      <a:pt x="3605" y="5027"/>
                    </a:lnTo>
                    <a:lnTo>
                      <a:pt x="3605" y="5027"/>
                    </a:lnTo>
                    <a:lnTo>
                      <a:pt x="3390" y="5281"/>
                    </a:lnTo>
                    <a:lnTo>
                      <a:pt x="3390" y="5281"/>
                    </a:lnTo>
                    <a:lnTo>
                      <a:pt x="3156" y="5475"/>
                    </a:lnTo>
                    <a:lnTo>
                      <a:pt x="3156" y="5475"/>
                    </a:lnTo>
                    <a:lnTo>
                      <a:pt x="3156" y="5475"/>
                    </a:lnTo>
                    <a:lnTo>
                      <a:pt x="3156" y="5475"/>
                    </a:lnTo>
                    <a:lnTo>
                      <a:pt x="3156" y="5475"/>
                    </a:lnTo>
                    <a:lnTo>
                      <a:pt x="3156" y="5475"/>
                    </a:lnTo>
                    <a:lnTo>
                      <a:pt x="2903" y="5651"/>
                    </a:lnTo>
                    <a:lnTo>
                      <a:pt x="2903" y="5651"/>
                    </a:lnTo>
                    <a:lnTo>
                      <a:pt x="2669" y="5768"/>
                    </a:lnTo>
                    <a:lnTo>
                      <a:pt x="2669" y="5768"/>
                    </a:lnTo>
                    <a:lnTo>
                      <a:pt x="2669" y="5768"/>
                    </a:lnTo>
                    <a:lnTo>
                      <a:pt x="2397" y="5865"/>
                    </a:lnTo>
                    <a:lnTo>
                      <a:pt x="2397" y="5865"/>
                    </a:lnTo>
                    <a:lnTo>
                      <a:pt x="2163" y="5904"/>
                    </a:lnTo>
                    <a:lnTo>
                      <a:pt x="2163" y="5904"/>
                    </a:lnTo>
                    <a:lnTo>
                      <a:pt x="2163" y="5904"/>
                    </a:lnTo>
                    <a:lnTo>
                      <a:pt x="1909" y="5924"/>
                    </a:lnTo>
                    <a:lnTo>
                      <a:pt x="1909" y="5924"/>
                    </a:lnTo>
                    <a:lnTo>
                      <a:pt x="1715" y="5924"/>
                    </a:lnTo>
                    <a:lnTo>
                      <a:pt x="1715" y="5924"/>
                    </a:lnTo>
                    <a:lnTo>
                      <a:pt x="1539" y="5826"/>
                    </a:lnTo>
                    <a:lnTo>
                      <a:pt x="1344" y="5709"/>
                    </a:lnTo>
                    <a:lnTo>
                      <a:pt x="1189" y="5573"/>
                    </a:lnTo>
                    <a:lnTo>
                      <a:pt x="1013" y="5436"/>
                    </a:lnTo>
                    <a:lnTo>
                      <a:pt x="877" y="5281"/>
                    </a:lnTo>
                    <a:lnTo>
                      <a:pt x="721" y="5105"/>
                    </a:lnTo>
                    <a:lnTo>
                      <a:pt x="585" y="4930"/>
                    </a:lnTo>
                    <a:lnTo>
                      <a:pt x="468" y="4735"/>
                    </a:lnTo>
                    <a:lnTo>
                      <a:pt x="370" y="4540"/>
                    </a:lnTo>
                    <a:lnTo>
                      <a:pt x="273" y="4345"/>
                    </a:lnTo>
                    <a:lnTo>
                      <a:pt x="195" y="4131"/>
                    </a:lnTo>
                    <a:lnTo>
                      <a:pt x="117" y="3917"/>
                    </a:lnTo>
                    <a:lnTo>
                      <a:pt x="59" y="3683"/>
                    </a:lnTo>
                    <a:lnTo>
                      <a:pt x="20" y="3449"/>
                    </a:lnTo>
                    <a:lnTo>
                      <a:pt x="0" y="3215"/>
                    </a:lnTo>
                    <a:lnTo>
                      <a:pt x="0" y="2962"/>
                    </a:lnTo>
                    <a:lnTo>
                      <a:pt x="0" y="2962"/>
                    </a:lnTo>
                    <a:lnTo>
                      <a:pt x="0" y="2709"/>
                    </a:lnTo>
                    <a:lnTo>
                      <a:pt x="20" y="2475"/>
                    </a:lnTo>
                    <a:lnTo>
                      <a:pt x="59" y="2241"/>
                    </a:lnTo>
                    <a:lnTo>
                      <a:pt x="117" y="2007"/>
                    </a:lnTo>
                    <a:lnTo>
                      <a:pt x="195" y="1793"/>
                    </a:lnTo>
                    <a:lnTo>
                      <a:pt x="273" y="1579"/>
                    </a:lnTo>
                    <a:lnTo>
                      <a:pt x="370" y="1364"/>
                    </a:lnTo>
                    <a:lnTo>
                      <a:pt x="487" y="1169"/>
                    </a:lnTo>
                    <a:lnTo>
                      <a:pt x="604" y="994"/>
                    </a:lnTo>
                    <a:lnTo>
                      <a:pt x="740" y="819"/>
                    </a:lnTo>
                    <a:lnTo>
                      <a:pt x="877" y="643"/>
                    </a:lnTo>
                    <a:lnTo>
                      <a:pt x="1033" y="488"/>
                    </a:lnTo>
                    <a:lnTo>
                      <a:pt x="1189" y="351"/>
                    </a:lnTo>
                    <a:lnTo>
                      <a:pt x="1364" y="215"/>
                    </a:lnTo>
                    <a:lnTo>
                      <a:pt x="1539" y="98"/>
                    </a:lnTo>
                    <a:lnTo>
                      <a:pt x="1734" y="0"/>
                    </a:lnTo>
                    <a:lnTo>
                      <a:pt x="1734" y="0"/>
                    </a:lnTo>
                    <a:lnTo>
                      <a:pt x="1890" y="0"/>
                    </a:lnTo>
                    <a:lnTo>
                      <a:pt x="190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982;p40">
                <a:extLst>
                  <a:ext uri="{FF2B5EF4-FFF2-40B4-BE49-F238E27FC236}">
                    <a16:creationId xmlns:a16="http://schemas.microsoft.com/office/drawing/2014/main" xmlns="" id="{08887262-E087-5BB6-905E-B3E13DA74D40}"/>
                  </a:ext>
                </a:extLst>
              </p:cNvPr>
              <p:cNvSpPr/>
              <p:nvPr/>
            </p:nvSpPr>
            <p:spPr>
              <a:xfrm>
                <a:off x="10085975" y="669813"/>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983;p40">
                <a:extLst>
                  <a:ext uri="{FF2B5EF4-FFF2-40B4-BE49-F238E27FC236}">
                    <a16:creationId xmlns:a16="http://schemas.microsoft.com/office/drawing/2014/main" xmlns="" id="{D6649BDC-1797-07F5-57B4-3D4CFE0EC44A}"/>
                  </a:ext>
                </a:extLst>
              </p:cNvPr>
              <p:cNvSpPr/>
              <p:nvPr/>
            </p:nvSpPr>
            <p:spPr>
              <a:xfrm>
                <a:off x="10065025" y="698063"/>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984;p40">
                <a:extLst>
                  <a:ext uri="{FF2B5EF4-FFF2-40B4-BE49-F238E27FC236}">
                    <a16:creationId xmlns:a16="http://schemas.microsoft.com/office/drawing/2014/main" xmlns="" id="{6E2D2B03-5A61-CE91-CC78-304EAE6CFC0B}"/>
                  </a:ext>
                </a:extLst>
              </p:cNvPr>
              <p:cNvSpPr/>
              <p:nvPr/>
            </p:nvSpPr>
            <p:spPr>
              <a:xfrm>
                <a:off x="10069900" y="625488"/>
                <a:ext cx="44350" cy="18525"/>
              </a:xfrm>
              <a:custGeom>
                <a:avLst/>
                <a:gdLst/>
                <a:ahLst/>
                <a:cxnLst/>
                <a:rect l="l" t="t" r="r" b="b"/>
                <a:pathLst>
                  <a:path w="1774" h="741" extrusionOk="0">
                    <a:moveTo>
                      <a:pt x="897" y="0"/>
                    </a:moveTo>
                    <a:lnTo>
                      <a:pt x="702" y="20"/>
                    </a:lnTo>
                    <a:lnTo>
                      <a:pt x="546" y="39"/>
                    </a:lnTo>
                    <a:lnTo>
                      <a:pt x="390" y="78"/>
                    </a:lnTo>
                    <a:lnTo>
                      <a:pt x="254" y="117"/>
                    </a:lnTo>
                    <a:lnTo>
                      <a:pt x="156" y="176"/>
                    </a:lnTo>
                    <a:lnTo>
                      <a:pt x="78" y="234"/>
                    </a:lnTo>
                    <a:lnTo>
                      <a:pt x="20" y="293"/>
                    </a:lnTo>
                    <a:lnTo>
                      <a:pt x="0" y="371"/>
                    </a:lnTo>
                    <a:lnTo>
                      <a:pt x="20" y="448"/>
                    </a:lnTo>
                    <a:lnTo>
                      <a:pt x="78" y="526"/>
                    </a:lnTo>
                    <a:lnTo>
                      <a:pt x="156" y="585"/>
                    </a:lnTo>
                    <a:lnTo>
                      <a:pt x="254" y="643"/>
                    </a:lnTo>
                    <a:lnTo>
                      <a:pt x="390" y="682"/>
                    </a:lnTo>
                    <a:lnTo>
                      <a:pt x="546" y="721"/>
                    </a:lnTo>
                    <a:lnTo>
                      <a:pt x="702" y="741"/>
                    </a:lnTo>
                    <a:lnTo>
                      <a:pt x="1072" y="741"/>
                    </a:lnTo>
                    <a:lnTo>
                      <a:pt x="1228" y="721"/>
                    </a:lnTo>
                    <a:lnTo>
                      <a:pt x="1384" y="682"/>
                    </a:lnTo>
                    <a:lnTo>
                      <a:pt x="1520" y="643"/>
                    </a:lnTo>
                    <a:lnTo>
                      <a:pt x="1617" y="585"/>
                    </a:lnTo>
                    <a:lnTo>
                      <a:pt x="1715" y="526"/>
                    </a:lnTo>
                    <a:lnTo>
                      <a:pt x="1754" y="448"/>
                    </a:lnTo>
                    <a:lnTo>
                      <a:pt x="1773" y="371"/>
                    </a:lnTo>
                    <a:lnTo>
                      <a:pt x="1754" y="293"/>
                    </a:lnTo>
                    <a:lnTo>
                      <a:pt x="1715" y="234"/>
                    </a:lnTo>
                    <a:lnTo>
                      <a:pt x="1617" y="176"/>
                    </a:lnTo>
                    <a:lnTo>
                      <a:pt x="1520" y="117"/>
                    </a:lnTo>
                    <a:lnTo>
                      <a:pt x="1384" y="78"/>
                    </a:lnTo>
                    <a:lnTo>
                      <a:pt x="1228" y="39"/>
                    </a:lnTo>
                    <a:lnTo>
                      <a:pt x="1072" y="20"/>
                    </a:lnTo>
                    <a:lnTo>
                      <a:pt x="897"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985;p40">
                <a:extLst>
                  <a:ext uri="{FF2B5EF4-FFF2-40B4-BE49-F238E27FC236}">
                    <a16:creationId xmlns:a16="http://schemas.microsoft.com/office/drawing/2014/main" xmlns="" id="{F3545DB5-D730-5C2F-AE27-51A10A95BB49}"/>
                  </a:ext>
                </a:extLst>
              </p:cNvPr>
              <p:cNvSpPr/>
              <p:nvPr/>
            </p:nvSpPr>
            <p:spPr>
              <a:xfrm>
                <a:off x="10069900" y="625488"/>
                <a:ext cx="44350" cy="18525"/>
              </a:xfrm>
              <a:custGeom>
                <a:avLst/>
                <a:gdLst/>
                <a:ahLst/>
                <a:cxnLst/>
                <a:rect l="l" t="t" r="r" b="b"/>
                <a:pathLst>
                  <a:path w="1774" h="741" fill="none" extrusionOk="0">
                    <a:moveTo>
                      <a:pt x="1773" y="371"/>
                    </a:moveTo>
                    <a:lnTo>
                      <a:pt x="1773" y="371"/>
                    </a:lnTo>
                    <a:lnTo>
                      <a:pt x="1754" y="448"/>
                    </a:lnTo>
                    <a:lnTo>
                      <a:pt x="1715" y="526"/>
                    </a:lnTo>
                    <a:lnTo>
                      <a:pt x="1617" y="585"/>
                    </a:lnTo>
                    <a:lnTo>
                      <a:pt x="1520" y="643"/>
                    </a:lnTo>
                    <a:lnTo>
                      <a:pt x="1384" y="682"/>
                    </a:lnTo>
                    <a:lnTo>
                      <a:pt x="1228" y="721"/>
                    </a:lnTo>
                    <a:lnTo>
                      <a:pt x="1072" y="741"/>
                    </a:lnTo>
                    <a:lnTo>
                      <a:pt x="897" y="741"/>
                    </a:lnTo>
                    <a:lnTo>
                      <a:pt x="897" y="741"/>
                    </a:lnTo>
                    <a:lnTo>
                      <a:pt x="702" y="741"/>
                    </a:lnTo>
                    <a:lnTo>
                      <a:pt x="546" y="721"/>
                    </a:lnTo>
                    <a:lnTo>
                      <a:pt x="390" y="682"/>
                    </a:lnTo>
                    <a:lnTo>
                      <a:pt x="254" y="643"/>
                    </a:lnTo>
                    <a:lnTo>
                      <a:pt x="156" y="585"/>
                    </a:lnTo>
                    <a:lnTo>
                      <a:pt x="78" y="526"/>
                    </a:lnTo>
                    <a:lnTo>
                      <a:pt x="20" y="448"/>
                    </a:lnTo>
                    <a:lnTo>
                      <a:pt x="0" y="371"/>
                    </a:lnTo>
                    <a:lnTo>
                      <a:pt x="0" y="371"/>
                    </a:lnTo>
                    <a:lnTo>
                      <a:pt x="20" y="293"/>
                    </a:lnTo>
                    <a:lnTo>
                      <a:pt x="78" y="234"/>
                    </a:lnTo>
                    <a:lnTo>
                      <a:pt x="156" y="176"/>
                    </a:lnTo>
                    <a:lnTo>
                      <a:pt x="254" y="117"/>
                    </a:lnTo>
                    <a:lnTo>
                      <a:pt x="390" y="78"/>
                    </a:lnTo>
                    <a:lnTo>
                      <a:pt x="546" y="39"/>
                    </a:lnTo>
                    <a:lnTo>
                      <a:pt x="702" y="20"/>
                    </a:lnTo>
                    <a:lnTo>
                      <a:pt x="897" y="0"/>
                    </a:lnTo>
                    <a:lnTo>
                      <a:pt x="897" y="0"/>
                    </a:lnTo>
                    <a:lnTo>
                      <a:pt x="1072" y="20"/>
                    </a:lnTo>
                    <a:lnTo>
                      <a:pt x="1228" y="39"/>
                    </a:lnTo>
                    <a:lnTo>
                      <a:pt x="1384" y="78"/>
                    </a:lnTo>
                    <a:lnTo>
                      <a:pt x="1520" y="117"/>
                    </a:lnTo>
                    <a:lnTo>
                      <a:pt x="1617" y="176"/>
                    </a:lnTo>
                    <a:lnTo>
                      <a:pt x="1715" y="234"/>
                    </a:lnTo>
                    <a:lnTo>
                      <a:pt x="1754" y="293"/>
                    </a:lnTo>
                    <a:lnTo>
                      <a:pt x="1773" y="37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986;p40">
                <a:extLst>
                  <a:ext uri="{FF2B5EF4-FFF2-40B4-BE49-F238E27FC236}">
                    <a16:creationId xmlns:a16="http://schemas.microsoft.com/office/drawing/2014/main" xmlns="" id="{8D5183C4-0E94-714A-C14F-D3DD8021565B}"/>
                  </a:ext>
                </a:extLst>
              </p:cNvPr>
              <p:cNvSpPr/>
              <p:nvPr/>
            </p:nvSpPr>
            <p:spPr>
              <a:xfrm>
                <a:off x="9882350" y="671763"/>
                <a:ext cx="81875" cy="43375"/>
              </a:xfrm>
              <a:custGeom>
                <a:avLst/>
                <a:gdLst/>
                <a:ahLst/>
                <a:cxnLst/>
                <a:rect l="l" t="t" r="r" b="b"/>
                <a:pathLst>
                  <a:path w="3275" h="1735" extrusionOk="0">
                    <a:moveTo>
                      <a:pt x="1560" y="0"/>
                    </a:moveTo>
                    <a:lnTo>
                      <a:pt x="1306" y="39"/>
                    </a:lnTo>
                    <a:lnTo>
                      <a:pt x="1034" y="98"/>
                    </a:lnTo>
                    <a:lnTo>
                      <a:pt x="800" y="195"/>
                    </a:lnTo>
                    <a:lnTo>
                      <a:pt x="585" y="332"/>
                    </a:lnTo>
                    <a:lnTo>
                      <a:pt x="410" y="468"/>
                    </a:lnTo>
                    <a:lnTo>
                      <a:pt x="254" y="624"/>
                    </a:lnTo>
                    <a:lnTo>
                      <a:pt x="118" y="819"/>
                    </a:lnTo>
                    <a:lnTo>
                      <a:pt x="20" y="1033"/>
                    </a:lnTo>
                    <a:lnTo>
                      <a:pt x="1" y="1072"/>
                    </a:lnTo>
                    <a:lnTo>
                      <a:pt x="20" y="1111"/>
                    </a:lnTo>
                    <a:lnTo>
                      <a:pt x="118" y="1267"/>
                    </a:lnTo>
                    <a:lnTo>
                      <a:pt x="254" y="1384"/>
                    </a:lnTo>
                    <a:lnTo>
                      <a:pt x="410" y="1481"/>
                    </a:lnTo>
                    <a:lnTo>
                      <a:pt x="566" y="1578"/>
                    </a:lnTo>
                    <a:lnTo>
                      <a:pt x="741" y="1637"/>
                    </a:lnTo>
                    <a:lnTo>
                      <a:pt x="936" y="1676"/>
                    </a:lnTo>
                    <a:lnTo>
                      <a:pt x="1131" y="1715"/>
                    </a:lnTo>
                    <a:lnTo>
                      <a:pt x="1345" y="1734"/>
                    </a:lnTo>
                    <a:lnTo>
                      <a:pt x="1462" y="1734"/>
                    </a:lnTo>
                    <a:lnTo>
                      <a:pt x="1813" y="1715"/>
                    </a:lnTo>
                    <a:lnTo>
                      <a:pt x="2183" y="1656"/>
                    </a:lnTo>
                    <a:lnTo>
                      <a:pt x="2553" y="1559"/>
                    </a:lnTo>
                    <a:lnTo>
                      <a:pt x="2885" y="1423"/>
                    </a:lnTo>
                    <a:lnTo>
                      <a:pt x="3060" y="1325"/>
                    </a:lnTo>
                    <a:lnTo>
                      <a:pt x="3157" y="1247"/>
                    </a:lnTo>
                    <a:lnTo>
                      <a:pt x="3216" y="1169"/>
                    </a:lnTo>
                    <a:lnTo>
                      <a:pt x="3255" y="1091"/>
                    </a:lnTo>
                    <a:lnTo>
                      <a:pt x="3274" y="994"/>
                    </a:lnTo>
                    <a:lnTo>
                      <a:pt x="3274" y="897"/>
                    </a:lnTo>
                    <a:lnTo>
                      <a:pt x="3255" y="799"/>
                    </a:lnTo>
                    <a:lnTo>
                      <a:pt x="3216" y="721"/>
                    </a:lnTo>
                    <a:lnTo>
                      <a:pt x="3157" y="624"/>
                    </a:lnTo>
                    <a:lnTo>
                      <a:pt x="3001" y="468"/>
                    </a:lnTo>
                    <a:lnTo>
                      <a:pt x="2826" y="312"/>
                    </a:lnTo>
                    <a:lnTo>
                      <a:pt x="2612" y="195"/>
                    </a:lnTo>
                    <a:lnTo>
                      <a:pt x="2397" y="98"/>
                    </a:lnTo>
                    <a:lnTo>
                      <a:pt x="2183" y="39"/>
                    </a:lnTo>
                    <a:lnTo>
                      <a:pt x="1949" y="0"/>
                    </a:lnTo>
                    <a:close/>
                  </a:path>
                </a:pathLst>
              </a:custGeom>
              <a:solidFill>
                <a:srgbClr val="FF86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987;p40">
                <a:extLst>
                  <a:ext uri="{FF2B5EF4-FFF2-40B4-BE49-F238E27FC236}">
                    <a16:creationId xmlns:a16="http://schemas.microsoft.com/office/drawing/2014/main" xmlns="" id="{EBC24424-82FF-2F95-AF61-7AB002EF8BCE}"/>
                  </a:ext>
                </a:extLst>
              </p:cNvPr>
              <p:cNvSpPr/>
              <p:nvPr/>
            </p:nvSpPr>
            <p:spPr>
              <a:xfrm>
                <a:off x="9882350" y="671763"/>
                <a:ext cx="81875" cy="43375"/>
              </a:xfrm>
              <a:custGeom>
                <a:avLst/>
                <a:gdLst/>
                <a:ahLst/>
                <a:cxnLst/>
                <a:rect l="l" t="t" r="r" b="b"/>
                <a:pathLst>
                  <a:path w="3275" h="1735" fill="none" extrusionOk="0">
                    <a:moveTo>
                      <a:pt x="1696" y="0"/>
                    </a:moveTo>
                    <a:lnTo>
                      <a:pt x="1696" y="0"/>
                    </a:lnTo>
                    <a:lnTo>
                      <a:pt x="1560" y="0"/>
                    </a:lnTo>
                    <a:lnTo>
                      <a:pt x="1560" y="0"/>
                    </a:lnTo>
                    <a:lnTo>
                      <a:pt x="1306" y="39"/>
                    </a:lnTo>
                    <a:lnTo>
                      <a:pt x="1034" y="98"/>
                    </a:lnTo>
                    <a:lnTo>
                      <a:pt x="1034" y="98"/>
                    </a:lnTo>
                    <a:lnTo>
                      <a:pt x="800" y="195"/>
                    </a:lnTo>
                    <a:lnTo>
                      <a:pt x="585" y="332"/>
                    </a:lnTo>
                    <a:lnTo>
                      <a:pt x="585" y="332"/>
                    </a:lnTo>
                    <a:lnTo>
                      <a:pt x="410" y="468"/>
                    </a:lnTo>
                    <a:lnTo>
                      <a:pt x="254" y="624"/>
                    </a:lnTo>
                    <a:lnTo>
                      <a:pt x="254" y="624"/>
                    </a:lnTo>
                    <a:lnTo>
                      <a:pt x="118" y="819"/>
                    </a:lnTo>
                    <a:lnTo>
                      <a:pt x="118" y="819"/>
                    </a:lnTo>
                    <a:lnTo>
                      <a:pt x="20" y="1033"/>
                    </a:lnTo>
                    <a:lnTo>
                      <a:pt x="20" y="1033"/>
                    </a:lnTo>
                    <a:lnTo>
                      <a:pt x="1" y="1072"/>
                    </a:lnTo>
                    <a:lnTo>
                      <a:pt x="20" y="1111"/>
                    </a:lnTo>
                    <a:lnTo>
                      <a:pt x="20" y="1111"/>
                    </a:lnTo>
                    <a:lnTo>
                      <a:pt x="118" y="1267"/>
                    </a:lnTo>
                    <a:lnTo>
                      <a:pt x="254" y="1384"/>
                    </a:lnTo>
                    <a:lnTo>
                      <a:pt x="254" y="1384"/>
                    </a:lnTo>
                    <a:lnTo>
                      <a:pt x="410" y="1481"/>
                    </a:lnTo>
                    <a:lnTo>
                      <a:pt x="566" y="1578"/>
                    </a:lnTo>
                    <a:lnTo>
                      <a:pt x="566" y="1578"/>
                    </a:lnTo>
                    <a:lnTo>
                      <a:pt x="741" y="1637"/>
                    </a:lnTo>
                    <a:lnTo>
                      <a:pt x="936" y="1676"/>
                    </a:lnTo>
                    <a:lnTo>
                      <a:pt x="1131" y="1715"/>
                    </a:lnTo>
                    <a:lnTo>
                      <a:pt x="1345" y="1734"/>
                    </a:lnTo>
                    <a:lnTo>
                      <a:pt x="1345" y="1734"/>
                    </a:lnTo>
                    <a:lnTo>
                      <a:pt x="1462" y="1734"/>
                    </a:lnTo>
                    <a:lnTo>
                      <a:pt x="1462" y="1734"/>
                    </a:lnTo>
                    <a:lnTo>
                      <a:pt x="1813" y="1715"/>
                    </a:lnTo>
                    <a:lnTo>
                      <a:pt x="2183" y="1656"/>
                    </a:lnTo>
                    <a:lnTo>
                      <a:pt x="2183" y="1656"/>
                    </a:lnTo>
                    <a:lnTo>
                      <a:pt x="2553" y="1559"/>
                    </a:lnTo>
                    <a:lnTo>
                      <a:pt x="2885" y="1423"/>
                    </a:lnTo>
                    <a:lnTo>
                      <a:pt x="2885" y="1423"/>
                    </a:lnTo>
                    <a:lnTo>
                      <a:pt x="3060" y="1325"/>
                    </a:lnTo>
                    <a:lnTo>
                      <a:pt x="3060" y="1325"/>
                    </a:lnTo>
                    <a:lnTo>
                      <a:pt x="3157" y="1247"/>
                    </a:lnTo>
                    <a:lnTo>
                      <a:pt x="3216" y="1169"/>
                    </a:lnTo>
                    <a:lnTo>
                      <a:pt x="3216" y="1169"/>
                    </a:lnTo>
                    <a:lnTo>
                      <a:pt x="3255" y="1091"/>
                    </a:lnTo>
                    <a:lnTo>
                      <a:pt x="3274" y="994"/>
                    </a:lnTo>
                    <a:lnTo>
                      <a:pt x="3274" y="994"/>
                    </a:lnTo>
                    <a:lnTo>
                      <a:pt x="3274" y="897"/>
                    </a:lnTo>
                    <a:lnTo>
                      <a:pt x="3274" y="897"/>
                    </a:lnTo>
                    <a:lnTo>
                      <a:pt x="3255" y="799"/>
                    </a:lnTo>
                    <a:lnTo>
                      <a:pt x="3255" y="799"/>
                    </a:lnTo>
                    <a:lnTo>
                      <a:pt x="3216" y="721"/>
                    </a:lnTo>
                    <a:lnTo>
                      <a:pt x="3157" y="624"/>
                    </a:lnTo>
                    <a:lnTo>
                      <a:pt x="3001" y="468"/>
                    </a:lnTo>
                    <a:lnTo>
                      <a:pt x="3001" y="468"/>
                    </a:lnTo>
                    <a:lnTo>
                      <a:pt x="2826" y="312"/>
                    </a:lnTo>
                    <a:lnTo>
                      <a:pt x="2612" y="195"/>
                    </a:lnTo>
                    <a:lnTo>
                      <a:pt x="2612" y="195"/>
                    </a:lnTo>
                    <a:lnTo>
                      <a:pt x="2397" y="98"/>
                    </a:lnTo>
                    <a:lnTo>
                      <a:pt x="2183" y="39"/>
                    </a:lnTo>
                    <a:lnTo>
                      <a:pt x="1949" y="0"/>
                    </a:lnTo>
                    <a:lnTo>
                      <a:pt x="1696"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988;p40">
                <a:extLst>
                  <a:ext uri="{FF2B5EF4-FFF2-40B4-BE49-F238E27FC236}">
                    <a16:creationId xmlns:a16="http://schemas.microsoft.com/office/drawing/2014/main" xmlns="" id="{3A94C117-EBD1-7E76-99F2-9050504E70F2}"/>
                  </a:ext>
                </a:extLst>
              </p:cNvPr>
              <p:cNvSpPr/>
              <p:nvPr/>
            </p:nvSpPr>
            <p:spPr>
              <a:xfrm>
                <a:off x="9970525" y="688813"/>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989;p40">
                <a:extLst>
                  <a:ext uri="{FF2B5EF4-FFF2-40B4-BE49-F238E27FC236}">
                    <a16:creationId xmlns:a16="http://schemas.microsoft.com/office/drawing/2014/main" xmlns="" id="{32DC00C3-3CCC-D350-968C-36ACDBEB21B6}"/>
                  </a:ext>
                </a:extLst>
              </p:cNvPr>
              <p:cNvSpPr/>
              <p:nvPr/>
            </p:nvSpPr>
            <p:spPr>
              <a:xfrm>
                <a:off x="9970525" y="688813"/>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990;p40">
                <a:extLst>
                  <a:ext uri="{FF2B5EF4-FFF2-40B4-BE49-F238E27FC236}">
                    <a16:creationId xmlns:a16="http://schemas.microsoft.com/office/drawing/2014/main" xmlns="" id="{A00E17F1-1633-DC6B-D9CD-A5EEB73B9A55}"/>
                  </a:ext>
                </a:extLst>
              </p:cNvPr>
              <p:cNvSpPr/>
              <p:nvPr/>
            </p:nvSpPr>
            <p:spPr>
              <a:xfrm>
                <a:off x="9869700" y="646438"/>
                <a:ext cx="107675" cy="71125"/>
              </a:xfrm>
              <a:custGeom>
                <a:avLst/>
                <a:gdLst/>
                <a:ahLst/>
                <a:cxnLst/>
                <a:rect l="l" t="t" r="r" b="b"/>
                <a:pathLst>
                  <a:path w="4307" h="2845" extrusionOk="0">
                    <a:moveTo>
                      <a:pt x="2163" y="1091"/>
                    </a:moveTo>
                    <a:lnTo>
                      <a:pt x="2475" y="1130"/>
                    </a:lnTo>
                    <a:lnTo>
                      <a:pt x="2728" y="1169"/>
                    </a:lnTo>
                    <a:lnTo>
                      <a:pt x="2962" y="1247"/>
                    </a:lnTo>
                    <a:lnTo>
                      <a:pt x="3157" y="1345"/>
                    </a:lnTo>
                    <a:lnTo>
                      <a:pt x="3332" y="1461"/>
                    </a:lnTo>
                    <a:lnTo>
                      <a:pt x="3430" y="1559"/>
                    </a:lnTo>
                    <a:lnTo>
                      <a:pt x="3527" y="1676"/>
                    </a:lnTo>
                    <a:lnTo>
                      <a:pt x="3644" y="1832"/>
                    </a:lnTo>
                    <a:lnTo>
                      <a:pt x="3644" y="1871"/>
                    </a:lnTo>
                    <a:lnTo>
                      <a:pt x="3663" y="1910"/>
                    </a:lnTo>
                    <a:lnTo>
                      <a:pt x="3683" y="1968"/>
                    </a:lnTo>
                    <a:lnTo>
                      <a:pt x="3683" y="1987"/>
                    </a:lnTo>
                    <a:lnTo>
                      <a:pt x="3702" y="2046"/>
                    </a:lnTo>
                    <a:lnTo>
                      <a:pt x="3702" y="2065"/>
                    </a:lnTo>
                    <a:lnTo>
                      <a:pt x="3702" y="2143"/>
                    </a:lnTo>
                    <a:lnTo>
                      <a:pt x="3507" y="2319"/>
                    </a:lnTo>
                    <a:lnTo>
                      <a:pt x="3293" y="2455"/>
                    </a:lnTo>
                    <a:lnTo>
                      <a:pt x="3059" y="2553"/>
                    </a:lnTo>
                    <a:lnTo>
                      <a:pt x="2748" y="2650"/>
                    </a:lnTo>
                    <a:lnTo>
                      <a:pt x="2436" y="2689"/>
                    </a:lnTo>
                    <a:lnTo>
                      <a:pt x="2241" y="2708"/>
                    </a:lnTo>
                    <a:lnTo>
                      <a:pt x="2124" y="2708"/>
                    </a:lnTo>
                    <a:lnTo>
                      <a:pt x="1890" y="2689"/>
                    </a:lnTo>
                    <a:lnTo>
                      <a:pt x="1559" y="2650"/>
                    </a:lnTo>
                    <a:lnTo>
                      <a:pt x="1267" y="2553"/>
                    </a:lnTo>
                    <a:lnTo>
                      <a:pt x="1033" y="2455"/>
                    </a:lnTo>
                    <a:lnTo>
                      <a:pt x="819" y="2338"/>
                    </a:lnTo>
                    <a:lnTo>
                      <a:pt x="702" y="2241"/>
                    </a:lnTo>
                    <a:lnTo>
                      <a:pt x="585" y="2143"/>
                    </a:lnTo>
                    <a:lnTo>
                      <a:pt x="604" y="2104"/>
                    </a:lnTo>
                    <a:lnTo>
                      <a:pt x="604" y="2085"/>
                    </a:lnTo>
                    <a:lnTo>
                      <a:pt x="624" y="1968"/>
                    </a:lnTo>
                    <a:lnTo>
                      <a:pt x="663" y="1871"/>
                    </a:lnTo>
                    <a:lnTo>
                      <a:pt x="702" y="1773"/>
                    </a:lnTo>
                    <a:lnTo>
                      <a:pt x="780" y="1676"/>
                    </a:lnTo>
                    <a:lnTo>
                      <a:pt x="877" y="1559"/>
                    </a:lnTo>
                    <a:lnTo>
                      <a:pt x="994" y="1461"/>
                    </a:lnTo>
                    <a:lnTo>
                      <a:pt x="1150" y="1345"/>
                    </a:lnTo>
                    <a:lnTo>
                      <a:pt x="1325" y="1267"/>
                    </a:lnTo>
                    <a:lnTo>
                      <a:pt x="1579" y="1169"/>
                    </a:lnTo>
                    <a:lnTo>
                      <a:pt x="1851" y="1111"/>
                    </a:lnTo>
                    <a:lnTo>
                      <a:pt x="2163" y="1091"/>
                    </a:lnTo>
                    <a:close/>
                    <a:moveTo>
                      <a:pt x="1072" y="0"/>
                    </a:moveTo>
                    <a:lnTo>
                      <a:pt x="955" y="20"/>
                    </a:lnTo>
                    <a:lnTo>
                      <a:pt x="721" y="59"/>
                    </a:lnTo>
                    <a:lnTo>
                      <a:pt x="604" y="98"/>
                    </a:lnTo>
                    <a:lnTo>
                      <a:pt x="507" y="156"/>
                    </a:lnTo>
                    <a:lnTo>
                      <a:pt x="332" y="273"/>
                    </a:lnTo>
                    <a:lnTo>
                      <a:pt x="215" y="409"/>
                    </a:lnTo>
                    <a:lnTo>
                      <a:pt x="98" y="585"/>
                    </a:lnTo>
                    <a:lnTo>
                      <a:pt x="39" y="760"/>
                    </a:lnTo>
                    <a:lnTo>
                      <a:pt x="0" y="955"/>
                    </a:lnTo>
                    <a:lnTo>
                      <a:pt x="0" y="1150"/>
                    </a:lnTo>
                    <a:lnTo>
                      <a:pt x="39" y="1364"/>
                    </a:lnTo>
                    <a:lnTo>
                      <a:pt x="78" y="1578"/>
                    </a:lnTo>
                    <a:lnTo>
                      <a:pt x="176" y="1773"/>
                    </a:lnTo>
                    <a:lnTo>
                      <a:pt x="293" y="1968"/>
                    </a:lnTo>
                    <a:lnTo>
                      <a:pt x="410" y="2143"/>
                    </a:lnTo>
                    <a:lnTo>
                      <a:pt x="565" y="2299"/>
                    </a:lnTo>
                    <a:lnTo>
                      <a:pt x="741" y="2436"/>
                    </a:lnTo>
                    <a:lnTo>
                      <a:pt x="936" y="2553"/>
                    </a:lnTo>
                    <a:lnTo>
                      <a:pt x="1130" y="2650"/>
                    </a:lnTo>
                    <a:lnTo>
                      <a:pt x="1325" y="2728"/>
                    </a:lnTo>
                    <a:lnTo>
                      <a:pt x="1540" y="2786"/>
                    </a:lnTo>
                    <a:lnTo>
                      <a:pt x="1773" y="2825"/>
                    </a:lnTo>
                    <a:lnTo>
                      <a:pt x="2085" y="2845"/>
                    </a:lnTo>
                    <a:lnTo>
                      <a:pt x="2358" y="2845"/>
                    </a:lnTo>
                    <a:lnTo>
                      <a:pt x="2553" y="2825"/>
                    </a:lnTo>
                    <a:lnTo>
                      <a:pt x="2787" y="2786"/>
                    </a:lnTo>
                    <a:lnTo>
                      <a:pt x="3001" y="2728"/>
                    </a:lnTo>
                    <a:lnTo>
                      <a:pt x="3196" y="2650"/>
                    </a:lnTo>
                    <a:lnTo>
                      <a:pt x="3391" y="2553"/>
                    </a:lnTo>
                    <a:lnTo>
                      <a:pt x="3585" y="2436"/>
                    </a:lnTo>
                    <a:lnTo>
                      <a:pt x="3761" y="2299"/>
                    </a:lnTo>
                    <a:lnTo>
                      <a:pt x="3897" y="2143"/>
                    </a:lnTo>
                    <a:lnTo>
                      <a:pt x="4034" y="1968"/>
                    </a:lnTo>
                    <a:lnTo>
                      <a:pt x="4150" y="1773"/>
                    </a:lnTo>
                    <a:lnTo>
                      <a:pt x="4228" y="1559"/>
                    </a:lnTo>
                    <a:lnTo>
                      <a:pt x="4287" y="1364"/>
                    </a:lnTo>
                    <a:lnTo>
                      <a:pt x="4306" y="1150"/>
                    </a:lnTo>
                    <a:lnTo>
                      <a:pt x="4306" y="955"/>
                    </a:lnTo>
                    <a:lnTo>
                      <a:pt x="4287" y="760"/>
                    </a:lnTo>
                    <a:lnTo>
                      <a:pt x="4209" y="585"/>
                    </a:lnTo>
                    <a:lnTo>
                      <a:pt x="4111" y="409"/>
                    </a:lnTo>
                    <a:lnTo>
                      <a:pt x="3975" y="273"/>
                    </a:lnTo>
                    <a:lnTo>
                      <a:pt x="3819" y="156"/>
                    </a:lnTo>
                    <a:lnTo>
                      <a:pt x="3722" y="98"/>
                    </a:lnTo>
                    <a:lnTo>
                      <a:pt x="3605" y="59"/>
                    </a:lnTo>
                    <a:lnTo>
                      <a:pt x="3371" y="0"/>
                    </a:lnTo>
                    <a:lnTo>
                      <a:pt x="3235" y="0"/>
                    </a:lnTo>
                    <a:lnTo>
                      <a:pt x="3059" y="20"/>
                    </a:lnTo>
                    <a:lnTo>
                      <a:pt x="2865" y="59"/>
                    </a:lnTo>
                    <a:lnTo>
                      <a:pt x="2689" y="117"/>
                    </a:lnTo>
                    <a:lnTo>
                      <a:pt x="2494" y="175"/>
                    </a:lnTo>
                    <a:lnTo>
                      <a:pt x="2397" y="214"/>
                    </a:lnTo>
                    <a:lnTo>
                      <a:pt x="2183" y="292"/>
                    </a:lnTo>
                    <a:lnTo>
                      <a:pt x="2144" y="292"/>
                    </a:lnTo>
                    <a:lnTo>
                      <a:pt x="1910" y="214"/>
                    </a:lnTo>
                    <a:lnTo>
                      <a:pt x="1812" y="175"/>
                    </a:lnTo>
                    <a:lnTo>
                      <a:pt x="1637" y="117"/>
                    </a:lnTo>
                    <a:lnTo>
                      <a:pt x="1442" y="59"/>
                    </a:lnTo>
                    <a:lnTo>
                      <a:pt x="1247" y="20"/>
                    </a:lnTo>
                    <a:lnTo>
                      <a:pt x="1072"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991;p40">
                <a:extLst>
                  <a:ext uri="{FF2B5EF4-FFF2-40B4-BE49-F238E27FC236}">
                    <a16:creationId xmlns:a16="http://schemas.microsoft.com/office/drawing/2014/main" xmlns="" id="{23ABCFD6-774E-31EC-BDE3-210E4161766E}"/>
                  </a:ext>
                </a:extLst>
              </p:cNvPr>
              <p:cNvSpPr/>
              <p:nvPr/>
            </p:nvSpPr>
            <p:spPr>
              <a:xfrm>
                <a:off x="9869700" y="646438"/>
                <a:ext cx="107675" cy="71125"/>
              </a:xfrm>
              <a:custGeom>
                <a:avLst/>
                <a:gdLst/>
                <a:ahLst/>
                <a:cxnLst/>
                <a:rect l="l" t="t" r="r" b="b"/>
                <a:pathLst>
                  <a:path w="4307" h="2845" fill="none" extrusionOk="0">
                    <a:moveTo>
                      <a:pt x="3235" y="0"/>
                    </a:moveTo>
                    <a:lnTo>
                      <a:pt x="3235" y="0"/>
                    </a:lnTo>
                    <a:lnTo>
                      <a:pt x="3059" y="20"/>
                    </a:lnTo>
                    <a:lnTo>
                      <a:pt x="2865" y="59"/>
                    </a:lnTo>
                    <a:lnTo>
                      <a:pt x="2865" y="59"/>
                    </a:lnTo>
                    <a:lnTo>
                      <a:pt x="2689" y="117"/>
                    </a:lnTo>
                    <a:lnTo>
                      <a:pt x="2494" y="175"/>
                    </a:lnTo>
                    <a:lnTo>
                      <a:pt x="2397" y="214"/>
                    </a:lnTo>
                    <a:lnTo>
                      <a:pt x="2397" y="214"/>
                    </a:lnTo>
                    <a:lnTo>
                      <a:pt x="2397" y="214"/>
                    </a:lnTo>
                    <a:lnTo>
                      <a:pt x="2397" y="214"/>
                    </a:lnTo>
                    <a:lnTo>
                      <a:pt x="2397" y="214"/>
                    </a:lnTo>
                    <a:lnTo>
                      <a:pt x="2397" y="214"/>
                    </a:lnTo>
                    <a:lnTo>
                      <a:pt x="2397" y="214"/>
                    </a:lnTo>
                    <a:lnTo>
                      <a:pt x="2183" y="292"/>
                    </a:lnTo>
                    <a:lnTo>
                      <a:pt x="2183" y="292"/>
                    </a:lnTo>
                    <a:lnTo>
                      <a:pt x="2163" y="292"/>
                    </a:lnTo>
                    <a:lnTo>
                      <a:pt x="2144" y="292"/>
                    </a:lnTo>
                    <a:lnTo>
                      <a:pt x="2144" y="292"/>
                    </a:lnTo>
                    <a:lnTo>
                      <a:pt x="2144" y="292"/>
                    </a:lnTo>
                    <a:lnTo>
                      <a:pt x="1910" y="214"/>
                    </a:lnTo>
                    <a:lnTo>
                      <a:pt x="1812" y="175"/>
                    </a:lnTo>
                    <a:lnTo>
                      <a:pt x="1812" y="175"/>
                    </a:lnTo>
                    <a:lnTo>
                      <a:pt x="1637" y="117"/>
                    </a:lnTo>
                    <a:lnTo>
                      <a:pt x="1442" y="59"/>
                    </a:lnTo>
                    <a:lnTo>
                      <a:pt x="1442" y="59"/>
                    </a:lnTo>
                    <a:lnTo>
                      <a:pt x="1247" y="20"/>
                    </a:lnTo>
                    <a:lnTo>
                      <a:pt x="1072" y="0"/>
                    </a:lnTo>
                    <a:lnTo>
                      <a:pt x="1072" y="0"/>
                    </a:lnTo>
                    <a:lnTo>
                      <a:pt x="955" y="20"/>
                    </a:lnTo>
                    <a:lnTo>
                      <a:pt x="955" y="20"/>
                    </a:lnTo>
                    <a:lnTo>
                      <a:pt x="721" y="59"/>
                    </a:lnTo>
                    <a:lnTo>
                      <a:pt x="604" y="98"/>
                    </a:lnTo>
                    <a:lnTo>
                      <a:pt x="507" y="156"/>
                    </a:lnTo>
                    <a:lnTo>
                      <a:pt x="507" y="156"/>
                    </a:lnTo>
                    <a:lnTo>
                      <a:pt x="332" y="273"/>
                    </a:lnTo>
                    <a:lnTo>
                      <a:pt x="215" y="409"/>
                    </a:lnTo>
                    <a:lnTo>
                      <a:pt x="215" y="409"/>
                    </a:lnTo>
                    <a:lnTo>
                      <a:pt x="98" y="585"/>
                    </a:lnTo>
                    <a:lnTo>
                      <a:pt x="98" y="585"/>
                    </a:lnTo>
                    <a:lnTo>
                      <a:pt x="39" y="760"/>
                    </a:lnTo>
                    <a:lnTo>
                      <a:pt x="39" y="760"/>
                    </a:lnTo>
                    <a:lnTo>
                      <a:pt x="0" y="955"/>
                    </a:lnTo>
                    <a:lnTo>
                      <a:pt x="0" y="1150"/>
                    </a:lnTo>
                    <a:lnTo>
                      <a:pt x="0" y="1150"/>
                    </a:lnTo>
                    <a:lnTo>
                      <a:pt x="39" y="1364"/>
                    </a:lnTo>
                    <a:lnTo>
                      <a:pt x="78" y="1578"/>
                    </a:lnTo>
                    <a:lnTo>
                      <a:pt x="78" y="1578"/>
                    </a:lnTo>
                    <a:lnTo>
                      <a:pt x="176" y="1773"/>
                    </a:lnTo>
                    <a:lnTo>
                      <a:pt x="293" y="1968"/>
                    </a:lnTo>
                    <a:lnTo>
                      <a:pt x="293" y="1968"/>
                    </a:lnTo>
                    <a:lnTo>
                      <a:pt x="410" y="2143"/>
                    </a:lnTo>
                    <a:lnTo>
                      <a:pt x="565" y="2299"/>
                    </a:lnTo>
                    <a:lnTo>
                      <a:pt x="741" y="2436"/>
                    </a:lnTo>
                    <a:lnTo>
                      <a:pt x="936" y="2553"/>
                    </a:lnTo>
                    <a:lnTo>
                      <a:pt x="936" y="2553"/>
                    </a:lnTo>
                    <a:lnTo>
                      <a:pt x="1130" y="2650"/>
                    </a:lnTo>
                    <a:lnTo>
                      <a:pt x="1325" y="2728"/>
                    </a:lnTo>
                    <a:lnTo>
                      <a:pt x="1540" y="2786"/>
                    </a:lnTo>
                    <a:lnTo>
                      <a:pt x="1773" y="2825"/>
                    </a:lnTo>
                    <a:lnTo>
                      <a:pt x="1773" y="2825"/>
                    </a:lnTo>
                    <a:lnTo>
                      <a:pt x="2085" y="2845"/>
                    </a:lnTo>
                    <a:lnTo>
                      <a:pt x="2085" y="2845"/>
                    </a:lnTo>
                    <a:lnTo>
                      <a:pt x="2163" y="2845"/>
                    </a:lnTo>
                    <a:lnTo>
                      <a:pt x="2163" y="2845"/>
                    </a:lnTo>
                    <a:lnTo>
                      <a:pt x="2358" y="2845"/>
                    </a:lnTo>
                    <a:lnTo>
                      <a:pt x="2553" y="2825"/>
                    </a:lnTo>
                    <a:lnTo>
                      <a:pt x="2553" y="2825"/>
                    </a:lnTo>
                    <a:lnTo>
                      <a:pt x="2787" y="2786"/>
                    </a:lnTo>
                    <a:lnTo>
                      <a:pt x="3001" y="2728"/>
                    </a:lnTo>
                    <a:lnTo>
                      <a:pt x="3196" y="2650"/>
                    </a:lnTo>
                    <a:lnTo>
                      <a:pt x="3391" y="2553"/>
                    </a:lnTo>
                    <a:lnTo>
                      <a:pt x="3391" y="2553"/>
                    </a:lnTo>
                    <a:lnTo>
                      <a:pt x="3585" y="2436"/>
                    </a:lnTo>
                    <a:lnTo>
                      <a:pt x="3761" y="2299"/>
                    </a:lnTo>
                    <a:lnTo>
                      <a:pt x="3897" y="2143"/>
                    </a:lnTo>
                    <a:lnTo>
                      <a:pt x="4034" y="1968"/>
                    </a:lnTo>
                    <a:lnTo>
                      <a:pt x="4034" y="1968"/>
                    </a:lnTo>
                    <a:lnTo>
                      <a:pt x="4150" y="1773"/>
                    </a:lnTo>
                    <a:lnTo>
                      <a:pt x="4228" y="1559"/>
                    </a:lnTo>
                    <a:lnTo>
                      <a:pt x="4228" y="1559"/>
                    </a:lnTo>
                    <a:lnTo>
                      <a:pt x="4287" y="1364"/>
                    </a:lnTo>
                    <a:lnTo>
                      <a:pt x="4306" y="1150"/>
                    </a:lnTo>
                    <a:lnTo>
                      <a:pt x="4306" y="1150"/>
                    </a:lnTo>
                    <a:lnTo>
                      <a:pt x="4306" y="955"/>
                    </a:lnTo>
                    <a:lnTo>
                      <a:pt x="4287" y="760"/>
                    </a:lnTo>
                    <a:lnTo>
                      <a:pt x="4287" y="760"/>
                    </a:lnTo>
                    <a:lnTo>
                      <a:pt x="4209" y="585"/>
                    </a:lnTo>
                    <a:lnTo>
                      <a:pt x="4209" y="585"/>
                    </a:lnTo>
                    <a:lnTo>
                      <a:pt x="4111" y="409"/>
                    </a:lnTo>
                    <a:lnTo>
                      <a:pt x="4111" y="409"/>
                    </a:lnTo>
                    <a:lnTo>
                      <a:pt x="3975" y="273"/>
                    </a:lnTo>
                    <a:lnTo>
                      <a:pt x="3819" y="156"/>
                    </a:lnTo>
                    <a:lnTo>
                      <a:pt x="3819" y="156"/>
                    </a:lnTo>
                    <a:lnTo>
                      <a:pt x="3722" y="98"/>
                    </a:lnTo>
                    <a:lnTo>
                      <a:pt x="3605" y="59"/>
                    </a:lnTo>
                    <a:lnTo>
                      <a:pt x="3371" y="0"/>
                    </a:lnTo>
                    <a:lnTo>
                      <a:pt x="3371" y="0"/>
                    </a:lnTo>
                    <a:lnTo>
                      <a:pt x="323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992;p40">
                <a:extLst>
                  <a:ext uri="{FF2B5EF4-FFF2-40B4-BE49-F238E27FC236}">
                    <a16:creationId xmlns:a16="http://schemas.microsoft.com/office/drawing/2014/main" xmlns="" id="{C1433FB7-ACE0-366A-93CA-E7FE4BA55884}"/>
                  </a:ext>
                </a:extLst>
              </p:cNvPr>
              <p:cNvSpPr/>
              <p:nvPr/>
            </p:nvSpPr>
            <p:spPr>
              <a:xfrm>
                <a:off x="9884300" y="673713"/>
                <a:ext cx="77975" cy="40450"/>
              </a:xfrm>
              <a:custGeom>
                <a:avLst/>
                <a:gdLst/>
                <a:ahLst/>
                <a:cxnLst/>
                <a:rect l="l" t="t" r="r" b="b"/>
                <a:pathLst>
                  <a:path w="3119" h="1618" fill="none" extrusionOk="0">
                    <a:moveTo>
                      <a:pt x="1267" y="20"/>
                    </a:moveTo>
                    <a:lnTo>
                      <a:pt x="1267" y="20"/>
                    </a:lnTo>
                    <a:lnTo>
                      <a:pt x="1579" y="0"/>
                    </a:lnTo>
                    <a:lnTo>
                      <a:pt x="1579" y="0"/>
                    </a:lnTo>
                    <a:lnTo>
                      <a:pt x="1579" y="0"/>
                    </a:lnTo>
                    <a:lnTo>
                      <a:pt x="1891" y="39"/>
                    </a:lnTo>
                    <a:lnTo>
                      <a:pt x="1891" y="39"/>
                    </a:lnTo>
                    <a:lnTo>
                      <a:pt x="2144" y="78"/>
                    </a:lnTo>
                    <a:lnTo>
                      <a:pt x="2378" y="156"/>
                    </a:lnTo>
                    <a:lnTo>
                      <a:pt x="2378" y="156"/>
                    </a:lnTo>
                    <a:lnTo>
                      <a:pt x="2573" y="254"/>
                    </a:lnTo>
                    <a:lnTo>
                      <a:pt x="2748" y="370"/>
                    </a:lnTo>
                    <a:lnTo>
                      <a:pt x="2748" y="370"/>
                    </a:lnTo>
                    <a:lnTo>
                      <a:pt x="2846" y="468"/>
                    </a:lnTo>
                    <a:lnTo>
                      <a:pt x="2943" y="585"/>
                    </a:lnTo>
                    <a:lnTo>
                      <a:pt x="2943" y="585"/>
                    </a:lnTo>
                    <a:lnTo>
                      <a:pt x="3060" y="741"/>
                    </a:lnTo>
                    <a:lnTo>
                      <a:pt x="3060" y="741"/>
                    </a:lnTo>
                    <a:lnTo>
                      <a:pt x="3060" y="780"/>
                    </a:lnTo>
                    <a:lnTo>
                      <a:pt x="3060" y="780"/>
                    </a:lnTo>
                    <a:lnTo>
                      <a:pt x="3060" y="780"/>
                    </a:lnTo>
                    <a:lnTo>
                      <a:pt x="3079" y="819"/>
                    </a:lnTo>
                    <a:lnTo>
                      <a:pt x="3079" y="819"/>
                    </a:lnTo>
                    <a:lnTo>
                      <a:pt x="3099" y="877"/>
                    </a:lnTo>
                    <a:lnTo>
                      <a:pt x="3099" y="896"/>
                    </a:lnTo>
                    <a:lnTo>
                      <a:pt x="3099" y="896"/>
                    </a:lnTo>
                    <a:lnTo>
                      <a:pt x="3099" y="896"/>
                    </a:lnTo>
                    <a:lnTo>
                      <a:pt x="3118" y="955"/>
                    </a:lnTo>
                    <a:lnTo>
                      <a:pt x="3118" y="974"/>
                    </a:lnTo>
                    <a:lnTo>
                      <a:pt x="3118" y="974"/>
                    </a:lnTo>
                    <a:lnTo>
                      <a:pt x="3118" y="1052"/>
                    </a:lnTo>
                    <a:lnTo>
                      <a:pt x="3118" y="1052"/>
                    </a:lnTo>
                    <a:lnTo>
                      <a:pt x="2923" y="1228"/>
                    </a:lnTo>
                    <a:lnTo>
                      <a:pt x="2923" y="1228"/>
                    </a:lnTo>
                    <a:lnTo>
                      <a:pt x="2709" y="1364"/>
                    </a:lnTo>
                    <a:lnTo>
                      <a:pt x="2475" y="1462"/>
                    </a:lnTo>
                    <a:lnTo>
                      <a:pt x="2475" y="1462"/>
                    </a:lnTo>
                    <a:lnTo>
                      <a:pt x="2475" y="1462"/>
                    </a:lnTo>
                    <a:lnTo>
                      <a:pt x="2164" y="1559"/>
                    </a:lnTo>
                    <a:lnTo>
                      <a:pt x="1852" y="1598"/>
                    </a:lnTo>
                    <a:lnTo>
                      <a:pt x="1852" y="1598"/>
                    </a:lnTo>
                    <a:lnTo>
                      <a:pt x="1657" y="1617"/>
                    </a:lnTo>
                    <a:lnTo>
                      <a:pt x="1657" y="1617"/>
                    </a:lnTo>
                    <a:lnTo>
                      <a:pt x="1579" y="1617"/>
                    </a:lnTo>
                    <a:lnTo>
                      <a:pt x="1540" y="1617"/>
                    </a:lnTo>
                    <a:lnTo>
                      <a:pt x="1540" y="1617"/>
                    </a:lnTo>
                    <a:lnTo>
                      <a:pt x="1306" y="1598"/>
                    </a:lnTo>
                    <a:lnTo>
                      <a:pt x="1306" y="1598"/>
                    </a:lnTo>
                    <a:lnTo>
                      <a:pt x="975" y="1559"/>
                    </a:lnTo>
                    <a:lnTo>
                      <a:pt x="683" y="1462"/>
                    </a:lnTo>
                    <a:lnTo>
                      <a:pt x="683" y="1462"/>
                    </a:lnTo>
                    <a:lnTo>
                      <a:pt x="683" y="1462"/>
                    </a:lnTo>
                    <a:lnTo>
                      <a:pt x="449" y="1364"/>
                    </a:lnTo>
                    <a:lnTo>
                      <a:pt x="235" y="1247"/>
                    </a:lnTo>
                    <a:lnTo>
                      <a:pt x="235" y="1247"/>
                    </a:lnTo>
                    <a:lnTo>
                      <a:pt x="118" y="1150"/>
                    </a:lnTo>
                    <a:lnTo>
                      <a:pt x="1" y="1052"/>
                    </a:lnTo>
                    <a:lnTo>
                      <a:pt x="1" y="1052"/>
                    </a:lnTo>
                    <a:lnTo>
                      <a:pt x="20" y="1013"/>
                    </a:lnTo>
                    <a:lnTo>
                      <a:pt x="20" y="994"/>
                    </a:lnTo>
                    <a:lnTo>
                      <a:pt x="20" y="994"/>
                    </a:lnTo>
                    <a:lnTo>
                      <a:pt x="40" y="877"/>
                    </a:lnTo>
                    <a:lnTo>
                      <a:pt x="79" y="780"/>
                    </a:lnTo>
                    <a:lnTo>
                      <a:pt x="79" y="780"/>
                    </a:lnTo>
                    <a:lnTo>
                      <a:pt x="79" y="780"/>
                    </a:lnTo>
                    <a:lnTo>
                      <a:pt x="79" y="780"/>
                    </a:lnTo>
                    <a:lnTo>
                      <a:pt x="79" y="780"/>
                    </a:lnTo>
                    <a:lnTo>
                      <a:pt x="118" y="682"/>
                    </a:lnTo>
                    <a:lnTo>
                      <a:pt x="196" y="585"/>
                    </a:lnTo>
                    <a:lnTo>
                      <a:pt x="196" y="585"/>
                    </a:lnTo>
                    <a:lnTo>
                      <a:pt x="293" y="468"/>
                    </a:lnTo>
                    <a:lnTo>
                      <a:pt x="410" y="370"/>
                    </a:lnTo>
                    <a:lnTo>
                      <a:pt x="410" y="370"/>
                    </a:lnTo>
                    <a:lnTo>
                      <a:pt x="566" y="254"/>
                    </a:lnTo>
                    <a:lnTo>
                      <a:pt x="741" y="176"/>
                    </a:lnTo>
                    <a:lnTo>
                      <a:pt x="741" y="176"/>
                    </a:lnTo>
                    <a:lnTo>
                      <a:pt x="995" y="78"/>
                    </a:lnTo>
                    <a:lnTo>
                      <a:pt x="1267" y="20"/>
                    </a:lnTo>
                    <a:lnTo>
                      <a:pt x="1267"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 name="TextBox 51">
              <a:extLst>
                <a:ext uri="{FF2B5EF4-FFF2-40B4-BE49-F238E27FC236}">
                  <a16:creationId xmlns:a16="http://schemas.microsoft.com/office/drawing/2014/main" xmlns="" id="{10326029-520B-2F31-1DA5-07C2144B4677}"/>
                </a:ext>
              </a:extLst>
            </p:cNvPr>
            <p:cNvSpPr txBox="1"/>
            <p:nvPr/>
          </p:nvSpPr>
          <p:spPr>
            <a:xfrm>
              <a:off x="93410" y="1928558"/>
              <a:ext cx="4489231" cy="4247317"/>
            </a:xfrm>
            <a:custGeom>
              <a:avLst/>
              <a:gdLst>
                <a:gd name="connsiteX0" fmla="*/ 0 w 4489231"/>
                <a:gd name="connsiteY0" fmla="*/ 0 h 4247317"/>
                <a:gd name="connsiteX1" fmla="*/ 506642 w 4489231"/>
                <a:gd name="connsiteY1" fmla="*/ 0 h 4247317"/>
                <a:gd name="connsiteX2" fmla="*/ 1237745 w 4489231"/>
                <a:gd name="connsiteY2" fmla="*/ 0 h 4247317"/>
                <a:gd name="connsiteX3" fmla="*/ 1834172 w 4489231"/>
                <a:gd name="connsiteY3" fmla="*/ 0 h 4247317"/>
                <a:gd name="connsiteX4" fmla="*/ 2430598 w 4489231"/>
                <a:gd name="connsiteY4" fmla="*/ 0 h 4247317"/>
                <a:gd name="connsiteX5" fmla="*/ 3116809 w 4489231"/>
                <a:gd name="connsiteY5" fmla="*/ 0 h 4247317"/>
                <a:gd name="connsiteX6" fmla="*/ 3668343 w 4489231"/>
                <a:gd name="connsiteY6" fmla="*/ 0 h 4247317"/>
                <a:gd name="connsiteX7" fmla="*/ 4489231 w 4489231"/>
                <a:gd name="connsiteY7" fmla="*/ 0 h 4247317"/>
                <a:gd name="connsiteX8" fmla="*/ 4489231 w 4489231"/>
                <a:gd name="connsiteY8" fmla="*/ 606760 h 4247317"/>
                <a:gd name="connsiteX9" fmla="*/ 4489231 w 4489231"/>
                <a:gd name="connsiteY9" fmla="*/ 1086100 h 4247317"/>
                <a:gd name="connsiteX10" fmla="*/ 4489231 w 4489231"/>
                <a:gd name="connsiteY10" fmla="*/ 1565440 h 4247317"/>
                <a:gd name="connsiteX11" fmla="*/ 4489231 w 4489231"/>
                <a:gd name="connsiteY11" fmla="*/ 2172199 h 4247317"/>
                <a:gd name="connsiteX12" fmla="*/ 4489231 w 4489231"/>
                <a:gd name="connsiteY12" fmla="*/ 2694012 h 4247317"/>
                <a:gd name="connsiteX13" fmla="*/ 4489231 w 4489231"/>
                <a:gd name="connsiteY13" fmla="*/ 3343245 h 4247317"/>
                <a:gd name="connsiteX14" fmla="*/ 4489231 w 4489231"/>
                <a:gd name="connsiteY14" fmla="*/ 4247317 h 4247317"/>
                <a:gd name="connsiteX15" fmla="*/ 3758128 w 4489231"/>
                <a:gd name="connsiteY15" fmla="*/ 4247317 h 4247317"/>
                <a:gd name="connsiteX16" fmla="*/ 3251486 w 4489231"/>
                <a:gd name="connsiteY16" fmla="*/ 4247317 h 4247317"/>
                <a:gd name="connsiteX17" fmla="*/ 2744844 w 4489231"/>
                <a:gd name="connsiteY17" fmla="*/ 4247317 h 4247317"/>
                <a:gd name="connsiteX18" fmla="*/ 2013741 w 4489231"/>
                <a:gd name="connsiteY18" fmla="*/ 4247317 h 4247317"/>
                <a:gd name="connsiteX19" fmla="*/ 1507099 w 4489231"/>
                <a:gd name="connsiteY19" fmla="*/ 4247317 h 4247317"/>
                <a:gd name="connsiteX20" fmla="*/ 775996 w 4489231"/>
                <a:gd name="connsiteY20" fmla="*/ 4247317 h 4247317"/>
                <a:gd name="connsiteX21" fmla="*/ 0 w 4489231"/>
                <a:gd name="connsiteY21" fmla="*/ 4247317 h 4247317"/>
                <a:gd name="connsiteX22" fmla="*/ 0 w 4489231"/>
                <a:gd name="connsiteY22" fmla="*/ 3598084 h 4247317"/>
                <a:gd name="connsiteX23" fmla="*/ 0 w 4489231"/>
                <a:gd name="connsiteY23" fmla="*/ 2906378 h 4247317"/>
                <a:gd name="connsiteX24" fmla="*/ 0 w 4489231"/>
                <a:gd name="connsiteY24" fmla="*/ 2427038 h 4247317"/>
                <a:gd name="connsiteX25" fmla="*/ 0 w 4489231"/>
                <a:gd name="connsiteY25" fmla="*/ 1862752 h 4247317"/>
                <a:gd name="connsiteX26" fmla="*/ 0 w 4489231"/>
                <a:gd name="connsiteY26" fmla="*/ 1340939 h 4247317"/>
                <a:gd name="connsiteX27" fmla="*/ 0 w 4489231"/>
                <a:gd name="connsiteY27" fmla="*/ 734179 h 4247317"/>
                <a:gd name="connsiteX28" fmla="*/ 0 w 4489231"/>
                <a:gd name="connsiteY28"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89231" h="4247317" fill="none" extrusionOk="0">
                  <a:moveTo>
                    <a:pt x="0" y="0"/>
                  </a:moveTo>
                  <a:cubicBezTo>
                    <a:pt x="178821" y="16460"/>
                    <a:pt x="263186" y="24577"/>
                    <a:pt x="506642" y="0"/>
                  </a:cubicBezTo>
                  <a:cubicBezTo>
                    <a:pt x="750098" y="-24577"/>
                    <a:pt x="919610" y="3769"/>
                    <a:pt x="1237745" y="0"/>
                  </a:cubicBezTo>
                  <a:cubicBezTo>
                    <a:pt x="1555880" y="-3769"/>
                    <a:pt x="1556605" y="-5645"/>
                    <a:pt x="1834172" y="0"/>
                  </a:cubicBezTo>
                  <a:cubicBezTo>
                    <a:pt x="2111739" y="5645"/>
                    <a:pt x="2252313" y="11646"/>
                    <a:pt x="2430598" y="0"/>
                  </a:cubicBezTo>
                  <a:cubicBezTo>
                    <a:pt x="2608883" y="-11646"/>
                    <a:pt x="2859024" y="29213"/>
                    <a:pt x="3116809" y="0"/>
                  </a:cubicBezTo>
                  <a:cubicBezTo>
                    <a:pt x="3374594" y="-29213"/>
                    <a:pt x="3541829" y="-18943"/>
                    <a:pt x="3668343" y="0"/>
                  </a:cubicBezTo>
                  <a:cubicBezTo>
                    <a:pt x="3794857" y="18943"/>
                    <a:pt x="4193260" y="-32984"/>
                    <a:pt x="4489231" y="0"/>
                  </a:cubicBezTo>
                  <a:cubicBezTo>
                    <a:pt x="4463157" y="161593"/>
                    <a:pt x="4483638" y="461366"/>
                    <a:pt x="4489231" y="606760"/>
                  </a:cubicBezTo>
                  <a:cubicBezTo>
                    <a:pt x="4494824" y="752154"/>
                    <a:pt x="4481886" y="911608"/>
                    <a:pt x="4489231" y="1086100"/>
                  </a:cubicBezTo>
                  <a:cubicBezTo>
                    <a:pt x="4496576" y="1260592"/>
                    <a:pt x="4473173" y="1394865"/>
                    <a:pt x="4489231" y="1565440"/>
                  </a:cubicBezTo>
                  <a:cubicBezTo>
                    <a:pt x="4505289" y="1736015"/>
                    <a:pt x="4470276" y="2007525"/>
                    <a:pt x="4489231" y="2172199"/>
                  </a:cubicBezTo>
                  <a:cubicBezTo>
                    <a:pt x="4508186" y="2336873"/>
                    <a:pt x="4470109" y="2513986"/>
                    <a:pt x="4489231" y="2694012"/>
                  </a:cubicBezTo>
                  <a:cubicBezTo>
                    <a:pt x="4508353" y="2874038"/>
                    <a:pt x="4514798" y="3178879"/>
                    <a:pt x="4489231" y="3343245"/>
                  </a:cubicBezTo>
                  <a:cubicBezTo>
                    <a:pt x="4463664" y="3507611"/>
                    <a:pt x="4511092" y="3970093"/>
                    <a:pt x="4489231" y="4247317"/>
                  </a:cubicBezTo>
                  <a:cubicBezTo>
                    <a:pt x="4342644" y="4236433"/>
                    <a:pt x="4042116" y="4264522"/>
                    <a:pt x="3758128" y="4247317"/>
                  </a:cubicBezTo>
                  <a:cubicBezTo>
                    <a:pt x="3474140" y="4230112"/>
                    <a:pt x="3422217" y="4249392"/>
                    <a:pt x="3251486" y="4247317"/>
                  </a:cubicBezTo>
                  <a:cubicBezTo>
                    <a:pt x="3080755" y="4245242"/>
                    <a:pt x="2857833" y="4248236"/>
                    <a:pt x="2744844" y="4247317"/>
                  </a:cubicBezTo>
                  <a:cubicBezTo>
                    <a:pt x="2631855" y="4246398"/>
                    <a:pt x="2173683" y="4240023"/>
                    <a:pt x="2013741" y="4247317"/>
                  </a:cubicBezTo>
                  <a:cubicBezTo>
                    <a:pt x="1853799" y="4254611"/>
                    <a:pt x="1682212" y="4261963"/>
                    <a:pt x="1507099" y="4247317"/>
                  </a:cubicBezTo>
                  <a:cubicBezTo>
                    <a:pt x="1331986" y="4232671"/>
                    <a:pt x="1034878" y="4226248"/>
                    <a:pt x="775996" y="4247317"/>
                  </a:cubicBezTo>
                  <a:cubicBezTo>
                    <a:pt x="517114" y="4268386"/>
                    <a:pt x="187614" y="4216707"/>
                    <a:pt x="0" y="4247317"/>
                  </a:cubicBezTo>
                  <a:cubicBezTo>
                    <a:pt x="-14380" y="4093023"/>
                    <a:pt x="29014" y="3920592"/>
                    <a:pt x="0" y="3598084"/>
                  </a:cubicBezTo>
                  <a:cubicBezTo>
                    <a:pt x="-29014" y="3275576"/>
                    <a:pt x="18938" y="3110325"/>
                    <a:pt x="0" y="2906378"/>
                  </a:cubicBezTo>
                  <a:cubicBezTo>
                    <a:pt x="-18938" y="2702431"/>
                    <a:pt x="19970" y="2564540"/>
                    <a:pt x="0" y="2427038"/>
                  </a:cubicBezTo>
                  <a:cubicBezTo>
                    <a:pt x="-19970" y="2289536"/>
                    <a:pt x="-1272" y="2123662"/>
                    <a:pt x="0" y="1862752"/>
                  </a:cubicBezTo>
                  <a:cubicBezTo>
                    <a:pt x="1272" y="1601842"/>
                    <a:pt x="12312" y="1457175"/>
                    <a:pt x="0" y="1340939"/>
                  </a:cubicBezTo>
                  <a:cubicBezTo>
                    <a:pt x="-12312" y="1224703"/>
                    <a:pt x="-18926" y="954845"/>
                    <a:pt x="0" y="734179"/>
                  </a:cubicBezTo>
                  <a:cubicBezTo>
                    <a:pt x="18926" y="513513"/>
                    <a:pt x="-17069" y="181439"/>
                    <a:pt x="0" y="0"/>
                  </a:cubicBezTo>
                  <a:close/>
                </a:path>
                <a:path w="4489231" h="4247317" stroke="0" extrusionOk="0">
                  <a:moveTo>
                    <a:pt x="0" y="0"/>
                  </a:moveTo>
                  <a:cubicBezTo>
                    <a:pt x="232117" y="-14816"/>
                    <a:pt x="307717" y="-13327"/>
                    <a:pt x="506642" y="0"/>
                  </a:cubicBezTo>
                  <a:cubicBezTo>
                    <a:pt x="705567" y="13327"/>
                    <a:pt x="1005697" y="-11454"/>
                    <a:pt x="1192853" y="0"/>
                  </a:cubicBezTo>
                  <a:cubicBezTo>
                    <a:pt x="1380009" y="11454"/>
                    <a:pt x="1666838" y="22525"/>
                    <a:pt x="1789279" y="0"/>
                  </a:cubicBezTo>
                  <a:cubicBezTo>
                    <a:pt x="1911720" y="-22525"/>
                    <a:pt x="2240828" y="22782"/>
                    <a:pt x="2475490" y="0"/>
                  </a:cubicBezTo>
                  <a:cubicBezTo>
                    <a:pt x="2710152" y="-22782"/>
                    <a:pt x="2883263" y="4576"/>
                    <a:pt x="3116809" y="0"/>
                  </a:cubicBezTo>
                  <a:cubicBezTo>
                    <a:pt x="3350355" y="-4576"/>
                    <a:pt x="3439062" y="-17741"/>
                    <a:pt x="3668343" y="0"/>
                  </a:cubicBezTo>
                  <a:cubicBezTo>
                    <a:pt x="3897624" y="17741"/>
                    <a:pt x="4182826" y="-6715"/>
                    <a:pt x="4489231" y="0"/>
                  </a:cubicBezTo>
                  <a:cubicBezTo>
                    <a:pt x="4468231" y="155182"/>
                    <a:pt x="4510396" y="275556"/>
                    <a:pt x="4489231" y="479340"/>
                  </a:cubicBezTo>
                  <a:cubicBezTo>
                    <a:pt x="4468066" y="683124"/>
                    <a:pt x="4492678" y="911544"/>
                    <a:pt x="4489231" y="1171046"/>
                  </a:cubicBezTo>
                  <a:cubicBezTo>
                    <a:pt x="4485784" y="1430548"/>
                    <a:pt x="4511238" y="1551745"/>
                    <a:pt x="4489231" y="1650386"/>
                  </a:cubicBezTo>
                  <a:cubicBezTo>
                    <a:pt x="4467224" y="1749027"/>
                    <a:pt x="4501615" y="1929946"/>
                    <a:pt x="4489231" y="2172199"/>
                  </a:cubicBezTo>
                  <a:cubicBezTo>
                    <a:pt x="4476847" y="2414452"/>
                    <a:pt x="4492402" y="2496564"/>
                    <a:pt x="4489231" y="2651539"/>
                  </a:cubicBezTo>
                  <a:cubicBezTo>
                    <a:pt x="4486060" y="2806514"/>
                    <a:pt x="4463762" y="3050121"/>
                    <a:pt x="4489231" y="3258299"/>
                  </a:cubicBezTo>
                  <a:cubicBezTo>
                    <a:pt x="4514700" y="3466477"/>
                    <a:pt x="4445431" y="3779194"/>
                    <a:pt x="4489231" y="4247317"/>
                  </a:cubicBezTo>
                  <a:cubicBezTo>
                    <a:pt x="4191999" y="4253970"/>
                    <a:pt x="4111655" y="4251902"/>
                    <a:pt x="3892805" y="4247317"/>
                  </a:cubicBezTo>
                  <a:cubicBezTo>
                    <a:pt x="3673955" y="4242732"/>
                    <a:pt x="3534129" y="4261300"/>
                    <a:pt x="3341271" y="4247317"/>
                  </a:cubicBezTo>
                  <a:cubicBezTo>
                    <a:pt x="3148413" y="4233334"/>
                    <a:pt x="3009929" y="4254965"/>
                    <a:pt x="2834629" y="4247317"/>
                  </a:cubicBezTo>
                  <a:cubicBezTo>
                    <a:pt x="2659329" y="4239669"/>
                    <a:pt x="2279302" y="4231361"/>
                    <a:pt x="2103525" y="4247317"/>
                  </a:cubicBezTo>
                  <a:cubicBezTo>
                    <a:pt x="1927748" y="4263273"/>
                    <a:pt x="1588193" y="4244108"/>
                    <a:pt x="1417314" y="4247317"/>
                  </a:cubicBezTo>
                  <a:cubicBezTo>
                    <a:pt x="1246435" y="4250526"/>
                    <a:pt x="885454" y="4269739"/>
                    <a:pt x="731103" y="4247317"/>
                  </a:cubicBezTo>
                  <a:cubicBezTo>
                    <a:pt x="576752" y="4224895"/>
                    <a:pt x="168246" y="4255614"/>
                    <a:pt x="0" y="4247317"/>
                  </a:cubicBezTo>
                  <a:cubicBezTo>
                    <a:pt x="-23704" y="4007995"/>
                    <a:pt x="-11237" y="3794865"/>
                    <a:pt x="0" y="3640557"/>
                  </a:cubicBezTo>
                  <a:cubicBezTo>
                    <a:pt x="11237" y="3486249"/>
                    <a:pt x="-15643" y="3240124"/>
                    <a:pt x="0" y="3033798"/>
                  </a:cubicBezTo>
                  <a:cubicBezTo>
                    <a:pt x="15643" y="2827472"/>
                    <a:pt x="-22512" y="2623109"/>
                    <a:pt x="0" y="2427038"/>
                  </a:cubicBezTo>
                  <a:cubicBezTo>
                    <a:pt x="22512" y="2230967"/>
                    <a:pt x="16104" y="2006313"/>
                    <a:pt x="0" y="1862752"/>
                  </a:cubicBezTo>
                  <a:cubicBezTo>
                    <a:pt x="-16104" y="1719191"/>
                    <a:pt x="25034" y="1526318"/>
                    <a:pt x="0" y="1255992"/>
                  </a:cubicBezTo>
                  <a:cubicBezTo>
                    <a:pt x="-25034" y="985666"/>
                    <a:pt x="-178" y="833617"/>
                    <a:pt x="0" y="649233"/>
                  </a:cubicBezTo>
                  <a:cubicBezTo>
                    <a:pt x="178" y="464849"/>
                    <a:pt x="-4718" y="145598"/>
                    <a:pt x="0" y="0"/>
                  </a:cubicBezTo>
                  <a:close/>
                </a:path>
              </a:pathLst>
            </a:custGeom>
            <a:ln w="38100">
              <a:extLst>
                <a:ext uri="{C807C97D-BFC1-408E-A445-0C87EB9F89A2}">
                  <ask:lineSketchStyleProps xmlns:ask="http://schemas.microsoft.com/office/drawing/2018/sketchyshapes" xmln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lvl="0" algn="just" defTabSz="1219170">
                <a:lnSpc>
                  <a:spcPct val="150000"/>
                </a:lnSpc>
                <a:buClr>
                  <a:srgbClr val="000000"/>
                </a:buClr>
              </a:pPr>
              <a:r>
                <a:rPr lang="vi-VN" sz="3600" dirty="0">
                  <a:latin typeface="Cambria" panose="02040503050406030204" pitchFamily="18" charset="0"/>
                  <a:ea typeface="Cambria" panose="02040503050406030204" pitchFamily="18" charset="0"/>
                </a:rPr>
                <a:t>Niềm vui của mình là được chơi đá bóng. Điều làm mình không vui đó là những ngày trời mưa.</a:t>
              </a:r>
              <a:endParaRPr kumimoji="0" lang="en-US" sz="7200" b="1" i="0" u="none" strike="noStrike" kern="0" cap="none" spc="0" normalizeH="0" baseline="0" noProof="1">
                <a:ln>
                  <a:noFill/>
                </a:ln>
                <a:solidFill>
                  <a:srgbClr val="002D38"/>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287404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0" fill="hold"/>
                                        <p:tgtEl>
                                          <p:spTgt spid="10"/>
                                        </p:tgtEl>
                                      </p:cBhvr>
                                    </p:cmd>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Google Shape;1934;p40">
            <a:extLst>
              <a:ext uri="{FF2B5EF4-FFF2-40B4-BE49-F238E27FC236}">
                <a16:creationId xmlns:a16="http://schemas.microsoft.com/office/drawing/2014/main" xmlns="" id="{C42FB080-B4E9-8F90-9C57-0E5179E2C8F0}"/>
              </a:ext>
            </a:extLst>
          </p:cNvPr>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Google Shape;1935;p40">
            <a:extLst>
              <a:ext uri="{FF2B5EF4-FFF2-40B4-BE49-F238E27FC236}">
                <a16:creationId xmlns:a16="http://schemas.microsoft.com/office/drawing/2014/main" xmlns="" id="{E0A5FD05-EB5C-E1C1-DBEB-28D64F1AAE76}"/>
              </a:ext>
            </a:extLst>
          </p:cNvPr>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1936;p40">
            <a:hlinkClick r:id="" action="ppaction://hlinkshowjump?jump=nextslide"/>
            <a:extLst>
              <a:ext uri="{FF2B5EF4-FFF2-40B4-BE49-F238E27FC236}">
                <a16:creationId xmlns:a16="http://schemas.microsoft.com/office/drawing/2014/main" xmlns="" id="{90A44826-3AE3-B77C-558E-019E4E06C560}"/>
              </a:ext>
            </a:extLst>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 name="Google Shape;1937;p40">
            <a:extLst>
              <a:ext uri="{FF2B5EF4-FFF2-40B4-BE49-F238E27FC236}">
                <a16:creationId xmlns:a16="http://schemas.microsoft.com/office/drawing/2014/main" xmlns="" id="{15A2EFD2-E5AA-CF15-856C-1F1A38F2351C}"/>
              </a:ext>
            </a:extLst>
          </p:cNvPr>
          <p:cNvGrpSpPr/>
          <p:nvPr/>
        </p:nvGrpSpPr>
        <p:grpSpPr>
          <a:xfrm>
            <a:off x="10813355" y="736977"/>
            <a:ext cx="427667" cy="350647"/>
            <a:chOff x="615275" y="238125"/>
            <a:chExt cx="6389450" cy="5238750"/>
          </a:xfrm>
        </p:grpSpPr>
        <p:sp>
          <p:nvSpPr>
            <p:cNvPr id="6" name="Google Shape;1938;p40">
              <a:extLst>
                <a:ext uri="{FF2B5EF4-FFF2-40B4-BE49-F238E27FC236}">
                  <a16:creationId xmlns:a16="http://schemas.microsoft.com/office/drawing/2014/main" xmlns="" id="{76F6F43D-8B2D-2810-5C41-7DC43E6B08AD}"/>
                </a:ext>
              </a:extLst>
            </p:cNvPr>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939;p40">
              <a:extLst>
                <a:ext uri="{FF2B5EF4-FFF2-40B4-BE49-F238E27FC236}">
                  <a16:creationId xmlns:a16="http://schemas.microsoft.com/office/drawing/2014/main" xmlns="" id="{820F2413-5496-A3F6-3A4F-CF9A8D028649}"/>
                </a:ext>
              </a:extLst>
            </p:cNvPr>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940;p40">
              <a:extLst>
                <a:ext uri="{FF2B5EF4-FFF2-40B4-BE49-F238E27FC236}">
                  <a16:creationId xmlns:a16="http://schemas.microsoft.com/office/drawing/2014/main" xmlns="" id="{16A3ECEB-8AE6-464A-EFAC-A44056E55544}"/>
                </a:ext>
              </a:extLst>
            </p:cNvPr>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941;p40">
              <a:extLst>
                <a:ext uri="{FF2B5EF4-FFF2-40B4-BE49-F238E27FC236}">
                  <a16:creationId xmlns:a16="http://schemas.microsoft.com/office/drawing/2014/main" xmlns="" id="{EBF329E6-AC6D-21C6-14E1-3B719B0481D1}"/>
                </a:ext>
              </a:extLst>
            </p:cNvPr>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942;p40">
              <a:extLst>
                <a:ext uri="{FF2B5EF4-FFF2-40B4-BE49-F238E27FC236}">
                  <a16:creationId xmlns:a16="http://schemas.microsoft.com/office/drawing/2014/main" xmlns="" id="{A670E4A5-1270-C195-D6DF-E594BE68C15A}"/>
                </a:ext>
              </a:extLst>
            </p:cNvPr>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943;p40">
              <a:extLst>
                <a:ext uri="{FF2B5EF4-FFF2-40B4-BE49-F238E27FC236}">
                  <a16:creationId xmlns:a16="http://schemas.microsoft.com/office/drawing/2014/main" xmlns="" id="{45478EFA-7B6F-73B8-AC2E-4035AD7AA9A2}"/>
                </a:ext>
              </a:extLst>
            </p:cNvPr>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 name="Google Shape;1944;p40">
            <a:hlinkClick r:id="" action="ppaction://hlinkshowjump?jump=nextslide"/>
            <a:extLst>
              <a:ext uri="{FF2B5EF4-FFF2-40B4-BE49-F238E27FC236}">
                <a16:creationId xmlns:a16="http://schemas.microsoft.com/office/drawing/2014/main" xmlns="" id="{F1D41F8B-1E04-1ABB-149B-5576DB8CD2C2}"/>
              </a:ext>
            </a:extLst>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 name="Google Shape;1945;p40">
            <a:extLst>
              <a:ext uri="{FF2B5EF4-FFF2-40B4-BE49-F238E27FC236}">
                <a16:creationId xmlns:a16="http://schemas.microsoft.com/office/drawing/2014/main" xmlns="" id="{7AC711BE-7FD2-6110-32ED-9493A9E94F8B}"/>
              </a:ext>
            </a:extLst>
          </p:cNvPr>
          <p:cNvGrpSpPr/>
          <p:nvPr/>
        </p:nvGrpSpPr>
        <p:grpSpPr>
          <a:xfrm flipH="1">
            <a:off x="950955" y="719343"/>
            <a:ext cx="427667" cy="350647"/>
            <a:chOff x="615275" y="238125"/>
            <a:chExt cx="6389450" cy="5238750"/>
          </a:xfrm>
        </p:grpSpPr>
        <p:sp>
          <p:nvSpPr>
            <p:cNvPr id="17" name="Google Shape;1946;p40">
              <a:extLst>
                <a:ext uri="{FF2B5EF4-FFF2-40B4-BE49-F238E27FC236}">
                  <a16:creationId xmlns:a16="http://schemas.microsoft.com/office/drawing/2014/main" xmlns="" id="{8911E2FE-DA73-E0FD-A483-97B365594ABD}"/>
                </a:ext>
              </a:extLst>
            </p:cNvPr>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947;p40">
              <a:extLst>
                <a:ext uri="{FF2B5EF4-FFF2-40B4-BE49-F238E27FC236}">
                  <a16:creationId xmlns:a16="http://schemas.microsoft.com/office/drawing/2014/main" xmlns="" id="{754DC7A3-67BD-D698-7A24-2E46FCBB7B82}"/>
                </a:ext>
              </a:extLst>
            </p:cNvPr>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48;p40">
              <a:extLst>
                <a:ext uri="{FF2B5EF4-FFF2-40B4-BE49-F238E27FC236}">
                  <a16:creationId xmlns:a16="http://schemas.microsoft.com/office/drawing/2014/main" xmlns="" id="{EAAE4361-9FE9-5F83-C117-D798F7E4A932}"/>
                </a:ext>
              </a:extLst>
            </p:cNvPr>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949;p40">
              <a:extLst>
                <a:ext uri="{FF2B5EF4-FFF2-40B4-BE49-F238E27FC236}">
                  <a16:creationId xmlns:a16="http://schemas.microsoft.com/office/drawing/2014/main" xmlns="" id="{4F0CD028-CF79-6BEC-A869-F76DB6493DAA}"/>
                </a:ext>
              </a:extLst>
            </p:cNvPr>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950;p40">
              <a:extLst>
                <a:ext uri="{FF2B5EF4-FFF2-40B4-BE49-F238E27FC236}">
                  <a16:creationId xmlns:a16="http://schemas.microsoft.com/office/drawing/2014/main" xmlns="" id="{A050077F-2360-6AD5-A75F-75103A5478E6}"/>
                </a:ext>
              </a:extLst>
            </p:cNvPr>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951;p40">
              <a:extLst>
                <a:ext uri="{FF2B5EF4-FFF2-40B4-BE49-F238E27FC236}">
                  <a16:creationId xmlns:a16="http://schemas.microsoft.com/office/drawing/2014/main" xmlns="" id="{0441964E-AE6B-CF49-3E49-F55D79EC6A11}"/>
                </a:ext>
              </a:extLst>
            </p:cNvPr>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Google Shape;1952;p40">
            <a:hlinkClick r:id="" action="ppaction://hlinkshowjump?jump=previousslide"/>
            <a:extLst>
              <a:ext uri="{FF2B5EF4-FFF2-40B4-BE49-F238E27FC236}">
                <a16:creationId xmlns:a16="http://schemas.microsoft.com/office/drawing/2014/main" xmlns="" id="{13C56407-A733-492B-D5E5-6112BC498FFA}"/>
              </a:ext>
            </a:extLst>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953;p40">
            <a:extLst>
              <a:ext uri="{FF2B5EF4-FFF2-40B4-BE49-F238E27FC236}">
                <a16:creationId xmlns:a16="http://schemas.microsoft.com/office/drawing/2014/main" xmlns="" id="{A587EFF6-F947-F5F3-262F-F5E20610AD84}"/>
              </a:ext>
            </a:extLst>
          </p:cNvPr>
          <p:cNvSpPr/>
          <p:nvPr/>
        </p:nvSpPr>
        <p:spPr>
          <a:xfrm>
            <a:off x="2118068" y="1460163"/>
            <a:ext cx="284177" cy="440911"/>
          </a:xfrm>
          <a:custGeom>
            <a:avLst/>
            <a:gdLst/>
            <a:ahLst/>
            <a:cxnLst/>
            <a:rect l="l" t="t" r="r" b="b"/>
            <a:pathLst>
              <a:path w="15397" h="23889" extrusionOk="0">
                <a:moveTo>
                  <a:pt x="8086" y="1"/>
                </a:moveTo>
                <a:lnTo>
                  <a:pt x="8008" y="310"/>
                </a:lnTo>
                <a:lnTo>
                  <a:pt x="7911" y="678"/>
                </a:lnTo>
                <a:lnTo>
                  <a:pt x="7757" y="1181"/>
                </a:lnTo>
                <a:lnTo>
                  <a:pt x="7544" y="1780"/>
                </a:lnTo>
                <a:lnTo>
                  <a:pt x="7254" y="2477"/>
                </a:lnTo>
                <a:lnTo>
                  <a:pt x="6925" y="3231"/>
                </a:lnTo>
                <a:lnTo>
                  <a:pt x="6500" y="4043"/>
                </a:lnTo>
                <a:lnTo>
                  <a:pt x="6267" y="4469"/>
                </a:lnTo>
                <a:lnTo>
                  <a:pt x="6016" y="4914"/>
                </a:lnTo>
                <a:lnTo>
                  <a:pt x="5745" y="5359"/>
                </a:lnTo>
                <a:lnTo>
                  <a:pt x="5436" y="5803"/>
                </a:lnTo>
                <a:lnTo>
                  <a:pt x="5126" y="6248"/>
                </a:lnTo>
                <a:lnTo>
                  <a:pt x="4778" y="6693"/>
                </a:lnTo>
                <a:lnTo>
                  <a:pt x="4430" y="7138"/>
                </a:lnTo>
                <a:lnTo>
                  <a:pt x="4024" y="7583"/>
                </a:lnTo>
                <a:lnTo>
                  <a:pt x="3618" y="8028"/>
                </a:lnTo>
                <a:lnTo>
                  <a:pt x="3192" y="8453"/>
                </a:lnTo>
                <a:lnTo>
                  <a:pt x="2728" y="8859"/>
                </a:lnTo>
                <a:lnTo>
                  <a:pt x="2225" y="9285"/>
                </a:lnTo>
                <a:lnTo>
                  <a:pt x="1722" y="9672"/>
                </a:lnTo>
                <a:lnTo>
                  <a:pt x="1181" y="10059"/>
                </a:lnTo>
                <a:lnTo>
                  <a:pt x="600" y="10407"/>
                </a:lnTo>
                <a:lnTo>
                  <a:pt x="1" y="10755"/>
                </a:lnTo>
                <a:lnTo>
                  <a:pt x="349" y="10948"/>
                </a:lnTo>
                <a:lnTo>
                  <a:pt x="755" y="11200"/>
                </a:lnTo>
                <a:lnTo>
                  <a:pt x="1258" y="11567"/>
                </a:lnTo>
                <a:lnTo>
                  <a:pt x="1877" y="12012"/>
                </a:lnTo>
                <a:lnTo>
                  <a:pt x="2554" y="12573"/>
                </a:lnTo>
                <a:lnTo>
                  <a:pt x="2921" y="12883"/>
                </a:lnTo>
                <a:lnTo>
                  <a:pt x="3289" y="13231"/>
                </a:lnTo>
                <a:lnTo>
                  <a:pt x="3676" y="13598"/>
                </a:lnTo>
                <a:lnTo>
                  <a:pt x="4043" y="13985"/>
                </a:lnTo>
                <a:lnTo>
                  <a:pt x="4430" y="14411"/>
                </a:lnTo>
                <a:lnTo>
                  <a:pt x="4797" y="14855"/>
                </a:lnTo>
                <a:lnTo>
                  <a:pt x="5165" y="15339"/>
                </a:lnTo>
                <a:lnTo>
                  <a:pt x="5532" y="15842"/>
                </a:lnTo>
                <a:lnTo>
                  <a:pt x="5881" y="16364"/>
                </a:lnTo>
                <a:lnTo>
                  <a:pt x="6209" y="16906"/>
                </a:lnTo>
                <a:lnTo>
                  <a:pt x="6538" y="17486"/>
                </a:lnTo>
                <a:lnTo>
                  <a:pt x="6828" y="18085"/>
                </a:lnTo>
                <a:lnTo>
                  <a:pt x="7099" y="18724"/>
                </a:lnTo>
                <a:lnTo>
                  <a:pt x="7351" y="19381"/>
                </a:lnTo>
                <a:lnTo>
                  <a:pt x="7563" y="20058"/>
                </a:lnTo>
                <a:lnTo>
                  <a:pt x="7737" y="20774"/>
                </a:lnTo>
                <a:lnTo>
                  <a:pt x="7892" y="21509"/>
                </a:lnTo>
                <a:lnTo>
                  <a:pt x="8008" y="22283"/>
                </a:lnTo>
                <a:lnTo>
                  <a:pt x="8066" y="23076"/>
                </a:lnTo>
                <a:lnTo>
                  <a:pt x="8086" y="23482"/>
                </a:lnTo>
                <a:lnTo>
                  <a:pt x="8086" y="23888"/>
                </a:lnTo>
                <a:lnTo>
                  <a:pt x="8144" y="23366"/>
                </a:lnTo>
                <a:lnTo>
                  <a:pt x="8221" y="22766"/>
                </a:lnTo>
                <a:lnTo>
                  <a:pt x="8356" y="21993"/>
                </a:lnTo>
                <a:lnTo>
                  <a:pt x="8530" y="21064"/>
                </a:lnTo>
                <a:lnTo>
                  <a:pt x="8743" y="20039"/>
                </a:lnTo>
                <a:lnTo>
                  <a:pt x="8879" y="19478"/>
                </a:lnTo>
                <a:lnTo>
                  <a:pt x="9033" y="18898"/>
                </a:lnTo>
                <a:lnTo>
                  <a:pt x="9207" y="18318"/>
                </a:lnTo>
                <a:lnTo>
                  <a:pt x="9401" y="17737"/>
                </a:lnTo>
                <a:lnTo>
                  <a:pt x="9594" y="17138"/>
                </a:lnTo>
                <a:lnTo>
                  <a:pt x="9826" y="16538"/>
                </a:lnTo>
                <a:lnTo>
                  <a:pt x="10058" y="15958"/>
                </a:lnTo>
                <a:lnTo>
                  <a:pt x="10329" y="15378"/>
                </a:lnTo>
                <a:lnTo>
                  <a:pt x="10619" y="14797"/>
                </a:lnTo>
                <a:lnTo>
                  <a:pt x="10929" y="14236"/>
                </a:lnTo>
                <a:lnTo>
                  <a:pt x="11258" y="13714"/>
                </a:lnTo>
                <a:lnTo>
                  <a:pt x="11606" y="13192"/>
                </a:lnTo>
                <a:lnTo>
                  <a:pt x="11993" y="12728"/>
                </a:lnTo>
                <a:lnTo>
                  <a:pt x="12399" y="12264"/>
                </a:lnTo>
                <a:lnTo>
                  <a:pt x="12612" y="12070"/>
                </a:lnTo>
                <a:lnTo>
                  <a:pt x="12824" y="11857"/>
                </a:lnTo>
                <a:lnTo>
                  <a:pt x="13056" y="11664"/>
                </a:lnTo>
                <a:lnTo>
                  <a:pt x="13289" y="11490"/>
                </a:lnTo>
                <a:lnTo>
                  <a:pt x="13521" y="11316"/>
                </a:lnTo>
                <a:lnTo>
                  <a:pt x="13772" y="11161"/>
                </a:lnTo>
                <a:lnTo>
                  <a:pt x="14024" y="11026"/>
                </a:lnTo>
                <a:lnTo>
                  <a:pt x="14294" y="10890"/>
                </a:lnTo>
                <a:lnTo>
                  <a:pt x="14546" y="10774"/>
                </a:lnTo>
                <a:lnTo>
                  <a:pt x="14836" y="10658"/>
                </a:lnTo>
                <a:lnTo>
                  <a:pt x="15107" y="10581"/>
                </a:lnTo>
                <a:lnTo>
                  <a:pt x="15397" y="10503"/>
                </a:lnTo>
                <a:lnTo>
                  <a:pt x="15126" y="10349"/>
                </a:lnTo>
                <a:lnTo>
                  <a:pt x="14797" y="10136"/>
                </a:lnTo>
                <a:lnTo>
                  <a:pt x="14372" y="9865"/>
                </a:lnTo>
                <a:lnTo>
                  <a:pt x="13869" y="9498"/>
                </a:lnTo>
                <a:lnTo>
                  <a:pt x="13289" y="9072"/>
                </a:lnTo>
                <a:lnTo>
                  <a:pt x="12689" y="8531"/>
                </a:lnTo>
                <a:lnTo>
                  <a:pt x="12360" y="8240"/>
                </a:lnTo>
                <a:lnTo>
                  <a:pt x="12031" y="7931"/>
                </a:lnTo>
                <a:lnTo>
                  <a:pt x="11722" y="7602"/>
                </a:lnTo>
                <a:lnTo>
                  <a:pt x="11393" y="7235"/>
                </a:lnTo>
                <a:lnTo>
                  <a:pt x="11064" y="6867"/>
                </a:lnTo>
                <a:lnTo>
                  <a:pt x="10755" y="6461"/>
                </a:lnTo>
                <a:lnTo>
                  <a:pt x="10445" y="6035"/>
                </a:lnTo>
                <a:lnTo>
                  <a:pt x="10136" y="5591"/>
                </a:lnTo>
                <a:lnTo>
                  <a:pt x="9846" y="5146"/>
                </a:lnTo>
                <a:lnTo>
                  <a:pt x="9556" y="4662"/>
                </a:lnTo>
                <a:lnTo>
                  <a:pt x="9304" y="4140"/>
                </a:lnTo>
                <a:lnTo>
                  <a:pt x="9053" y="3618"/>
                </a:lnTo>
                <a:lnTo>
                  <a:pt x="8840" y="3076"/>
                </a:lnTo>
                <a:lnTo>
                  <a:pt x="8627" y="2496"/>
                </a:lnTo>
                <a:lnTo>
                  <a:pt x="8453" y="1916"/>
                </a:lnTo>
                <a:lnTo>
                  <a:pt x="8298" y="1297"/>
                </a:lnTo>
                <a:lnTo>
                  <a:pt x="8182" y="658"/>
                </a:lnTo>
                <a:lnTo>
                  <a:pt x="8086"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954;p40">
            <a:extLst>
              <a:ext uri="{FF2B5EF4-FFF2-40B4-BE49-F238E27FC236}">
                <a16:creationId xmlns:a16="http://schemas.microsoft.com/office/drawing/2014/main" xmlns="" id="{5FA5AD14-AF62-48E6-0F5E-1D12A0E06273}"/>
              </a:ext>
            </a:extLst>
          </p:cNvPr>
          <p:cNvSpPr/>
          <p:nvPr/>
        </p:nvSpPr>
        <p:spPr>
          <a:xfrm>
            <a:off x="8067732" y="4725697"/>
            <a:ext cx="803208" cy="4409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066;p40">
            <a:extLst>
              <a:ext uri="{FF2B5EF4-FFF2-40B4-BE49-F238E27FC236}">
                <a16:creationId xmlns:a16="http://schemas.microsoft.com/office/drawing/2014/main" xmlns="" id="{C2DA3B77-2050-26E2-D991-0F6F5E4A9735}"/>
              </a:ext>
            </a:extLst>
          </p:cNvPr>
          <p:cNvSpPr/>
          <p:nvPr/>
        </p:nvSpPr>
        <p:spPr>
          <a:xfrm>
            <a:off x="2118068" y="6241089"/>
            <a:ext cx="1110920" cy="513011"/>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 name="Group 11">
            <a:extLst>
              <a:ext uri="{FF2B5EF4-FFF2-40B4-BE49-F238E27FC236}">
                <a16:creationId xmlns:a16="http://schemas.microsoft.com/office/drawing/2014/main" xmlns="" id="{82495E9D-08C2-5320-272E-0D62BDE7BFCC}"/>
              </a:ext>
            </a:extLst>
          </p:cNvPr>
          <p:cNvGrpSpPr/>
          <p:nvPr/>
        </p:nvGrpSpPr>
        <p:grpSpPr>
          <a:xfrm>
            <a:off x="4747100" y="1156554"/>
            <a:ext cx="7064671" cy="4832173"/>
            <a:chOff x="4747100" y="1156554"/>
            <a:chExt cx="7064671" cy="4832173"/>
          </a:xfrm>
        </p:grpSpPr>
        <p:sp>
          <p:nvSpPr>
            <p:cNvPr id="65" name="TextBox 64">
              <a:extLst>
                <a:ext uri="{FF2B5EF4-FFF2-40B4-BE49-F238E27FC236}">
                  <a16:creationId xmlns:a16="http://schemas.microsoft.com/office/drawing/2014/main" xmlns="" id="{1DE9C72C-B762-BE6E-5926-4ED775DD51DF}"/>
                </a:ext>
              </a:extLst>
            </p:cNvPr>
            <p:cNvSpPr txBox="1"/>
            <p:nvPr/>
          </p:nvSpPr>
          <p:spPr>
            <a:xfrm rot="429969">
              <a:off x="4747100" y="1156554"/>
              <a:ext cx="7064671" cy="4247317"/>
            </a:xfrm>
            <a:custGeom>
              <a:avLst/>
              <a:gdLst>
                <a:gd name="connsiteX0" fmla="*/ 0 w 7064671"/>
                <a:gd name="connsiteY0" fmla="*/ 0 h 4247317"/>
                <a:gd name="connsiteX1" fmla="*/ 783536 w 7064671"/>
                <a:gd name="connsiteY1" fmla="*/ 0 h 4247317"/>
                <a:gd name="connsiteX2" fmla="*/ 1213839 w 7064671"/>
                <a:gd name="connsiteY2" fmla="*/ 0 h 4247317"/>
                <a:gd name="connsiteX3" fmla="*/ 1714788 w 7064671"/>
                <a:gd name="connsiteY3" fmla="*/ 0 h 4247317"/>
                <a:gd name="connsiteX4" fmla="*/ 2286384 w 7064671"/>
                <a:gd name="connsiteY4" fmla="*/ 0 h 4247317"/>
                <a:gd name="connsiteX5" fmla="*/ 2787334 w 7064671"/>
                <a:gd name="connsiteY5" fmla="*/ 0 h 4247317"/>
                <a:gd name="connsiteX6" fmla="*/ 3429577 w 7064671"/>
                <a:gd name="connsiteY6" fmla="*/ 0 h 4247317"/>
                <a:gd name="connsiteX7" fmla="*/ 4213113 w 7064671"/>
                <a:gd name="connsiteY7" fmla="*/ 0 h 4247317"/>
                <a:gd name="connsiteX8" fmla="*/ 4643416 w 7064671"/>
                <a:gd name="connsiteY8" fmla="*/ 0 h 4247317"/>
                <a:gd name="connsiteX9" fmla="*/ 5073718 w 7064671"/>
                <a:gd name="connsiteY9" fmla="*/ 0 h 4247317"/>
                <a:gd name="connsiteX10" fmla="*/ 5504021 w 7064671"/>
                <a:gd name="connsiteY10" fmla="*/ 0 h 4247317"/>
                <a:gd name="connsiteX11" fmla="*/ 5934324 w 7064671"/>
                <a:gd name="connsiteY11" fmla="*/ 0 h 4247317"/>
                <a:gd name="connsiteX12" fmla="*/ 6364626 w 7064671"/>
                <a:gd name="connsiteY12" fmla="*/ 0 h 4247317"/>
                <a:gd name="connsiteX13" fmla="*/ 7064671 w 7064671"/>
                <a:gd name="connsiteY13" fmla="*/ 0 h 4247317"/>
                <a:gd name="connsiteX14" fmla="*/ 7064671 w 7064671"/>
                <a:gd name="connsiteY14" fmla="*/ 521813 h 4247317"/>
                <a:gd name="connsiteX15" fmla="*/ 7064671 w 7064671"/>
                <a:gd name="connsiteY15" fmla="*/ 1086100 h 4247317"/>
                <a:gd name="connsiteX16" fmla="*/ 7064671 w 7064671"/>
                <a:gd name="connsiteY16" fmla="*/ 1607913 h 4247317"/>
                <a:gd name="connsiteX17" fmla="*/ 7064671 w 7064671"/>
                <a:gd name="connsiteY17" fmla="*/ 2172199 h 4247317"/>
                <a:gd name="connsiteX18" fmla="*/ 7064671 w 7064671"/>
                <a:gd name="connsiteY18" fmla="*/ 2863905 h 4247317"/>
                <a:gd name="connsiteX19" fmla="*/ 7064671 w 7064671"/>
                <a:gd name="connsiteY19" fmla="*/ 3428192 h 4247317"/>
                <a:gd name="connsiteX20" fmla="*/ 7064671 w 7064671"/>
                <a:gd name="connsiteY20" fmla="*/ 4247317 h 4247317"/>
                <a:gd name="connsiteX21" fmla="*/ 6493075 w 7064671"/>
                <a:gd name="connsiteY21" fmla="*/ 4247317 h 4247317"/>
                <a:gd name="connsiteX22" fmla="*/ 5992125 w 7064671"/>
                <a:gd name="connsiteY22" fmla="*/ 4247317 h 4247317"/>
                <a:gd name="connsiteX23" fmla="*/ 5349883 w 7064671"/>
                <a:gd name="connsiteY23" fmla="*/ 4247317 h 4247317"/>
                <a:gd name="connsiteX24" fmla="*/ 4566346 w 7064671"/>
                <a:gd name="connsiteY24" fmla="*/ 4247317 h 4247317"/>
                <a:gd name="connsiteX25" fmla="*/ 3782810 w 7064671"/>
                <a:gd name="connsiteY25" fmla="*/ 4247317 h 4247317"/>
                <a:gd name="connsiteX26" fmla="*/ 3211214 w 7064671"/>
                <a:gd name="connsiteY26" fmla="*/ 4247317 h 4247317"/>
                <a:gd name="connsiteX27" fmla="*/ 2568971 w 7064671"/>
                <a:gd name="connsiteY27" fmla="*/ 4247317 h 4247317"/>
                <a:gd name="connsiteX28" fmla="*/ 2068022 w 7064671"/>
                <a:gd name="connsiteY28" fmla="*/ 4247317 h 4247317"/>
                <a:gd name="connsiteX29" fmla="*/ 1637719 w 7064671"/>
                <a:gd name="connsiteY29" fmla="*/ 4247317 h 4247317"/>
                <a:gd name="connsiteX30" fmla="*/ 924830 w 7064671"/>
                <a:gd name="connsiteY30" fmla="*/ 4247317 h 4247317"/>
                <a:gd name="connsiteX31" fmla="*/ 0 w 7064671"/>
                <a:gd name="connsiteY31" fmla="*/ 4247317 h 4247317"/>
                <a:gd name="connsiteX32" fmla="*/ 0 w 7064671"/>
                <a:gd name="connsiteY32" fmla="*/ 3640557 h 4247317"/>
                <a:gd name="connsiteX33" fmla="*/ 0 w 7064671"/>
                <a:gd name="connsiteY33" fmla="*/ 2948852 h 4247317"/>
                <a:gd name="connsiteX34" fmla="*/ 0 w 7064671"/>
                <a:gd name="connsiteY34" fmla="*/ 2427038 h 4247317"/>
                <a:gd name="connsiteX35" fmla="*/ 0 w 7064671"/>
                <a:gd name="connsiteY35" fmla="*/ 1735332 h 4247317"/>
                <a:gd name="connsiteX36" fmla="*/ 0 w 7064671"/>
                <a:gd name="connsiteY36" fmla="*/ 1043626 h 4247317"/>
                <a:gd name="connsiteX37" fmla="*/ 0 w 7064671"/>
                <a:gd name="connsiteY37" fmla="*/ 521813 h 4247317"/>
                <a:gd name="connsiteX38" fmla="*/ 0 w 7064671"/>
                <a:gd name="connsiteY38"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064671" h="4247317" fill="none" extrusionOk="0">
                  <a:moveTo>
                    <a:pt x="0" y="0"/>
                  </a:moveTo>
                  <a:cubicBezTo>
                    <a:pt x="181882" y="-33804"/>
                    <a:pt x="515809" y="-15505"/>
                    <a:pt x="783536" y="0"/>
                  </a:cubicBezTo>
                  <a:cubicBezTo>
                    <a:pt x="1051263" y="15505"/>
                    <a:pt x="1121234" y="-18423"/>
                    <a:pt x="1213839" y="0"/>
                  </a:cubicBezTo>
                  <a:cubicBezTo>
                    <a:pt x="1306444" y="18423"/>
                    <a:pt x="1548038" y="12567"/>
                    <a:pt x="1714788" y="0"/>
                  </a:cubicBezTo>
                  <a:cubicBezTo>
                    <a:pt x="1881538" y="-12567"/>
                    <a:pt x="2155456" y="-7194"/>
                    <a:pt x="2286384" y="0"/>
                  </a:cubicBezTo>
                  <a:cubicBezTo>
                    <a:pt x="2417312" y="7194"/>
                    <a:pt x="2626433" y="-13427"/>
                    <a:pt x="2787334" y="0"/>
                  </a:cubicBezTo>
                  <a:cubicBezTo>
                    <a:pt x="2948235" y="13427"/>
                    <a:pt x="3114038" y="-5658"/>
                    <a:pt x="3429577" y="0"/>
                  </a:cubicBezTo>
                  <a:cubicBezTo>
                    <a:pt x="3745116" y="5658"/>
                    <a:pt x="4020066" y="-9494"/>
                    <a:pt x="4213113" y="0"/>
                  </a:cubicBezTo>
                  <a:cubicBezTo>
                    <a:pt x="4406160" y="9494"/>
                    <a:pt x="4441886" y="-5345"/>
                    <a:pt x="4643416" y="0"/>
                  </a:cubicBezTo>
                  <a:cubicBezTo>
                    <a:pt x="4844946" y="5345"/>
                    <a:pt x="4938829" y="9519"/>
                    <a:pt x="5073718" y="0"/>
                  </a:cubicBezTo>
                  <a:cubicBezTo>
                    <a:pt x="5208607" y="-9519"/>
                    <a:pt x="5311581" y="2788"/>
                    <a:pt x="5504021" y="0"/>
                  </a:cubicBezTo>
                  <a:cubicBezTo>
                    <a:pt x="5696461" y="-2788"/>
                    <a:pt x="5810743" y="-13015"/>
                    <a:pt x="5934324" y="0"/>
                  </a:cubicBezTo>
                  <a:cubicBezTo>
                    <a:pt x="6057905" y="13015"/>
                    <a:pt x="6213575" y="19141"/>
                    <a:pt x="6364626" y="0"/>
                  </a:cubicBezTo>
                  <a:cubicBezTo>
                    <a:pt x="6515677" y="-19141"/>
                    <a:pt x="6732956" y="-31199"/>
                    <a:pt x="7064671" y="0"/>
                  </a:cubicBezTo>
                  <a:cubicBezTo>
                    <a:pt x="7060833" y="104699"/>
                    <a:pt x="7065192" y="402027"/>
                    <a:pt x="7064671" y="521813"/>
                  </a:cubicBezTo>
                  <a:cubicBezTo>
                    <a:pt x="7064150" y="641599"/>
                    <a:pt x="7072842" y="936457"/>
                    <a:pt x="7064671" y="1086100"/>
                  </a:cubicBezTo>
                  <a:cubicBezTo>
                    <a:pt x="7056500" y="1235743"/>
                    <a:pt x="7052671" y="1438715"/>
                    <a:pt x="7064671" y="1607913"/>
                  </a:cubicBezTo>
                  <a:cubicBezTo>
                    <a:pt x="7076671" y="1777111"/>
                    <a:pt x="7046348" y="1910532"/>
                    <a:pt x="7064671" y="2172199"/>
                  </a:cubicBezTo>
                  <a:cubicBezTo>
                    <a:pt x="7082994" y="2433866"/>
                    <a:pt x="7093146" y="2550154"/>
                    <a:pt x="7064671" y="2863905"/>
                  </a:cubicBezTo>
                  <a:cubicBezTo>
                    <a:pt x="7036196" y="3177656"/>
                    <a:pt x="7059734" y="3290175"/>
                    <a:pt x="7064671" y="3428192"/>
                  </a:cubicBezTo>
                  <a:cubicBezTo>
                    <a:pt x="7069608" y="3566209"/>
                    <a:pt x="7078107" y="3896718"/>
                    <a:pt x="7064671" y="4247317"/>
                  </a:cubicBezTo>
                  <a:cubicBezTo>
                    <a:pt x="6891609" y="4269691"/>
                    <a:pt x="6662624" y="4225627"/>
                    <a:pt x="6493075" y="4247317"/>
                  </a:cubicBezTo>
                  <a:cubicBezTo>
                    <a:pt x="6323526" y="4269007"/>
                    <a:pt x="6150979" y="4227132"/>
                    <a:pt x="5992125" y="4247317"/>
                  </a:cubicBezTo>
                  <a:cubicBezTo>
                    <a:pt x="5833271" y="4267503"/>
                    <a:pt x="5615269" y="4221934"/>
                    <a:pt x="5349883" y="4247317"/>
                  </a:cubicBezTo>
                  <a:cubicBezTo>
                    <a:pt x="5084497" y="4272700"/>
                    <a:pt x="4826341" y="4226706"/>
                    <a:pt x="4566346" y="4247317"/>
                  </a:cubicBezTo>
                  <a:cubicBezTo>
                    <a:pt x="4306351" y="4267928"/>
                    <a:pt x="4084072" y="4232127"/>
                    <a:pt x="3782810" y="4247317"/>
                  </a:cubicBezTo>
                  <a:cubicBezTo>
                    <a:pt x="3481548" y="4262507"/>
                    <a:pt x="3431732" y="4269977"/>
                    <a:pt x="3211214" y="4247317"/>
                  </a:cubicBezTo>
                  <a:cubicBezTo>
                    <a:pt x="2990696" y="4224657"/>
                    <a:pt x="2889348" y="4274128"/>
                    <a:pt x="2568971" y="4247317"/>
                  </a:cubicBezTo>
                  <a:cubicBezTo>
                    <a:pt x="2248594" y="4220506"/>
                    <a:pt x="2212239" y="4240950"/>
                    <a:pt x="2068022" y="4247317"/>
                  </a:cubicBezTo>
                  <a:cubicBezTo>
                    <a:pt x="1923805" y="4253684"/>
                    <a:pt x="1836230" y="4235502"/>
                    <a:pt x="1637719" y="4247317"/>
                  </a:cubicBezTo>
                  <a:cubicBezTo>
                    <a:pt x="1439208" y="4259132"/>
                    <a:pt x="1185416" y="4247168"/>
                    <a:pt x="924830" y="4247317"/>
                  </a:cubicBezTo>
                  <a:cubicBezTo>
                    <a:pt x="664244" y="4247466"/>
                    <a:pt x="394842" y="4228495"/>
                    <a:pt x="0" y="4247317"/>
                  </a:cubicBezTo>
                  <a:cubicBezTo>
                    <a:pt x="29712" y="4103384"/>
                    <a:pt x="13191" y="3908062"/>
                    <a:pt x="0" y="3640557"/>
                  </a:cubicBezTo>
                  <a:cubicBezTo>
                    <a:pt x="-13191" y="3373052"/>
                    <a:pt x="5835" y="3191717"/>
                    <a:pt x="0" y="2948852"/>
                  </a:cubicBezTo>
                  <a:cubicBezTo>
                    <a:pt x="-5835" y="2705988"/>
                    <a:pt x="-24839" y="2664237"/>
                    <a:pt x="0" y="2427038"/>
                  </a:cubicBezTo>
                  <a:cubicBezTo>
                    <a:pt x="24839" y="2189839"/>
                    <a:pt x="-33073" y="1892701"/>
                    <a:pt x="0" y="1735332"/>
                  </a:cubicBezTo>
                  <a:cubicBezTo>
                    <a:pt x="33073" y="1577963"/>
                    <a:pt x="18545" y="1264150"/>
                    <a:pt x="0" y="1043626"/>
                  </a:cubicBezTo>
                  <a:cubicBezTo>
                    <a:pt x="-18545" y="823102"/>
                    <a:pt x="-18465" y="715919"/>
                    <a:pt x="0" y="521813"/>
                  </a:cubicBezTo>
                  <a:cubicBezTo>
                    <a:pt x="18465" y="327707"/>
                    <a:pt x="-459" y="230014"/>
                    <a:pt x="0" y="0"/>
                  </a:cubicBezTo>
                  <a:close/>
                </a:path>
                <a:path w="7064671" h="4247317" stroke="0" extrusionOk="0">
                  <a:moveTo>
                    <a:pt x="0" y="0"/>
                  </a:moveTo>
                  <a:cubicBezTo>
                    <a:pt x="166518" y="-11970"/>
                    <a:pt x="268274" y="-15683"/>
                    <a:pt x="430303" y="0"/>
                  </a:cubicBezTo>
                  <a:cubicBezTo>
                    <a:pt x="592332" y="15683"/>
                    <a:pt x="974964" y="2913"/>
                    <a:pt x="1143192" y="0"/>
                  </a:cubicBezTo>
                  <a:cubicBezTo>
                    <a:pt x="1311420" y="-2913"/>
                    <a:pt x="1429271" y="6204"/>
                    <a:pt x="1714788" y="0"/>
                  </a:cubicBezTo>
                  <a:cubicBezTo>
                    <a:pt x="2000305" y="-6204"/>
                    <a:pt x="2190732" y="11551"/>
                    <a:pt x="2427678" y="0"/>
                  </a:cubicBezTo>
                  <a:cubicBezTo>
                    <a:pt x="2664624" y="-11551"/>
                    <a:pt x="2804035" y="18337"/>
                    <a:pt x="3069921" y="0"/>
                  </a:cubicBezTo>
                  <a:cubicBezTo>
                    <a:pt x="3335807" y="-18337"/>
                    <a:pt x="3462072" y="21926"/>
                    <a:pt x="3570870" y="0"/>
                  </a:cubicBezTo>
                  <a:cubicBezTo>
                    <a:pt x="3679668" y="-21926"/>
                    <a:pt x="3875487" y="19003"/>
                    <a:pt x="4001173" y="0"/>
                  </a:cubicBezTo>
                  <a:cubicBezTo>
                    <a:pt x="4126859" y="-19003"/>
                    <a:pt x="4342861" y="-10118"/>
                    <a:pt x="4431475" y="0"/>
                  </a:cubicBezTo>
                  <a:cubicBezTo>
                    <a:pt x="4520089" y="10118"/>
                    <a:pt x="4827575" y="30627"/>
                    <a:pt x="5073718" y="0"/>
                  </a:cubicBezTo>
                  <a:cubicBezTo>
                    <a:pt x="5319861" y="-30627"/>
                    <a:pt x="5686375" y="-34160"/>
                    <a:pt x="5857255" y="0"/>
                  </a:cubicBezTo>
                  <a:cubicBezTo>
                    <a:pt x="6028135" y="34160"/>
                    <a:pt x="6289641" y="16306"/>
                    <a:pt x="6499497" y="0"/>
                  </a:cubicBezTo>
                  <a:cubicBezTo>
                    <a:pt x="6709353" y="-16306"/>
                    <a:pt x="6910289" y="16834"/>
                    <a:pt x="7064671" y="0"/>
                  </a:cubicBezTo>
                  <a:cubicBezTo>
                    <a:pt x="7082971" y="137282"/>
                    <a:pt x="7049617" y="243385"/>
                    <a:pt x="7064671" y="479340"/>
                  </a:cubicBezTo>
                  <a:cubicBezTo>
                    <a:pt x="7079725" y="715295"/>
                    <a:pt x="7038277" y="1009186"/>
                    <a:pt x="7064671" y="1171046"/>
                  </a:cubicBezTo>
                  <a:cubicBezTo>
                    <a:pt x="7091065" y="1332906"/>
                    <a:pt x="7067025" y="1494173"/>
                    <a:pt x="7064671" y="1735332"/>
                  </a:cubicBezTo>
                  <a:cubicBezTo>
                    <a:pt x="7062317" y="1976491"/>
                    <a:pt x="7055373" y="2043726"/>
                    <a:pt x="7064671" y="2214672"/>
                  </a:cubicBezTo>
                  <a:cubicBezTo>
                    <a:pt x="7073969" y="2385618"/>
                    <a:pt x="7043038" y="2519164"/>
                    <a:pt x="7064671" y="2778959"/>
                  </a:cubicBezTo>
                  <a:cubicBezTo>
                    <a:pt x="7086304" y="3038754"/>
                    <a:pt x="7045371" y="3192416"/>
                    <a:pt x="7064671" y="3343245"/>
                  </a:cubicBezTo>
                  <a:cubicBezTo>
                    <a:pt x="7083971" y="3494074"/>
                    <a:pt x="7040942" y="3907854"/>
                    <a:pt x="7064671" y="4247317"/>
                  </a:cubicBezTo>
                  <a:cubicBezTo>
                    <a:pt x="6943029" y="4250584"/>
                    <a:pt x="6785792" y="4232687"/>
                    <a:pt x="6563722" y="4247317"/>
                  </a:cubicBezTo>
                  <a:cubicBezTo>
                    <a:pt x="6341652" y="4261947"/>
                    <a:pt x="6034572" y="4275164"/>
                    <a:pt x="5850832" y="4247317"/>
                  </a:cubicBezTo>
                  <a:cubicBezTo>
                    <a:pt x="5667092" y="4219471"/>
                    <a:pt x="5509349" y="4238827"/>
                    <a:pt x="5208589" y="4247317"/>
                  </a:cubicBezTo>
                  <a:cubicBezTo>
                    <a:pt x="4907829" y="4255807"/>
                    <a:pt x="4804288" y="4268389"/>
                    <a:pt x="4566346" y="4247317"/>
                  </a:cubicBezTo>
                  <a:cubicBezTo>
                    <a:pt x="4328404" y="4226245"/>
                    <a:pt x="4042360" y="4268763"/>
                    <a:pt x="3782810" y="4247317"/>
                  </a:cubicBezTo>
                  <a:cubicBezTo>
                    <a:pt x="3523260" y="4225871"/>
                    <a:pt x="3361528" y="4220305"/>
                    <a:pt x="3140567" y="4247317"/>
                  </a:cubicBezTo>
                  <a:cubicBezTo>
                    <a:pt x="2919606" y="4274329"/>
                    <a:pt x="2841277" y="4272601"/>
                    <a:pt x="2568971" y="4247317"/>
                  </a:cubicBezTo>
                  <a:cubicBezTo>
                    <a:pt x="2296665" y="4222033"/>
                    <a:pt x="2151531" y="4219930"/>
                    <a:pt x="1926728" y="4247317"/>
                  </a:cubicBezTo>
                  <a:cubicBezTo>
                    <a:pt x="1701925" y="4274704"/>
                    <a:pt x="1474299" y="4282369"/>
                    <a:pt x="1213839" y="4247317"/>
                  </a:cubicBezTo>
                  <a:cubicBezTo>
                    <a:pt x="953379" y="4212265"/>
                    <a:pt x="901892" y="4247619"/>
                    <a:pt x="642243" y="4247317"/>
                  </a:cubicBezTo>
                  <a:cubicBezTo>
                    <a:pt x="382594" y="4247015"/>
                    <a:pt x="148835" y="4222228"/>
                    <a:pt x="0" y="4247317"/>
                  </a:cubicBezTo>
                  <a:cubicBezTo>
                    <a:pt x="-31214" y="4035014"/>
                    <a:pt x="33405" y="3869245"/>
                    <a:pt x="0" y="3555611"/>
                  </a:cubicBezTo>
                  <a:cubicBezTo>
                    <a:pt x="-33405" y="3241977"/>
                    <a:pt x="-11033" y="3085813"/>
                    <a:pt x="0" y="2948852"/>
                  </a:cubicBezTo>
                  <a:cubicBezTo>
                    <a:pt x="11033" y="2811891"/>
                    <a:pt x="11112" y="2589062"/>
                    <a:pt x="0" y="2257146"/>
                  </a:cubicBezTo>
                  <a:cubicBezTo>
                    <a:pt x="-11112" y="1925230"/>
                    <a:pt x="29423" y="1816424"/>
                    <a:pt x="0" y="1607913"/>
                  </a:cubicBezTo>
                  <a:cubicBezTo>
                    <a:pt x="-29423" y="1399402"/>
                    <a:pt x="-16750" y="1202789"/>
                    <a:pt x="0" y="916207"/>
                  </a:cubicBezTo>
                  <a:cubicBezTo>
                    <a:pt x="16750" y="629625"/>
                    <a:pt x="-27837" y="428729"/>
                    <a:pt x="0" y="0"/>
                  </a:cubicBezTo>
                  <a:close/>
                </a:path>
              </a:pathLst>
            </a:custGeom>
            <a:ln w="38100">
              <a:extLst>
                <a:ext uri="{C807C97D-BFC1-408E-A445-0C87EB9F89A2}">
                  <ask:lineSketchStyleProps xmlns:ask="http://schemas.microsoft.com/office/drawing/2018/sketchyshapes" xmln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lvl="0" algn="just" defTabSz="1219170">
                <a:lnSpc>
                  <a:spcPct val="150000"/>
                </a:lnSpc>
                <a:buClr>
                  <a:srgbClr val="000000"/>
                </a:buClr>
              </a:pPr>
              <a:r>
                <a:rPr lang="vi-VN" sz="3600" dirty="0">
                  <a:latin typeface="Cambria" panose="02040503050406030204" pitchFamily="18" charset="0"/>
                  <a:ea typeface="Cambria" panose="02040503050406030204" pitchFamily="18" charset="0"/>
                </a:rPr>
                <a:t>Niềm vui của mình là được điểm tốt và giúp đỡ bố mẹ được nhiều hơn. Điều làm mình không vui đó là bị điểm kém, vì như thế bố mẹ mình sẽ buồn.</a:t>
              </a:r>
              <a:endParaRPr kumimoji="0" lang="en-US" sz="4400" b="1" i="0" u="none" strike="noStrike" kern="0" cap="none" spc="0" normalizeH="0" baseline="0" noProof="1">
                <a:ln>
                  <a:noFill/>
                </a:ln>
                <a:solidFill>
                  <a:srgbClr val="002D38"/>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6" name="Google Shape;1993;p40">
              <a:extLst>
                <a:ext uri="{FF2B5EF4-FFF2-40B4-BE49-F238E27FC236}">
                  <a16:creationId xmlns:a16="http://schemas.microsoft.com/office/drawing/2014/main" xmlns="" id="{543E569D-D008-7906-17B5-8CB70CB4ACA4}"/>
                </a:ext>
              </a:extLst>
            </p:cNvPr>
            <p:cNvGrpSpPr/>
            <p:nvPr/>
          </p:nvGrpSpPr>
          <p:grpSpPr>
            <a:xfrm>
              <a:off x="9909931" y="5166682"/>
              <a:ext cx="1054291" cy="822045"/>
              <a:chOff x="12835100" y="179075"/>
              <a:chExt cx="1213875" cy="946475"/>
            </a:xfrm>
          </p:grpSpPr>
          <p:sp>
            <p:nvSpPr>
              <p:cNvPr id="67" name="Google Shape;1994;p40">
                <a:extLst>
                  <a:ext uri="{FF2B5EF4-FFF2-40B4-BE49-F238E27FC236}">
                    <a16:creationId xmlns:a16="http://schemas.microsoft.com/office/drawing/2014/main" xmlns="" id="{925912B8-5D00-EA27-3B5D-F220884222AA}"/>
                  </a:ext>
                </a:extLst>
              </p:cNvPr>
              <p:cNvSpPr/>
              <p:nvPr/>
            </p:nvSpPr>
            <p:spPr>
              <a:xfrm>
                <a:off x="13700200" y="886850"/>
                <a:ext cx="348775" cy="238700"/>
              </a:xfrm>
              <a:custGeom>
                <a:avLst/>
                <a:gdLst/>
                <a:ahLst/>
                <a:cxnLst/>
                <a:rect l="l" t="t" r="r" b="b"/>
                <a:pathLst>
                  <a:path w="13951" h="9548" extrusionOk="0">
                    <a:moveTo>
                      <a:pt x="702" y="0"/>
                    </a:moveTo>
                    <a:lnTo>
                      <a:pt x="624" y="20"/>
                    </a:lnTo>
                    <a:lnTo>
                      <a:pt x="546" y="59"/>
                    </a:lnTo>
                    <a:lnTo>
                      <a:pt x="507" y="136"/>
                    </a:lnTo>
                    <a:lnTo>
                      <a:pt x="390" y="370"/>
                    </a:lnTo>
                    <a:lnTo>
                      <a:pt x="293" y="585"/>
                    </a:lnTo>
                    <a:lnTo>
                      <a:pt x="215" y="838"/>
                    </a:lnTo>
                    <a:lnTo>
                      <a:pt x="137" y="1072"/>
                    </a:lnTo>
                    <a:lnTo>
                      <a:pt x="98" y="1305"/>
                    </a:lnTo>
                    <a:lnTo>
                      <a:pt x="59" y="1559"/>
                    </a:lnTo>
                    <a:lnTo>
                      <a:pt x="39" y="1793"/>
                    </a:lnTo>
                    <a:lnTo>
                      <a:pt x="20" y="2046"/>
                    </a:lnTo>
                    <a:lnTo>
                      <a:pt x="39" y="2085"/>
                    </a:lnTo>
                    <a:lnTo>
                      <a:pt x="0" y="2182"/>
                    </a:lnTo>
                    <a:lnTo>
                      <a:pt x="20" y="2260"/>
                    </a:lnTo>
                    <a:lnTo>
                      <a:pt x="20" y="2299"/>
                    </a:lnTo>
                    <a:lnTo>
                      <a:pt x="59" y="2338"/>
                    </a:lnTo>
                    <a:lnTo>
                      <a:pt x="643" y="2923"/>
                    </a:lnTo>
                    <a:lnTo>
                      <a:pt x="1364" y="3585"/>
                    </a:lnTo>
                    <a:lnTo>
                      <a:pt x="2378" y="4481"/>
                    </a:lnTo>
                    <a:lnTo>
                      <a:pt x="3410" y="5358"/>
                    </a:lnTo>
                    <a:lnTo>
                      <a:pt x="4073" y="5865"/>
                    </a:lnTo>
                    <a:lnTo>
                      <a:pt x="4696" y="6352"/>
                    </a:lnTo>
                    <a:lnTo>
                      <a:pt x="5300" y="6800"/>
                    </a:lnTo>
                    <a:lnTo>
                      <a:pt x="5904" y="7229"/>
                    </a:lnTo>
                    <a:lnTo>
                      <a:pt x="6606" y="7677"/>
                    </a:lnTo>
                    <a:lnTo>
                      <a:pt x="7268" y="8086"/>
                    </a:lnTo>
                    <a:lnTo>
                      <a:pt x="7911" y="8456"/>
                    </a:lnTo>
                    <a:lnTo>
                      <a:pt x="8534" y="8768"/>
                    </a:lnTo>
                    <a:lnTo>
                      <a:pt x="9216" y="9060"/>
                    </a:lnTo>
                    <a:lnTo>
                      <a:pt x="9528" y="9177"/>
                    </a:lnTo>
                    <a:lnTo>
                      <a:pt x="9820" y="9294"/>
                    </a:lnTo>
                    <a:lnTo>
                      <a:pt x="10132" y="9372"/>
                    </a:lnTo>
                    <a:lnTo>
                      <a:pt x="10424" y="9450"/>
                    </a:lnTo>
                    <a:lnTo>
                      <a:pt x="10697" y="9489"/>
                    </a:lnTo>
                    <a:lnTo>
                      <a:pt x="10970" y="9528"/>
                    </a:lnTo>
                    <a:lnTo>
                      <a:pt x="11379" y="9547"/>
                    </a:lnTo>
                    <a:lnTo>
                      <a:pt x="11730" y="9528"/>
                    </a:lnTo>
                    <a:lnTo>
                      <a:pt x="12042" y="9489"/>
                    </a:lnTo>
                    <a:lnTo>
                      <a:pt x="12295" y="9411"/>
                    </a:lnTo>
                    <a:lnTo>
                      <a:pt x="12529" y="9333"/>
                    </a:lnTo>
                    <a:lnTo>
                      <a:pt x="12762" y="9196"/>
                    </a:lnTo>
                    <a:lnTo>
                      <a:pt x="12977" y="9060"/>
                    </a:lnTo>
                    <a:lnTo>
                      <a:pt x="13172" y="8904"/>
                    </a:lnTo>
                    <a:lnTo>
                      <a:pt x="13366" y="8709"/>
                    </a:lnTo>
                    <a:lnTo>
                      <a:pt x="13522" y="8495"/>
                    </a:lnTo>
                    <a:lnTo>
                      <a:pt x="13659" y="8261"/>
                    </a:lnTo>
                    <a:lnTo>
                      <a:pt x="13776" y="8027"/>
                    </a:lnTo>
                    <a:lnTo>
                      <a:pt x="13873" y="7794"/>
                    </a:lnTo>
                    <a:lnTo>
                      <a:pt x="13932" y="7560"/>
                    </a:lnTo>
                    <a:lnTo>
                      <a:pt x="13951" y="7307"/>
                    </a:lnTo>
                    <a:lnTo>
                      <a:pt x="13951" y="7092"/>
                    </a:lnTo>
                    <a:lnTo>
                      <a:pt x="13932" y="6878"/>
                    </a:lnTo>
                    <a:lnTo>
                      <a:pt x="13873" y="6644"/>
                    </a:lnTo>
                    <a:lnTo>
                      <a:pt x="13815" y="6430"/>
                    </a:lnTo>
                    <a:lnTo>
                      <a:pt x="13717" y="6196"/>
                    </a:lnTo>
                    <a:lnTo>
                      <a:pt x="13600" y="5982"/>
                    </a:lnTo>
                    <a:lnTo>
                      <a:pt x="13444" y="5748"/>
                    </a:lnTo>
                    <a:lnTo>
                      <a:pt x="13269" y="5534"/>
                    </a:lnTo>
                    <a:lnTo>
                      <a:pt x="13113" y="5319"/>
                    </a:lnTo>
                    <a:lnTo>
                      <a:pt x="12918" y="5124"/>
                    </a:lnTo>
                    <a:lnTo>
                      <a:pt x="12704" y="4910"/>
                    </a:lnTo>
                    <a:lnTo>
                      <a:pt x="12451" y="4696"/>
                    </a:lnTo>
                    <a:lnTo>
                      <a:pt x="11983" y="4325"/>
                    </a:lnTo>
                    <a:lnTo>
                      <a:pt x="11418" y="3936"/>
                    </a:lnTo>
                    <a:lnTo>
                      <a:pt x="10853" y="3585"/>
                    </a:lnTo>
                    <a:lnTo>
                      <a:pt x="10230" y="3234"/>
                    </a:lnTo>
                    <a:lnTo>
                      <a:pt x="9567" y="2903"/>
                    </a:lnTo>
                    <a:lnTo>
                      <a:pt x="8827" y="2552"/>
                    </a:lnTo>
                    <a:lnTo>
                      <a:pt x="8145" y="2260"/>
                    </a:lnTo>
                    <a:lnTo>
                      <a:pt x="7463" y="1968"/>
                    </a:lnTo>
                    <a:lnTo>
                      <a:pt x="6722" y="1695"/>
                    </a:lnTo>
                    <a:lnTo>
                      <a:pt x="5963" y="1422"/>
                    </a:lnTo>
                    <a:lnTo>
                      <a:pt x="5300" y="1189"/>
                    </a:lnTo>
                    <a:lnTo>
                      <a:pt x="4618" y="974"/>
                    </a:lnTo>
                    <a:lnTo>
                      <a:pt x="3956" y="779"/>
                    </a:lnTo>
                    <a:lnTo>
                      <a:pt x="3313" y="585"/>
                    </a:lnTo>
                    <a:lnTo>
                      <a:pt x="2553" y="390"/>
                    </a:lnTo>
                    <a:lnTo>
                      <a:pt x="1832" y="234"/>
                    </a:lnTo>
                    <a:lnTo>
                      <a:pt x="1364" y="136"/>
                    </a:lnTo>
                    <a:lnTo>
                      <a:pt x="877" y="78"/>
                    </a:lnTo>
                    <a:lnTo>
                      <a:pt x="838" y="39"/>
                    </a:lnTo>
                    <a:lnTo>
                      <a:pt x="78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995;p40">
                <a:extLst>
                  <a:ext uri="{FF2B5EF4-FFF2-40B4-BE49-F238E27FC236}">
                    <a16:creationId xmlns:a16="http://schemas.microsoft.com/office/drawing/2014/main" xmlns="" id="{2266FC86-EF61-C0CD-9C9C-4704A0D3EBC9}"/>
                  </a:ext>
                </a:extLst>
              </p:cNvPr>
              <p:cNvSpPr/>
              <p:nvPr/>
            </p:nvSpPr>
            <p:spPr>
              <a:xfrm>
                <a:off x="13700200" y="886850"/>
                <a:ext cx="348775" cy="238700"/>
              </a:xfrm>
              <a:custGeom>
                <a:avLst/>
                <a:gdLst/>
                <a:ahLst/>
                <a:cxnLst/>
                <a:rect l="l" t="t" r="r" b="b"/>
                <a:pathLst>
                  <a:path w="13951" h="9548" fill="none" extrusionOk="0">
                    <a:moveTo>
                      <a:pt x="702" y="0"/>
                    </a:moveTo>
                    <a:lnTo>
                      <a:pt x="702" y="0"/>
                    </a:lnTo>
                    <a:lnTo>
                      <a:pt x="624" y="20"/>
                    </a:lnTo>
                    <a:lnTo>
                      <a:pt x="624" y="20"/>
                    </a:lnTo>
                    <a:lnTo>
                      <a:pt x="546" y="59"/>
                    </a:lnTo>
                    <a:lnTo>
                      <a:pt x="507" y="136"/>
                    </a:lnTo>
                    <a:lnTo>
                      <a:pt x="507" y="136"/>
                    </a:lnTo>
                    <a:lnTo>
                      <a:pt x="390" y="370"/>
                    </a:lnTo>
                    <a:lnTo>
                      <a:pt x="293" y="585"/>
                    </a:lnTo>
                    <a:lnTo>
                      <a:pt x="215" y="838"/>
                    </a:lnTo>
                    <a:lnTo>
                      <a:pt x="137" y="1072"/>
                    </a:lnTo>
                    <a:lnTo>
                      <a:pt x="98" y="1305"/>
                    </a:lnTo>
                    <a:lnTo>
                      <a:pt x="59" y="1559"/>
                    </a:lnTo>
                    <a:lnTo>
                      <a:pt x="39" y="1793"/>
                    </a:lnTo>
                    <a:lnTo>
                      <a:pt x="20" y="2046"/>
                    </a:lnTo>
                    <a:lnTo>
                      <a:pt x="20" y="2046"/>
                    </a:lnTo>
                    <a:lnTo>
                      <a:pt x="39" y="2085"/>
                    </a:lnTo>
                    <a:lnTo>
                      <a:pt x="39" y="2085"/>
                    </a:lnTo>
                    <a:lnTo>
                      <a:pt x="0" y="2182"/>
                    </a:lnTo>
                    <a:lnTo>
                      <a:pt x="0" y="2182"/>
                    </a:lnTo>
                    <a:lnTo>
                      <a:pt x="20" y="2260"/>
                    </a:lnTo>
                    <a:lnTo>
                      <a:pt x="20" y="2299"/>
                    </a:lnTo>
                    <a:lnTo>
                      <a:pt x="59" y="2338"/>
                    </a:lnTo>
                    <a:lnTo>
                      <a:pt x="59" y="2338"/>
                    </a:lnTo>
                    <a:lnTo>
                      <a:pt x="643" y="2923"/>
                    </a:lnTo>
                    <a:lnTo>
                      <a:pt x="1364" y="3585"/>
                    </a:lnTo>
                    <a:lnTo>
                      <a:pt x="1364" y="3585"/>
                    </a:lnTo>
                    <a:lnTo>
                      <a:pt x="2378" y="4481"/>
                    </a:lnTo>
                    <a:lnTo>
                      <a:pt x="3410" y="5358"/>
                    </a:lnTo>
                    <a:lnTo>
                      <a:pt x="3410" y="5358"/>
                    </a:lnTo>
                    <a:lnTo>
                      <a:pt x="4073" y="5865"/>
                    </a:lnTo>
                    <a:lnTo>
                      <a:pt x="4696" y="6352"/>
                    </a:lnTo>
                    <a:lnTo>
                      <a:pt x="5300" y="6800"/>
                    </a:lnTo>
                    <a:lnTo>
                      <a:pt x="5904" y="7229"/>
                    </a:lnTo>
                    <a:lnTo>
                      <a:pt x="5904" y="7229"/>
                    </a:lnTo>
                    <a:lnTo>
                      <a:pt x="6606" y="7677"/>
                    </a:lnTo>
                    <a:lnTo>
                      <a:pt x="7268" y="8086"/>
                    </a:lnTo>
                    <a:lnTo>
                      <a:pt x="7911" y="8456"/>
                    </a:lnTo>
                    <a:lnTo>
                      <a:pt x="8534" y="8768"/>
                    </a:lnTo>
                    <a:lnTo>
                      <a:pt x="8534" y="8768"/>
                    </a:lnTo>
                    <a:lnTo>
                      <a:pt x="9216" y="9060"/>
                    </a:lnTo>
                    <a:lnTo>
                      <a:pt x="9528" y="9177"/>
                    </a:lnTo>
                    <a:lnTo>
                      <a:pt x="9820" y="9294"/>
                    </a:lnTo>
                    <a:lnTo>
                      <a:pt x="10132" y="9372"/>
                    </a:lnTo>
                    <a:lnTo>
                      <a:pt x="10424" y="9450"/>
                    </a:lnTo>
                    <a:lnTo>
                      <a:pt x="10697" y="9489"/>
                    </a:lnTo>
                    <a:lnTo>
                      <a:pt x="10970" y="9528"/>
                    </a:lnTo>
                    <a:lnTo>
                      <a:pt x="10970" y="9528"/>
                    </a:lnTo>
                    <a:lnTo>
                      <a:pt x="11379" y="9547"/>
                    </a:lnTo>
                    <a:lnTo>
                      <a:pt x="11379" y="9547"/>
                    </a:lnTo>
                    <a:lnTo>
                      <a:pt x="11730" y="9528"/>
                    </a:lnTo>
                    <a:lnTo>
                      <a:pt x="12042" y="9489"/>
                    </a:lnTo>
                    <a:lnTo>
                      <a:pt x="12042" y="9489"/>
                    </a:lnTo>
                    <a:lnTo>
                      <a:pt x="12295" y="9411"/>
                    </a:lnTo>
                    <a:lnTo>
                      <a:pt x="12529" y="9333"/>
                    </a:lnTo>
                    <a:lnTo>
                      <a:pt x="12762" y="9196"/>
                    </a:lnTo>
                    <a:lnTo>
                      <a:pt x="12977" y="9060"/>
                    </a:lnTo>
                    <a:lnTo>
                      <a:pt x="12977" y="9060"/>
                    </a:lnTo>
                    <a:lnTo>
                      <a:pt x="13172" y="8904"/>
                    </a:lnTo>
                    <a:lnTo>
                      <a:pt x="13366" y="8709"/>
                    </a:lnTo>
                    <a:lnTo>
                      <a:pt x="13522" y="8495"/>
                    </a:lnTo>
                    <a:lnTo>
                      <a:pt x="13659" y="8261"/>
                    </a:lnTo>
                    <a:lnTo>
                      <a:pt x="13659" y="8261"/>
                    </a:lnTo>
                    <a:lnTo>
                      <a:pt x="13776" y="8027"/>
                    </a:lnTo>
                    <a:lnTo>
                      <a:pt x="13873" y="7794"/>
                    </a:lnTo>
                    <a:lnTo>
                      <a:pt x="13932" y="7560"/>
                    </a:lnTo>
                    <a:lnTo>
                      <a:pt x="13951" y="7307"/>
                    </a:lnTo>
                    <a:lnTo>
                      <a:pt x="13951" y="7307"/>
                    </a:lnTo>
                    <a:lnTo>
                      <a:pt x="13951" y="7092"/>
                    </a:lnTo>
                    <a:lnTo>
                      <a:pt x="13932" y="6878"/>
                    </a:lnTo>
                    <a:lnTo>
                      <a:pt x="13873" y="6644"/>
                    </a:lnTo>
                    <a:lnTo>
                      <a:pt x="13815" y="6430"/>
                    </a:lnTo>
                    <a:lnTo>
                      <a:pt x="13717" y="6196"/>
                    </a:lnTo>
                    <a:lnTo>
                      <a:pt x="13600" y="5982"/>
                    </a:lnTo>
                    <a:lnTo>
                      <a:pt x="13444" y="5748"/>
                    </a:lnTo>
                    <a:lnTo>
                      <a:pt x="13269" y="5534"/>
                    </a:lnTo>
                    <a:lnTo>
                      <a:pt x="13269" y="5534"/>
                    </a:lnTo>
                    <a:lnTo>
                      <a:pt x="13113" y="5319"/>
                    </a:lnTo>
                    <a:lnTo>
                      <a:pt x="12918" y="5124"/>
                    </a:lnTo>
                    <a:lnTo>
                      <a:pt x="12704" y="4910"/>
                    </a:lnTo>
                    <a:lnTo>
                      <a:pt x="12451" y="4696"/>
                    </a:lnTo>
                    <a:lnTo>
                      <a:pt x="12451" y="4696"/>
                    </a:lnTo>
                    <a:lnTo>
                      <a:pt x="11983" y="4325"/>
                    </a:lnTo>
                    <a:lnTo>
                      <a:pt x="11418" y="3936"/>
                    </a:lnTo>
                    <a:lnTo>
                      <a:pt x="11418" y="3936"/>
                    </a:lnTo>
                    <a:lnTo>
                      <a:pt x="10853" y="3585"/>
                    </a:lnTo>
                    <a:lnTo>
                      <a:pt x="10230" y="3234"/>
                    </a:lnTo>
                    <a:lnTo>
                      <a:pt x="9567" y="2903"/>
                    </a:lnTo>
                    <a:lnTo>
                      <a:pt x="8827" y="2552"/>
                    </a:lnTo>
                    <a:lnTo>
                      <a:pt x="8827" y="2552"/>
                    </a:lnTo>
                    <a:lnTo>
                      <a:pt x="8145" y="2260"/>
                    </a:lnTo>
                    <a:lnTo>
                      <a:pt x="7463" y="1968"/>
                    </a:lnTo>
                    <a:lnTo>
                      <a:pt x="6722" y="1695"/>
                    </a:lnTo>
                    <a:lnTo>
                      <a:pt x="5963" y="1422"/>
                    </a:lnTo>
                    <a:lnTo>
                      <a:pt x="5963" y="1422"/>
                    </a:lnTo>
                    <a:lnTo>
                      <a:pt x="5300" y="1189"/>
                    </a:lnTo>
                    <a:lnTo>
                      <a:pt x="4618" y="974"/>
                    </a:lnTo>
                    <a:lnTo>
                      <a:pt x="3956" y="779"/>
                    </a:lnTo>
                    <a:lnTo>
                      <a:pt x="3313" y="585"/>
                    </a:lnTo>
                    <a:lnTo>
                      <a:pt x="3313" y="585"/>
                    </a:lnTo>
                    <a:lnTo>
                      <a:pt x="2553" y="390"/>
                    </a:lnTo>
                    <a:lnTo>
                      <a:pt x="1832" y="234"/>
                    </a:lnTo>
                    <a:lnTo>
                      <a:pt x="1832" y="234"/>
                    </a:lnTo>
                    <a:lnTo>
                      <a:pt x="1364" y="136"/>
                    </a:lnTo>
                    <a:lnTo>
                      <a:pt x="877" y="78"/>
                    </a:lnTo>
                    <a:lnTo>
                      <a:pt x="877" y="78"/>
                    </a:lnTo>
                    <a:lnTo>
                      <a:pt x="838" y="39"/>
                    </a:lnTo>
                    <a:lnTo>
                      <a:pt x="780" y="0"/>
                    </a:lnTo>
                    <a:lnTo>
                      <a:pt x="780" y="0"/>
                    </a:lnTo>
                    <a:lnTo>
                      <a:pt x="702"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996;p40">
                <a:extLst>
                  <a:ext uri="{FF2B5EF4-FFF2-40B4-BE49-F238E27FC236}">
                    <a16:creationId xmlns:a16="http://schemas.microsoft.com/office/drawing/2014/main" xmlns="" id="{C7F0E783-ED9C-A851-661A-1717D7E81D5A}"/>
                  </a:ext>
                </a:extLst>
              </p:cNvPr>
              <p:cNvSpPr/>
              <p:nvPr/>
            </p:nvSpPr>
            <p:spPr>
              <a:xfrm>
                <a:off x="13799075" y="925800"/>
                <a:ext cx="87700" cy="127175"/>
              </a:xfrm>
              <a:custGeom>
                <a:avLst/>
                <a:gdLst/>
                <a:ahLst/>
                <a:cxnLst/>
                <a:rect l="l" t="t" r="r" b="b"/>
                <a:pathLst>
                  <a:path w="3508" h="5087" extrusionOk="0">
                    <a:moveTo>
                      <a:pt x="2417" y="1"/>
                    </a:moveTo>
                    <a:lnTo>
                      <a:pt x="2300" y="507"/>
                    </a:lnTo>
                    <a:lnTo>
                      <a:pt x="2163" y="994"/>
                    </a:lnTo>
                    <a:lnTo>
                      <a:pt x="2008" y="1384"/>
                    </a:lnTo>
                    <a:lnTo>
                      <a:pt x="1852" y="1774"/>
                    </a:lnTo>
                    <a:lnTo>
                      <a:pt x="1657" y="2144"/>
                    </a:lnTo>
                    <a:lnTo>
                      <a:pt x="1462" y="2495"/>
                    </a:lnTo>
                    <a:lnTo>
                      <a:pt x="1131" y="3001"/>
                    </a:lnTo>
                    <a:lnTo>
                      <a:pt x="780" y="3449"/>
                    </a:lnTo>
                    <a:lnTo>
                      <a:pt x="605" y="3664"/>
                    </a:lnTo>
                    <a:lnTo>
                      <a:pt x="410" y="3859"/>
                    </a:lnTo>
                    <a:lnTo>
                      <a:pt x="215" y="4053"/>
                    </a:lnTo>
                    <a:lnTo>
                      <a:pt x="1" y="4229"/>
                    </a:lnTo>
                    <a:lnTo>
                      <a:pt x="527" y="4657"/>
                    </a:lnTo>
                    <a:lnTo>
                      <a:pt x="1111" y="5086"/>
                    </a:lnTo>
                    <a:lnTo>
                      <a:pt x="1287" y="4930"/>
                    </a:lnTo>
                    <a:lnTo>
                      <a:pt x="1443" y="4774"/>
                    </a:lnTo>
                    <a:lnTo>
                      <a:pt x="1715" y="4502"/>
                    </a:lnTo>
                    <a:lnTo>
                      <a:pt x="1969" y="4190"/>
                    </a:lnTo>
                    <a:lnTo>
                      <a:pt x="2261" y="3781"/>
                    </a:lnTo>
                    <a:lnTo>
                      <a:pt x="2514" y="3371"/>
                    </a:lnTo>
                    <a:lnTo>
                      <a:pt x="2728" y="2962"/>
                    </a:lnTo>
                    <a:lnTo>
                      <a:pt x="2943" y="2514"/>
                    </a:lnTo>
                    <a:lnTo>
                      <a:pt x="3138" y="1969"/>
                    </a:lnTo>
                    <a:lnTo>
                      <a:pt x="3294" y="1423"/>
                    </a:lnTo>
                    <a:lnTo>
                      <a:pt x="3410" y="936"/>
                    </a:lnTo>
                    <a:lnTo>
                      <a:pt x="3508" y="410"/>
                    </a:lnTo>
                    <a:lnTo>
                      <a:pt x="3001" y="215"/>
                    </a:lnTo>
                    <a:lnTo>
                      <a:pt x="2417"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997;p40">
                <a:extLst>
                  <a:ext uri="{FF2B5EF4-FFF2-40B4-BE49-F238E27FC236}">
                    <a16:creationId xmlns:a16="http://schemas.microsoft.com/office/drawing/2014/main" xmlns="" id="{61C988F9-AC6F-0AEF-ECE7-ACF6C74DAFFF}"/>
                  </a:ext>
                </a:extLst>
              </p:cNvPr>
              <p:cNvSpPr/>
              <p:nvPr/>
            </p:nvSpPr>
            <p:spPr>
              <a:xfrm>
                <a:off x="13799075" y="925800"/>
                <a:ext cx="87700" cy="127175"/>
              </a:xfrm>
              <a:custGeom>
                <a:avLst/>
                <a:gdLst/>
                <a:ahLst/>
                <a:cxnLst/>
                <a:rect l="l" t="t" r="r" b="b"/>
                <a:pathLst>
                  <a:path w="3508" h="5087" fill="none" extrusionOk="0">
                    <a:moveTo>
                      <a:pt x="2417" y="1"/>
                    </a:moveTo>
                    <a:lnTo>
                      <a:pt x="2417" y="1"/>
                    </a:lnTo>
                    <a:lnTo>
                      <a:pt x="2417" y="1"/>
                    </a:lnTo>
                    <a:lnTo>
                      <a:pt x="2417" y="1"/>
                    </a:lnTo>
                    <a:lnTo>
                      <a:pt x="2300" y="507"/>
                    </a:lnTo>
                    <a:lnTo>
                      <a:pt x="2163" y="994"/>
                    </a:lnTo>
                    <a:lnTo>
                      <a:pt x="2163" y="994"/>
                    </a:lnTo>
                    <a:lnTo>
                      <a:pt x="2008" y="1384"/>
                    </a:lnTo>
                    <a:lnTo>
                      <a:pt x="1852" y="1774"/>
                    </a:lnTo>
                    <a:lnTo>
                      <a:pt x="1657" y="2144"/>
                    </a:lnTo>
                    <a:lnTo>
                      <a:pt x="1462" y="2495"/>
                    </a:lnTo>
                    <a:lnTo>
                      <a:pt x="1462" y="2495"/>
                    </a:lnTo>
                    <a:lnTo>
                      <a:pt x="1131" y="3001"/>
                    </a:lnTo>
                    <a:lnTo>
                      <a:pt x="780" y="3449"/>
                    </a:lnTo>
                    <a:lnTo>
                      <a:pt x="605" y="3664"/>
                    </a:lnTo>
                    <a:lnTo>
                      <a:pt x="410" y="3859"/>
                    </a:lnTo>
                    <a:lnTo>
                      <a:pt x="215" y="4053"/>
                    </a:lnTo>
                    <a:lnTo>
                      <a:pt x="1" y="4229"/>
                    </a:lnTo>
                    <a:lnTo>
                      <a:pt x="1" y="4229"/>
                    </a:lnTo>
                    <a:lnTo>
                      <a:pt x="527" y="4657"/>
                    </a:lnTo>
                    <a:lnTo>
                      <a:pt x="1111" y="5086"/>
                    </a:lnTo>
                    <a:lnTo>
                      <a:pt x="1111" y="5086"/>
                    </a:lnTo>
                    <a:lnTo>
                      <a:pt x="1287" y="4930"/>
                    </a:lnTo>
                    <a:lnTo>
                      <a:pt x="1443" y="4774"/>
                    </a:lnTo>
                    <a:lnTo>
                      <a:pt x="1443" y="4774"/>
                    </a:lnTo>
                    <a:lnTo>
                      <a:pt x="1715" y="4502"/>
                    </a:lnTo>
                    <a:lnTo>
                      <a:pt x="1969" y="4190"/>
                    </a:lnTo>
                    <a:lnTo>
                      <a:pt x="1969" y="4190"/>
                    </a:lnTo>
                    <a:lnTo>
                      <a:pt x="2261" y="3781"/>
                    </a:lnTo>
                    <a:lnTo>
                      <a:pt x="2514" y="3371"/>
                    </a:lnTo>
                    <a:lnTo>
                      <a:pt x="2514" y="3371"/>
                    </a:lnTo>
                    <a:lnTo>
                      <a:pt x="2728" y="2962"/>
                    </a:lnTo>
                    <a:lnTo>
                      <a:pt x="2943" y="2514"/>
                    </a:lnTo>
                    <a:lnTo>
                      <a:pt x="2943" y="2514"/>
                    </a:lnTo>
                    <a:lnTo>
                      <a:pt x="3138" y="1969"/>
                    </a:lnTo>
                    <a:lnTo>
                      <a:pt x="3294" y="1423"/>
                    </a:lnTo>
                    <a:lnTo>
                      <a:pt x="3294" y="1423"/>
                    </a:lnTo>
                    <a:lnTo>
                      <a:pt x="3410" y="936"/>
                    </a:lnTo>
                    <a:lnTo>
                      <a:pt x="3508" y="410"/>
                    </a:lnTo>
                    <a:lnTo>
                      <a:pt x="3508" y="410"/>
                    </a:lnTo>
                    <a:lnTo>
                      <a:pt x="3001" y="215"/>
                    </a:lnTo>
                    <a:lnTo>
                      <a:pt x="2417" y="1"/>
                    </a:lnTo>
                    <a:lnTo>
                      <a:pt x="2417"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998;p40">
                <a:extLst>
                  <a:ext uri="{FF2B5EF4-FFF2-40B4-BE49-F238E27FC236}">
                    <a16:creationId xmlns:a16="http://schemas.microsoft.com/office/drawing/2014/main" xmlns="" id="{1C8CB08C-3E94-FDFA-311D-016C9E403A48}"/>
                  </a:ext>
                </a:extLst>
              </p:cNvPr>
              <p:cNvSpPr/>
              <p:nvPr/>
            </p:nvSpPr>
            <p:spPr>
              <a:xfrm>
                <a:off x="13878000" y="963800"/>
                <a:ext cx="98400" cy="140800"/>
              </a:xfrm>
              <a:custGeom>
                <a:avLst/>
                <a:gdLst/>
                <a:ahLst/>
                <a:cxnLst/>
                <a:rect l="l" t="t" r="r" b="b"/>
                <a:pathLst>
                  <a:path w="3936" h="5632" extrusionOk="0">
                    <a:moveTo>
                      <a:pt x="2806" y="1"/>
                    </a:moveTo>
                    <a:lnTo>
                      <a:pt x="2806" y="215"/>
                    </a:lnTo>
                    <a:lnTo>
                      <a:pt x="2786" y="449"/>
                    </a:lnTo>
                    <a:lnTo>
                      <a:pt x="2708" y="858"/>
                    </a:lnTo>
                    <a:lnTo>
                      <a:pt x="2591" y="1286"/>
                    </a:lnTo>
                    <a:lnTo>
                      <a:pt x="2436" y="1696"/>
                    </a:lnTo>
                    <a:lnTo>
                      <a:pt x="2260" y="2105"/>
                    </a:lnTo>
                    <a:lnTo>
                      <a:pt x="2046" y="2514"/>
                    </a:lnTo>
                    <a:lnTo>
                      <a:pt x="1812" y="2923"/>
                    </a:lnTo>
                    <a:lnTo>
                      <a:pt x="1539" y="3313"/>
                    </a:lnTo>
                    <a:lnTo>
                      <a:pt x="1267" y="3683"/>
                    </a:lnTo>
                    <a:lnTo>
                      <a:pt x="974" y="4034"/>
                    </a:lnTo>
                    <a:lnTo>
                      <a:pt x="663" y="4345"/>
                    </a:lnTo>
                    <a:lnTo>
                      <a:pt x="331" y="4657"/>
                    </a:lnTo>
                    <a:lnTo>
                      <a:pt x="0" y="4930"/>
                    </a:lnTo>
                    <a:lnTo>
                      <a:pt x="643" y="5300"/>
                    </a:lnTo>
                    <a:lnTo>
                      <a:pt x="1267" y="5631"/>
                    </a:lnTo>
                    <a:lnTo>
                      <a:pt x="1345" y="5573"/>
                    </a:lnTo>
                    <a:lnTo>
                      <a:pt x="1656" y="5320"/>
                    </a:lnTo>
                    <a:lnTo>
                      <a:pt x="1968" y="5047"/>
                    </a:lnTo>
                    <a:lnTo>
                      <a:pt x="2241" y="4735"/>
                    </a:lnTo>
                    <a:lnTo>
                      <a:pt x="2533" y="4404"/>
                    </a:lnTo>
                    <a:lnTo>
                      <a:pt x="2806" y="4014"/>
                    </a:lnTo>
                    <a:lnTo>
                      <a:pt x="3059" y="3605"/>
                    </a:lnTo>
                    <a:lnTo>
                      <a:pt x="3293" y="3176"/>
                    </a:lnTo>
                    <a:lnTo>
                      <a:pt x="3488" y="2748"/>
                    </a:lnTo>
                    <a:lnTo>
                      <a:pt x="3624" y="2378"/>
                    </a:lnTo>
                    <a:lnTo>
                      <a:pt x="3741" y="1988"/>
                    </a:lnTo>
                    <a:lnTo>
                      <a:pt x="3838" y="1618"/>
                    </a:lnTo>
                    <a:lnTo>
                      <a:pt x="3897" y="1247"/>
                    </a:lnTo>
                    <a:lnTo>
                      <a:pt x="3916" y="936"/>
                    </a:lnTo>
                    <a:lnTo>
                      <a:pt x="3936" y="624"/>
                    </a:lnTo>
                    <a:lnTo>
                      <a:pt x="3390" y="293"/>
                    </a:lnTo>
                    <a:lnTo>
                      <a:pt x="2825"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999;p40">
                <a:extLst>
                  <a:ext uri="{FF2B5EF4-FFF2-40B4-BE49-F238E27FC236}">
                    <a16:creationId xmlns:a16="http://schemas.microsoft.com/office/drawing/2014/main" xmlns="" id="{6FBA1191-8E3E-CA97-9045-D11A21EEF35B}"/>
                  </a:ext>
                </a:extLst>
              </p:cNvPr>
              <p:cNvSpPr/>
              <p:nvPr/>
            </p:nvSpPr>
            <p:spPr>
              <a:xfrm>
                <a:off x="13878000" y="963800"/>
                <a:ext cx="98400" cy="140800"/>
              </a:xfrm>
              <a:custGeom>
                <a:avLst/>
                <a:gdLst/>
                <a:ahLst/>
                <a:cxnLst/>
                <a:rect l="l" t="t" r="r" b="b"/>
                <a:pathLst>
                  <a:path w="3936" h="5632" fill="none" extrusionOk="0">
                    <a:moveTo>
                      <a:pt x="2806" y="1"/>
                    </a:moveTo>
                    <a:lnTo>
                      <a:pt x="2806" y="1"/>
                    </a:lnTo>
                    <a:lnTo>
                      <a:pt x="2806" y="1"/>
                    </a:lnTo>
                    <a:lnTo>
                      <a:pt x="2806" y="1"/>
                    </a:lnTo>
                    <a:lnTo>
                      <a:pt x="2806" y="215"/>
                    </a:lnTo>
                    <a:lnTo>
                      <a:pt x="2786" y="449"/>
                    </a:lnTo>
                    <a:lnTo>
                      <a:pt x="2786" y="449"/>
                    </a:lnTo>
                    <a:lnTo>
                      <a:pt x="2708" y="858"/>
                    </a:lnTo>
                    <a:lnTo>
                      <a:pt x="2591" y="1286"/>
                    </a:lnTo>
                    <a:lnTo>
                      <a:pt x="2591" y="1286"/>
                    </a:lnTo>
                    <a:lnTo>
                      <a:pt x="2436" y="1696"/>
                    </a:lnTo>
                    <a:lnTo>
                      <a:pt x="2260" y="2105"/>
                    </a:lnTo>
                    <a:lnTo>
                      <a:pt x="2046" y="2514"/>
                    </a:lnTo>
                    <a:lnTo>
                      <a:pt x="1812" y="2923"/>
                    </a:lnTo>
                    <a:lnTo>
                      <a:pt x="1812" y="2923"/>
                    </a:lnTo>
                    <a:lnTo>
                      <a:pt x="1539" y="3313"/>
                    </a:lnTo>
                    <a:lnTo>
                      <a:pt x="1267" y="3683"/>
                    </a:lnTo>
                    <a:lnTo>
                      <a:pt x="974" y="4034"/>
                    </a:lnTo>
                    <a:lnTo>
                      <a:pt x="663" y="4345"/>
                    </a:lnTo>
                    <a:lnTo>
                      <a:pt x="663" y="4345"/>
                    </a:lnTo>
                    <a:lnTo>
                      <a:pt x="331" y="4657"/>
                    </a:lnTo>
                    <a:lnTo>
                      <a:pt x="0" y="4930"/>
                    </a:lnTo>
                    <a:lnTo>
                      <a:pt x="0" y="4930"/>
                    </a:lnTo>
                    <a:lnTo>
                      <a:pt x="643" y="5300"/>
                    </a:lnTo>
                    <a:lnTo>
                      <a:pt x="1267" y="5631"/>
                    </a:lnTo>
                    <a:lnTo>
                      <a:pt x="1345" y="5573"/>
                    </a:lnTo>
                    <a:lnTo>
                      <a:pt x="1345" y="5573"/>
                    </a:lnTo>
                    <a:lnTo>
                      <a:pt x="1656" y="5320"/>
                    </a:lnTo>
                    <a:lnTo>
                      <a:pt x="1968" y="5047"/>
                    </a:lnTo>
                    <a:lnTo>
                      <a:pt x="2241" y="4735"/>
                    </a:lnTo>
                    <a:lnTo>
                      <a:pt x="2533" y="4404"/>
                    </a:lnTo>
                    <a:lnTo>
                      <a:pt x="2533" y="4404"/>
                    </a:lnTo>
                    <a:lnTo>
                      <a:pt x="2806" y="4014"/>
                    </a:lnTo>
                    <a:lnTo>
                      <a:pt x="3059" y="3605"/>
                    </a:lnTo>
                    <a:lnTo>
                      <a:pt x="3293" y="3176"/>
                    </a:lnTo>
                    <a:lnTo>
                      <a:pt x="3488" y="2748"/>
                    </a:lnTo>
                    <a:lnTo>
                      <a:pt x="3488" y="2748"/>
                    </a:lnTo>
                    <a:lnTo>
                      <a:pt x="3624" y="2378"/>
                    </a:lnTo>
                    <a:lnTo>
                      <a:pt x="3741" y="1988"/>
                    </a:lnTo>
                    <a:lnTo>
                      <a:pt x="3838" y="1618"/>
                    </a:lnTo>
                    <a:lnTo>
                      <a:pt x="3897" y="1247"/>
                    </a:lnTo>
                    <a:lnTo>
                      <a:pt x="3897" y="1247"/>
                    </a:lnTo>
                    <a:lnTo>
                      <a:pt x="3916" y="936"/>
                    </a:lnTo>
                    <a:lnTo>
                      <a:pt x="3936" y="624"/>
                    </a:lnTo>
                    <a:lnTo>
                      <a:pt x="3936" y="624"/>
                    </a:lnTo>
                    <a:lnTo>
                      <a:pt x="3390" y="293"/>
                    </a:lnTo>
                    <a:lnTo>
                      <a:pt x="2825" y="1"/>
                    </a:lnTo>
                    <a:lnTo>
                      <a:pt x="280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000;p40">
                <a:extLst>
                  <a:ext uri="{FF2B5EF4-FFF2-40B4-BE49-F238E27FC236}">
                    <a16:creationId xmlns:a16="http://schemas.microsoft.com/office/drawing/2014/main" xmlns="" id="{061A999C-6A9E-56E1-B700-1950EEE9FC21}"/>
                  </a:ext>
                </a:extLst>
              </p:cNvPr>
              <p:cNvSpPr/>
              <p:nvPr/>
            </p:nvSpPr>
            <p:spPr>
              <a:xfrm>
                <a:off x="13638350" y="840575"/>
                <a:ext cx="113025" cy="120825"/>
              </a:xfrm>
              <a:custGeom>
                <a:avLst/>
                <a:gdLst/>
                <a:ahLst/>
                <a:cxnLst/>
                <a:rect l="l" t="t" r="r" b="b"/>
                <a:pathLst>
                  <a:path w="4521" h="4833" extrusionOk="0">
                    <a:moveTo>
                      <a:pt x="2280" y="0"/>
                    </a:moveTo>
                    <a:lnTo>
                      <a:pt x="2221" y="39"/>
                    </a:lnTo>
                    <a:lnTo>
                      <a:pt x="2182" y="97"/>
                    </a:lnTo>
                    <a:lnTo>
                      <a:pt x="2143" y="156"/>
                    </a:lnTo>
                    <a:lnTo>
                      <a:pt x="2143" y="234"/>
                    </a:lnTo>
                    <a:lnTo>
                      <a:pt x="2163" y="331"/>
                    </a:lnTo>
                    <a:lnTo>
                      <a:pt x="2202" y="390"/>
                    </a:lnTo>
                    <a:lnTo>
                      <a:pt x="2280" y="429"/>
                    </a:lnTo>
                    <a:lnTo>
                      <a:pt x="1948" y="702"/>
                    </a:lnTo>
                    <a:lnTo>
                      <a:pt x="1637" y="1013"/>
                    </a:lnTo>
                    <a:lnTo>
                      <a:pt x="1461" y="1189"/>
                    </a:lnTo>
                    <a:lnTo>
                      <a:pt x="1305" y="1403"/>
                    </a:lnTo>
                    <a:lnTo>
                      <a:pt x="1130" y="1617"/>
                    </a:lnTo>
                    <a:lnTo>
                      <a:pt x="974" y="1851"/>
                    </a:lnTo>
                    <a:lnTo>
                      <a:pt x="760" y="2221"/>
                    </a:lnTo>
                    <a:lnTo>
                      <a:pt x="565" y="2630"/>
                    </a:lnTo>
                    <a:lnTo>
                      <a:pt x="409" y="3059"/>
                    </a:lnTo>
                    <a:lnTo>
                      <a:pt x="273" y="3527"/>
                    </a:lnTo>
                    <a:lnTo>
                      <a:pt x="253" y="3507"/>
                    </a:lnTo>
                    <a:lnTo>
                      <a:pt x="234" y="3507"/>
                    </a:lnTo>
                    <a:lnTo>
                      <a:pt x="175" y="3527"/>
                    </a:lnTo>
                    <a:lnTo>
                      <a:pt x="117" y="3546"/>
                    </a:lnTo>
                    <a:lnTo>
                      <a:pt x="78" y="3566"/>
                    </a:lnTo>
                    <a:lnTo>
                      <a:pt x="39" y="3624"/>
                    </a:lnTo>
                    <a:lnTo>
                      <a:pt x="0" y="3702"/>
                    </a:lnTo>
                    <a:lnTo>
                      <a:pt x="0" y="3780"/>
                    </a:lnTo>
                    <a:lnTo>
                      <a:pt x="39" y="3858"/>
                    </a:lnTo>
                    <a:lnTo>
                      <a:pt x="97" y="3936"/>
                    </a:lnTo>
                    <a:lnTo>
                      <a:pt x="195" y="3994"/>
                    </a:lnTo>
                    <a:lnTo>
                      <a:pt x="214" y="4053"/>
                    </a:lnTo>
                    <a:lnTo>
                      <a:pt x="253" y="4092"/>
                    </a:lnTo>
                    <a:lnTo>
                      <a:pt x="292" y="4131"/>
                    </a:lnTo>
                    <a:lnTo>
                      <a:pt x="351" y="4150"/>
                    </a:lnTo>
                    <a:lnTo>
                      <a:pt x="409" y="4170"/>
                    </a:lnTo>
                    <a:lnTo>
                      <a:pt x="448" y="4150"/>
                    </a:lnTo>
                    <a:lnTo>
                      <a:pt x="779" y="4364"/>
                    </a:lnTo>
                    <a:lnTo>
                      <a:pt x="1111" y="4520"/>
                    </a:lnTo>
                    <a:lnTo>
                      <a:pt x="1422" y="4657"/>
                    </a:lnTo>
                    <a:lnTo>
                      <a:pt x="1754" y="4754"/>
                    </a:lnTo>
                    <a:lnTo>
                      <a:pt x="2065" y="4813"/>
                    </a:lnTo>
                    <a:lnTo>
                      <a:pt x="2377" y="4832"/>
                    </a:lnTo>
                    <a:lnTo>
                      <a:pt x="2572" y="4832"/>
                    </a:lnTo>
                    <a:lnTo>
                      <a:pt x="2786" y="4793"/>
                    </a:lnTo>
                    <a:lnTo>
                      <a:pt x="2981" y="4735"/>
                    </a:lnTo>
                    <a:lnTo>
                      <a:pt x="3176" y="4676"/>
                    </a:lnTo>
                    <a:lnTo>
                      <a:pt x="3351" y="4579"/>
                    </a:lnTo>
                    <a:lnTo>
                      <a:pt x="3527" y="4462"/>
                    </a:lnTo>
                    <a:lnTo>
                      <a:pt x="3702" y="4306"/>
                    </a:lnTo>
                    <a:lnTo>
                      <a:pt x="3858" y="4150"/>
                    </a:lnTo>
                    <a:lnTo>
                      <a:pt x="4014" y="3936"/>
                    </a:lnTo>
                    <a:lnTo>
                      <a:pt x="4131" y="3760"/>
                    </a:lnTo>
                    <a:lnTo>
                      <a:pt x="4267" y="3507"/>
                    </a:lnTo>
                    <a:lnTo>
                      <a:pt x="4384" y="3215"/>
                    </a:lnTo>
                    <a:lnTo>
                      <a:pt x="4481" y="2942"/>
                    </a:lnTo>
                    <a:lnTo>
                      <a:pt x="4520" y="2689"/>
                    </a:lnTo>
                    <a:lnTo>
                      <a:pt x="4520" y="2436"/>
                    </a:lnTo>
                    <a:lnTo>
                      <a:pt x="4501" y="2182"/>
                    </a:lnTo>
                    <a:lnTo>
                      <a:pt x="4462" y="1929"/>
                    </a:lnTo>
                    <a:lnTo>
                      <a:pt x="4384" y="1715"/>
                    </a:lnTo>
                    <a:lnTo>
                      <a:pt x="4286" y="1481"/>
                    </a:lnTo>
                    <a:lnTo>
                      <a:pt x="4150" y="1267"/>
                    </a:lnTo>
                    <a:lnTo>
                      <a:pt x="3994" y="1052"/>
                    </a:lnTo>
                    <a:lnTo>
                      <a:pt x="3838" y="877"/>
                    </a:lnTo>
                    <a:lnTo>
                      <a:pt x="3682" y="721"/>
                    </a:lnTo>
                    <a:lnTo>
                      <a:pt x="3507" y="585"/>
                    </a:lnTo>
                    <a:lnTo>
                      <a:pt x="3312" y="429"/>
                    </a:lnTo>
                    <a:lnTo>
                      <a:pt x="3117" y="312"/>
                    </a:lnTo>
                    <a:lnTo>
                      <a:pt x="2903" y="195"/>
                    </a:lnTo>
                    <a:lnTo>
                      <a:pt x="2669" y="97"/>
                    </a:lnTo>
                    <a:lnTo>
                      <a:pt x="241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001;p40">
                <a:extLst>
                  <a:ext uri="{FF2B5EF4-FFF2-40B4-BE49-F238E27FC236}">
                    <a16:creationId xmlns:a16="http://schemas.microsoft.com/office/drawing/2014/main" xmlns="" id="{BAC17B87-AC4E-5284-834C-671AD0416EDB}"/>
                  </a:ext>
                </a:extLst>
              </p:cNvPr>
              <p:cNvSpPr/>
              <p:nvPr/>
            </p:nvSpPr>
            <p:spPr>
              <a:xfrm>
                <a:off x="13638350" y="840575"/>
                <a:ext cx="113025" cy="120825"/>
              </a:xfrm>
              <a:custGeom>
                <a:avLst/>
                <a:gdLst/>
                <a:ahLst/>
                <a:cxnLst/>
                <a:rect l="l" t="t" r="r" b="b"/>
                <a:pathLst>
                  <a:path w="4521" h="4833" fill="none" extrusionOk="0">
                    <a:moveTo>
                      <a:pt x="2358" y="0"/>
                    </a:moveTo>
                    <a:lnTo>
                      <a:pt x="2358" y="0"/>
                    </a:lnTo>
                    <a:lnTo>
                      <a:pt x="2280" y="0"/>
                    </a:lnTo>
                    <a:lnTo>
                      <a:pt x="2221" y="39"/>
                    </a:lnTo>
                    <a:lnTo>
                      <a:pt x="2182" y="97"/>
                    </a:lnTo>
                    <a:lnTo>
                      <a:pt x="2143" y="156"/>
                    </a:lnTo>
                    <a:lnTo>
                      <a:pt x="2143" y="156"/>
                    </a:lnTo>
                    <a:lnTo>
                      <a:pt x="2143" y="234"/>
                    </a:lnTo>
                    <a:lnTo>
                      <a:pt x="2163" y="331"/>
                    </a:lnTo>
                    <a:lnTo>
                      <a:pt x="2202" y="390"/>
                    </a:lnTo>
                    <a:lnTo>
                      <a:pt x="2280" y="429"/>
                    </a:lnTo>
                    <a:lnTo>
                      <a:pt x="2280" y="429"/>
                    </a:lnTo>
                    <a:lnTo>
                      <a:pt x="1948" y="702"/>
                    </a:lnTo>
                    <a:lnTo>
                      <a:pt x="1637" y="1013"/>
                    </a:lnTo>
                    <a:lnTo>
                      <a:pt x="1637" y="1013"/>
                    </a:lnTo>
                    <a:lnTo>
                      <a:pt x="1461" y="1189"/>
                    </a:lnTo>
                    <a:lnTo>
                      <a:pt x="1305" y="1403"/>
                    </a:lnTo>
                    <a:lnTo>
                      <a:pt x="1130" y="1617"/>
                    </a:lnTo>
                    <a:lnTo>
                      <a:pt x="974" y="1851"/>
                    </a:lnTo>
                    <a:lnTo>
                      <a:pt x="974" y="1851"/>
                    </a:lnTo>
                    <a:lnTo>
                      <a:pt x="760" y="2221"/>
                    </a:lnTo>
                    <a:lnTo>
                      <a:pt x="565" y="2630"/>
                    </a:lnTo>
                    <a:lnTo>
                      <a:pt x="409" y="3059"/>
                    </a:lnTo>
                    <a:lnTo>
                      <a:pt x="273" y="3527"/>
                    </a:lnTo>
                    <a:lnTo>
                      <a:pt x="273" y="3527"/>
                    </a:lnTo>
                    <a:lnTo>
                      <a:pt x="253" y="3507"/>
                    </a:lnTo>
                    <a:lnTo>
                      <a:pt x="234" y="3507"/>
                    </a:lnTo>
                    <a:lnTo>
                      <a:pt x="234" y="3507"/>
                    </a:lnTo>
                    <a:lnTo>
                      <a:pt x="175" y="3527"/>
                    </a:lnTo>
                    <a:lnTo>
                      <a:pt x="117" y="3546"/>
                    </a:lnTo>
                    <a:lnTo>
                      <a:pt x="78" y="3566"/>
                    </a:lnTo>
                    <a:lnTo>
                      <a:pt x="39" y="3624"/>
                    </a:lnTo>
                    <a:lnTo>
                      <a:pt x="39" y="3624"/>
                    </a:lnTo>
                    <a:lnTo>
                      <a:pt x="0" y="3702"/>
                    </a:lnTo>
                    <a:lnTo>
                      <a:pt x="0" y="3780"/>
                    </a:lnTo>
                    <a:lnTo>
                      <a:pt x="39" y="3858"/>
                    </a:lnTo>
                    <a:lnTo>
                      <a:pt x="97" y="3936"/>
                    </a:lnTo>
                    <a:lnTo>
                      <a:pt x="195" y="3994"/>
                    </a:lnTo>
                    <a:lnTo>
                      <a:pt x="195" y="3994"/>
                    </a:lnTo>
                    <a:lnTo>
                      <a:pt x="214" y="4053"/>
                    </a:lnTo>
                    <a:lnTo>
                      <a:pt x="253" y="4092"/>
                    </a:lnTo>
                    <a:lnTo>
                      <a:pt x="292" y="4131"/>
                    </a:lnTo>
                    <a:lnTo>
                      <a:pt x="351" y="4150"/>
                    </a:lnTo>
                    <a:lnTo>
                      <a:pt x="351" y="4150"/>
                    </a:lnTo>
                    <a:lnTo>
                      <a:pt x="409" y="4170"/>
                    </a:lnTo>
                    <a:lnTo>
                      <a:pt x="409" y="4170"/>
                    </a:lnTo>
                    <a:lnTo>
                      <a:pt x="448" y="4150"/>
                    </a:lnTo>
                    <a:lnTo>
                      <a:pt x="448" y="4150"/>
                    </a:lnTo>
                    <a:lnTo>
                      <a:pt x="779" y="4364"/>
                    </a:lnTo>
                    <a:lnTo>
                      <a:pt x="1111" y="4520"/>
                    </a:lnTo>
                    <a:lnTo>
                      <a:pt x="1422" y="4657"/>
                    </a:lnTo>
                    <a:lnTo>
                      <a:pt x="1754" y="4754"/>
                    </a:lnTo>
                    <a:lnTo>
                      <a:pt x="1754" y="4754"/>
                    </a:lnTo>
                    <a:lnTo>
                      <a:pt x="2065" y="4813"/>
                    </a:lnTo>
                    <a:lnTo>
                      <a:pt x="2377" y="4832"/>
                    </a:lnTo>
                    <a:lnTo>
                      <a:pt x="2377" y="4832"/>
                    </a:lnTo>
                    <a:lnTo>
                      <a:pt x="2572" y="4832"/>
                    </a:lnTo>
                    <a:lnTo>
                      <a:pt x="2572" y="4832"/>
                    </a:lnTo>
                    <a:lnTo>
                      <a:pt x="2786" y="4793"/>
                    </a:lnTo>
                    <a:lnTo>
                      <a:pt x="2981" y="4735"/>
                    </a:lnTo>
                    <a:lnTo>
                      <a:pt x="3176" y="4676"/>
                    </a:lnTo>
                    <a:lnTo>
                      <a:pt x="3351" y="4579"/>
                    </a:lnTo>
                    <a:lnTo>
                      <a:pt x="3351" y="4579"/>
                    </a:lnTo>
                    <a:lnTo>
                      <a:pt x="3527" y="4462"/>
                    </a:lnTo>
                    <a:lnTo>
                      <a:pt x="3702" y="4306"/>
                    </a:lnTo>
                    <a:lnTo>
                      <a:pt x="3858" y="4150"/>
                    </a:lnTo>
                    <a:lnTo>
                      <a:pt x="4014" y="3936"/>
                    </a:lnTo>
                    <a:lnTo>
                      <a:pt x="4014" y="3936"/>
                    </a:lnTo>
                    <a:lnTo>
                      <a:pt x="4131" y="3760"/>
                    </a:lnTo>
                    <a:lnTo>
                      <a:pt x="4267" y="3507"/>
                    </a:lnTo>
                    <a:lnTo>
                      <a:pt x="4267" y="3507"/>
                    </a:lnTo>
                    <a:lnTo>
                      <a:pt x="4384" y="3215"/>
                    </a:lnTo>
                    <a:lnTo>
                      <a:pt x="4481" y="2942"/>
                    </a:lnTo>
                    <a:lnTo>
                      <a:pt x="4481" y="2942"/>
                    </a:lnTo>
                    <a:lnTo>
                      <a:pt x="4520" y="2689"/>
                    </a:lnTo>
                    <a:lnTo>
                      <a:pt x="4520" y="2436"/>
                    </a:lnTo>
                    <a:lnTo>
                      <a:pt x="4501" y="2182"/>
                    </a:lnTo>
                    <a:lnTo>
                      <a:pt x="4462" y="1929"/>
                    </a:lnTo>
                    <a:lnTo>
                      <a:pt x="4462" y="1929"/>
                    </a:lnTo>
                    <a:lnTo>
                      <a:pt x="4384" y="1715"/>
                    </a:lnTo>
                    <a:lnTo>
                      <a:pt x="4286" y="1481"/>
                    </a:lnTo>
                    <a:lnTo>
                      <a:pt x="4150" y="1267"/>
                    </a:lnTo>
                    <a:lnTo>
                      <a:pt x="3994" y="1052"/>
                    </a:lnTo>
                    <a:lnTo>
                      <a:pt x="3994" y="1052"/>
                    </a:lnTo>
                    <a:lnTo>
                      <a:pt x="3838" y="877"/>
                    </a:lnTo>
                    <a:lnTo>
                      <a:pt x="3682" y="721"/>
                    </a:lnTo>
                    <a:lnTo>
                      <a:pt x="3507" y="585"/>
                    </a:lnTo>
                    <a:lnTo>
                      <a:pt x="3312" y="429"/>
                    </a:lnTo>
                    <a:lnTo>
                      <a:pt x="3312" y="429"/>
                    </a:lnTo>
                    <a:lnTo>
                      <a:pt x="3117" y="312"/>
                    </a:lnTo>
                    <a:lnTo>
                      <a:pt x="2903" y="195"/>
                    </a:lnTo>
                    <a:lnTo>
                      <a:pt x="2669" y="97"/>
                    </a:lnTo>
                    <a:lnTo>
                      <a:pt x="2416" y="0"/>
                    </a:lnTo>
                    <a:lnTo>
                      <a:pt x="2416" y="0"/>
                    </a:lnTo>
                    <a:lnTo>
                      <a:pt x="2358"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002;p40">
                <a:extLst>
                  <a:ext uri="{FF2B5EF4-FFF2-40B4-BE49-F238E27FC236}">
                    <a16:creationId xmlns:a16="http://schemas.microsoft.com/office/drawing/2014/main" xmlns="" id="{63747787-D018-32A6-CAB3-B7519ECD641E}"/>
                  </a:ext>
                </a:extLst>
              </p:cNvPr>
              <p:cNvSpPr/>
              <p:nvPr/>
            </p:nvSpPr>
            <p:spPr>
              <a:xfrm>
                <a:off x="12835100" y="179075"/>
                <a:ext cx="927950" cy="927950"/>
              </a:xfrm>
              <a:custGeom>
                <a:avLst/>
                <a:gdLst/>
                <a:ahLst/>
                <a:cxnLst/>
                <a:rect l="l" t="t" r="r" b="b"/>
                <a:pathLst>
                  <a:path w="37118" h="37118" extrusionOk="0">
                    <a:moveTo>
                      <a:pt x="18082" y="1"/>
                    </a:moveTo>
                    <a:lnTo>
                      <a:pt x="17614" y="20"/>
                    </a:lnTo>
                    <a:lnTo>
                      <a:pt x="17127" y="59"/>
                    </a:lnTo>
                    <a:lnTo>
                      <a:pt x="16660" y="98"/>
                    </a:lnTo>
                    <a:lnTo>
                      <a:pt x="16192" y="157"/>
                    </a:lnTo>
                    <a:lnTo>
                      <a:pt x="15744" y="215"/>
                    </a:lnTo>
                    <a:lnTo>
                      <a:pt x="15276" y="293"/>
                    </a:lnTo>
                    <a:lnTo>
                      <a:pt x="14828" y="371"/>
                    </a:lnTo>
                    <a:lnTo>
                      <a:pt x="13932" y="585"/>
                    </a:lnTo>
                    <a:lnTo>
                      <a:pt x="13036" y="839"/>
                    </a:lnTo>
                    <a:lnTo>
                      <a:pt x="12178" y="1131"/>
                    </a:lnTo>
                    <a:lnTo>
                      <a:pt x="11341" y="1462"/>
                    </a:lnTo>
                    <a:lnTo>
                      <a:pt x="10522" y="1832"/>
                    </a:lnTo>
                    <a:lnTo>
                      <a:pt x="9723" y="2242"/>
                    </a:lnTo>
                    <a:lnTo>
                      <a:pt x="8944" y="2690"/>
                    </a:lnTo>
                    <a:lnTo>
                      <a:pt x="8184" y="3177"/>
                    </a:lnTo>
                    <a:lnTo>
                      <a:pt x="7463" y="3683"/>
                    </a:lnTo>
                    <a:lnTo>
                      <a:pt x="6762" y="4248"/>
                    </a:lnTo>
                    <a:lnTo>
                      <a:pt x="6080" y="4813"/>
                    </a:lnTo>
                    <a:lnTo>
                      <a:pt x="5437" y="5437"/>
                    </a:lnTo>
                    <a:lnTo>
                      <a:pt x="4833" y="6080"/>
                    </a:lnTo>
                    <a:lnTo>
                      <a:pt x="4248" y="6762"/>
                    </a:lnTo>
                    <a:lnTo>
                      <a:pt x="3683" y="7463"/>
                    </a:lnTo>
                    <a:lnTo>
                      <a:pt x="3177" y="8184"/>
                    </a:lnTo>
                    <a:lnTo>
                      <a:pt x="2690" y="8944"/>
                    </a:lnTo>
                    <a:lnTo>
                      <a:pt x="2242" y="9723"/>
                    </a:lnTo>
                    <a:lnTo>
                      <a:pt x="1832" y="10522"/>
                    </a:lnTo>
                    <a:lnTo>
                      <a:pt x="1462" y="11341"/>
                    </a:lnTo>
                    <a:lnTo>
                      <a:pt x="1131" y="12178"/>
                    </a:lnTo>
                    <a:lnTo>
                      <a:pt x="839" y="13036"/>
                    </a:lnTo>
                    <a:lnTo>
                      <a:pt x="586" y="13932"/>
                    </a:lnTo>
                    <a:lnTo>
                      <a:pt x="371" y="14828"/>
                    </a:lnTo>
                    <a:lnTo>
                      <a:pt x="293" y="15276"/>
                    </a:lnTo>
                    <a:lnTo>
                      <a:pt x="215" y="15744"/>
                    </a:lnTo>
                    <a:lnTo>
                      <a:pt x="157" y="16192"/>
                    </a:lnTo>
                    <a:lnTo>
                      <a:pt x="98" y="16660"/>
                    </a:lnTo>
                    <a:lnTo>
                      <a:pt x="59" y="17127"/>
                    </a:lnTo>
                    <a:lnTo>
                      <a:pt x="20" y="17614"/>
                    </a:lnTo>
                    <a:lnTo>
                      <a:pt x="1" y="18082"/>
                    </a:lnTo>
                    <a:lnTo>
                      <a:pt x="1" y="18569"/>
                    </a:lnTo>
                    <a:lnTo>
                      <a:pt x="1" y="19037"/>
                    </a:lnTo>
                    <a:lnTo>
                      <a:pt x="20" y="19524"/>
                    </a:lnTo>
                    <a:lnTo>
                      <a:pt x="59" y="19991"/>
                    </a:lnTo>
                    <a:lnTo>
                      <a:pt x="98" y="20459"/>
                    </a:lnTo>
                    <a:lnTo>
                      <a:pt x="157" y="20927"/>
                    </a:lnTo>
                    <a:lnTo>
                      <a:pt x="215" y="21394"/>
                    </a:lnTo>
                    <a:lnTo>
                      <a:pt x="293" y="21842"/>
                    </a:lnTo>
                    <a:lnTo>
                      <a:pt x="371" y="22310"/>
                    </a:lnTo>
                    <a:lnTo>
                      <a:pt x="586" y="23206"/>
                    </a:lnTo>
                    <a:lnTo>
                      <a:pt x="839" y="24083"/>
                    </a:lnTo>
                    <a:lnTo>
                      <a:pt x="1131" y="24940"/>
                    </a:lnTo>
                    <a:lnTo>
                      <a:pt x="1462" y="25778"/>
                    </a:lnTo>
                    <a:lnTo>
                      <a:pt x="1832" y="26616"/>
                    </a:lnTo>
                    <a:lnTo>
                      <a:pt x="2242" y="27415"/>
                    </a:lnTo>
                    <a:lnTo>
                      <a:pt x="2690" y="28175"/>
                    </a:lnTo>
                    <a:lnTo>
                      <a:pt x="3177" y="28935"/>
                    </a:lnTo>
                    <a:lnTo>
                      <a:pt x="3683" y="29675"/>
                    </a:lnTo>
                    <a:lnTo>
                      <a:pt x="4248" y="30376"/>
                    </a:lnTo>
                    <a:lnTo>
                      <a:pt x="4833" y="31039"/>
                    </a:lnTo>
                    <a:lnTo>
                      <a:pt x="5437" y="31682"/>
                    </a:lnTo>
                    <a:lnTo>
                      <a:pt x="6080" y="32305"/>
                    </a:lnTo>
                    <a:lnTo>
                      <a:pt x="6762" y="32890"/>
                    </a:lnTo>
                    <a:lnTo>
                      <a:pt x="7463" y="33435"/>
                    </a:lnTo>
                    <a:lnTo>
                      <a:pt x="8184" y="33961"/>
                    </a:lnTo>
                    <a:lnTo>
                      <a:pt x="8944" y="34429"/>
                    </a:lnTo>
                    <a:lnTo>
                      <a:pt x="9723" y="34877"/>
                    </a:lnTo>
                    <a:lnTo>
                      <a:pt x="10522" y="35286"/>
                    </a:lnTo>
                    <a:lnTo>
                      <a:pt x="11341" y="35657"/>
                    </a:lnTo>
                    <a:lnTo>
                      <a:pt x="12178" y="36007"/>
                    </a:lnTo>
                    <a:lnTo>
                      <a:pt x="13036" y="36299"/>
                    </a:lnTo>
                    <a:lnTo>
                      <a:pt x="13932" y="36533"/>
                    </a:lnTo>
                    <a:lnTo>
                      <a:pt x="14828" y="36748"/>
                    </a:lnTo>
                    <a:lnTo>
                      <a:pt x="15276" y="36826"/>
                    </a:lnTo>
                    <a:lnTo>
                      <a:pt x="15744" y="36903"/>
                    </a:lnTo>
                    <a:lnTo>
                      <a:pt x="16192" y="36981"/>
                    </a:lnTo>
                    <a:lnTo>
                      <a:pt x="16660" y="37020"/>
                    </a:lnTo>
                    <a:lnTo>
                      <a:pt x="17127" y="37079"/>
                    </a:lnTo>
                    <a:lnTo>
                      <a:pt x="17614" y="37098"/>
                    </a:lnTo>
                    <a:lnTo>
                      <a:pt x="18082" y="37118"/>
                    </a:lnTo>
                    <a:lnTo>
                      <a:pt x="19037" y="37118"/>
                    </a:lnTo>
                    <a:lnTo>
                      <a:pt x="19524" y="37098"/>
                    </a:lnTo>
                    <a:lnTo>
                      <a:pt x="19992" y="37079"/>
                    </a:lnTo>
                    <a:lnTo>
                      <a:pt x="20459" y="37020"/>
                    </a:lnTo>
                    <a:lnTo>
                      <a:pt x="20927" y="36981"/>
                    </a:lnTo>
                    <a:lnTo>
                      <a:pt x="21394" y="36903"/>
                    </a:lnTo>
                    <a:lnTo>
                      <a:pt x="21842" y="36826"/>
                    </a:lnTo>
                    <a:lnTo>
                      <a:pt x="22310" y="36748"/>
                    </a:lnTo>
                    <a:lnTo>
                      <a:pt x="23206" y="36533"/>
                    </a:lnTo>
                    <a:lnTo>
                      <a:pt x="24083" y="36299"/>
                    </a:lnTo>
                    <a:lnTo>
                      <a:pt x="24940" y="36007"/>
                    </a:lnTo>
                    <a:lnTo>
                      <a:pt x="25778" y="35657"/>
                    </a:lnTo>
                    <a:lnTo>
                      <a:pt x="26616" y="35286"/>
                    </a:lnTo>
                    <a:lnTo>
                      <a:pt x="27415" y="34877"/>
                    </a:lnTo>
                    <a:lnTo>
                      <a:pt x="28194" y="34429"/>
                    </a:lnTo>
                    <a:lnTo>
                      <a:pt x="28935" y="33961"/>
                    </a:lnTo>
                    <a:lnTo>
                      <a:pt x="29675" y="33435"/>
                    </a:lnTo>
                    <a:lnTo>
                      <a:pt x="30376" y="32890"/>
                    </a:lnTo>
                    <a:lnTo>
                      <a:pt x="31039" y="32305"/>
                    </a:lnTo>
                    <a:lnTo>
                      <a:pt x="31682" y="31682"/>
                    </a:lnTo>
                    <a:lnTo>
                      <a:pt x="32305" y="31039"/>
                    </a:lnTo>
                    <a:lnTo>
                      <a:pt x="32890" y="30376"/>
                    </a:lnTo>
                    <a:lnTo>
                      <a:pt x="33435" y="29675"/>
                    </a:lnTo>
                    <a:lnTo>
                      <a:pt x="33962" y="28935"/>
                    </a:lnTo>
                    <a:lnTo>
                      <a:pt x="34429" y="28175"/>
                    </a:lnTo>
                    <a:lnTo>
                      <a:pt x="34877" y="27415"/>
                    </a:lnTo>
                    <a:lnTo>
                      <a:pt x="35286" y="26616"/>
                    </a:lnTo>
                    <a:lnTo>
                      <a:pt x="35676" y="25778"/>
                    </a:lnTo>
                    <a:lnTo>
                      <a:pt x="36007" y="24940"/>
                    </a:lnTo>
                    <a:lnTo>
                      <a:pt x="36300" y="24083"/>
                    </a:lnTo>
                    <a:lnTo>
                      <a:pt x="36533" y="23206"/>
                    </a:lnTo>
                    <a:lnTo>
                      <a:pt x="36748" y="22310"/>
                    </a:lnTo>
                    <a:lnTo>
                      <a:pt x="36845" y="21842"/>
                    </a:lnTo>
                    <a:lnTo>
                      <a:pt x="36904" y="21394"/>
                    </a:lnTo>
                    <a:lnTo>
                      <a:pt x="36982" y="20927"/>
                    </a:lnTo>
                    <a:lnTo>
                      <a:pt x="37020" y="20459"/>
                    </a:lnTo>
                    <a:lnTo>
                      <a:pt x="37079" y="19991"/>
                    </a:lnTo>
                    <a:lnTo>
                      <a:pt x="37098" y="19524"/>
                    </a:lnTo>
                    <a:lnTo>
                      <a:pt x="37118" y="19037"/>
                    </a:lnTo>
                    <a:lnTo>
                      <a:pt x="37118" y="18569"/>
                    </a:lnTo>
                    <a:lnTo>
                      <a:pt x="37118" y="18082"/>
                    </a:lnTo>
                    <a:lnTo>
                      <a:pt x="37098" y="17614"/>
                    </a:lnTo>
                    <a:lnTo>
                      <a:pt x="37079" y="17127"/>
                    </a:lnTo>
                    <a:lnTo>
                      <a:pt x="37020" y="16660"/>
                    </a:lnTo>
                    <a:lnTo>
                      <a:pt x="36982" y="16192"/>
                    </a:lnTo>
                    <a:lnTo>
                      <a:pt x="36904" y="15744"/>
                    </a:lnTo>
                    <a:lnTo>
                      <a:pt x="36845" y="15276"/>
                    </a:lnTo>
                    <a:lnTo>
                      <a:pt x="36748" y="14828"/>
                    </a:lnTo>
                    <a:lnTo>
                      <a:pt x="36533" y="13932"/>
                    </a:lnTo>
                    <a:lnTo>
                      <a:pt x="36300" y="13036"/>
                    </a:lnTo>
                    <a:lnTo>
                      <a:pt x="36007" y="12178"/>
                    </a:lnTo>
                    <a:lnTo>
                      <a:pt x="35676" y="11341"/>
                    </a:lnTo>
                    <a:lnTo>
                      <a:pt x="35286" y="10522"/>
                    </a:lnTo>
                    <a:lnTo>
                      <a:pt x="34877" y="9723"/>
                    </a:lnTo>
                    <a:lnTo>
                      <a:pt x="34429" y="8944"/>
                    </a:lnTo>
                    <a:lnTo>
                      <a:pt x="33962" y="8184"/>
                    </a:lnTo>
                    <a:lnTo>
                      <a:pt x="33435" y="7463"/>
                    </a:lnTo>
                    <a:lnTo>
                      <a:pt x="32890" y="6762"/>
                    </a:lnTo>
                    <a:lnTo>
                      <a:pt x="32305" y="6080"/>
                    </a:lnTo>
                    <a:lnTo>
                      <a:pt x="31682" y="5437"/>
                    </a:lnTo>
                    <a:lnTo>
                      <a:pt x="31039" y="4813"/>
                    </a:lnTo>
                    <a:lnTo>
                      <a:pt x="30376" y="4248"/>
                    </a:lnTo>
                    <a:lnTo>
                      <a:pt x="29675" y="3683"/>
                    </a:lnTo>
                    <a:lnTo>
                      <a:pt x="28935" y="3177"/>
                    </a:lnTo>
                    <a:lnTo>
                      <a:pt x="28194" y="2690"/>
                    </a:lnTo>
                    <a:lnTo>
                      <a:pt x="27415" y="2242"/>
                    </a:lnTo>
                    <a:lnTo>
                      <a:pt x="26616" y="1832"/>
                    </a:lnTo>
                    <a:lnTo>
                      <a:pt x="25778" y="1462"/>
                    </a:lnTo>
                    <a:lnTo>
                      <a:pt x="24940" y="1131"/>
                    </a:lnTo>
                    <a:lnTo>
                      <a:pt x="24083" y="839"/>
                    </a:lnTo>
                    <a:lnTo>
                      <a:pt x="23206" y="585"/>
                    </a:lnTo>
                    <a:lnTo>
                      <a:pt x="22310" y="371"/>
                    </a:lnTo>
                    <a:lnTo>
                      <a:pt x="21842" y="293"/>
                    </a:lnTo>
                    <a:lnTo>
                      <a:pt x="21394" y="215"/>
                    </a:lnTo>
                    <a:lnTo>
                      <a:pt x="20927" y="157"/>
                    </a:lnTo>
                    <a:lnTo>
                      <a:pt x="20459" y="98"/>
                    </a:lnTo>
                    <a:lnTo>
                      <a:pt x="19992" y="59"/>
                    </a:lnTo>
                    <a:lnTo>
                      <a:pt x="19524" y="20"/>
                    </a:lnTo>
                    <a:lnTo>
                      <a:pt x="19037"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003;p40">
                <a:extLst>
                  <a:ext uri="{FF2B5EF4-FFF2-40B4-BE49-F238E27FC236}">
                    <a16:creationId xmlns:a16="http://schemas.microsoft.com/office/drawing/2014/main" xmlns="" id="{40EBAB3C-10CA-3417-B14D-E30ECEFCF3B0}"/>
                  </a:ext>
                </a:extLst>
              </p:cNvPr>
              <p:cNvSpPr/>
              <p:nvPr/>
            </p:nvSpPr>
            <p:spPr>
              <a:xfrm>
                <a:off x="12835100" y="179075"/>
                <a:ext cx="927950" cy="927950"/>
              </a:xfrm>
              <a:custGeom>
                <a:avLst/>
                <a:gdLst/>
                <a:ahLst/>
                <a:cxnLst/>
                <a:rect l="l" t="t" r="r" b="b"/>
                <a:pathLst>
                  <a:path w="37118" h="37118" fill="none" extrusionOk="0">
                    <a:moveTo>
                      <a:pt x="18569" y="37118"/>
                    </a:moveTo>
                    <a:lnTo>
                      <a:pt x="18569" y="37118"/>
                    </a:lnTo>
                    <a:lnTo>
                      <a:pt x="19037" y="37118"/>
                    </a:lnTo>
                    <a:lnTo>
                      <a:pt x="19524" y="37098"/>
                    </a:lnTo>
                    <a:lnTo>
                      <a:pt x="19992" y="37079"/>
                    </a:lnTo>
                    <a:lnTo>
                      <a:pt x="20459" y="37020"/>
                    </a:lnTo>
                    <a:lnTo>
                      <a:pt x="20927" y="36981"/>
                    </a:lnTo>
                    <a:lnTo>
                      <a:pt x="21394" y="36903"/>
                    </a:lnTo>
                    <a:lnTo>
                      <a:pt x="21842" y="36826"/>
                    </a:lnTo>
                    <a:lnTo>
                      <a:pt x="22310" y="36748"/>
                    </a:lnTo>
                    <a:lnTo>
                      <a:pt x="23206" y="36533"/>
                    </a:lnTo>
                    <a:lnTo>
                      <a:pt x="24083" y="36299"/>
                    </a:lnTo>
                    <a:lnTo>
                      <a:pt x="24940" y="36007"/>
                    </a:lnTo>
                    <a:lnTo>
                      <a:pt x="25778" y="35657"/>
                    </a:lnTo>
                    <a:lnTo>
                      <a:pt x="26616" y="35286"/>
                    </a:lnTo>
                    <a:lnTo>
                      <a:pt x="27415" y="34877"/>
                    </a:lnTo>
                    <a:lnTo>
                      <a:pt x="28194" y="34429"/>
                    </a:lnTo>
                    <a:lnTo>
                      <a:pt x="28935" y="33961"/>
                    </a:lnTo>
                    <a:lnTo>
                      <a:pt x="29675" y="33435"/>
                    </a:lnTo>
                    <a:lnTo>
                      <a:pt x="30376" y="32890"/>
                    </a:lnTo>
                    <a:lnTo>
                      <a:pt x="31039" y="32305"/>
                    </a:lnTo>
                    <a:lnTo>
                      <a:pt x="31682" y="31682"/>
                    </a:lnTo>
                    <a:lnTo>
                      <a:pt x="32305" y="31039"/>
                    </a:lnTo>
                    <a:lnTo>
                      <a:pt x="32890" y="30376"/>
                    </a:lnTo>
                    <a:lnTo>
                      <a:pt x="33435" y="29675"/>
                    </a:lnTo>
                    <a:lnTo>
                      <a:pt x="33962" y="28935"/>
                    </a:lnTo>
                    <a:lnTo>
                      <a:pt x="34429" y="28175"/>
                    </a:lnTo>
                    <a:lnTo>
                      <a:pt x="34877" y="27415"/>
                    </a:lnTo>
                    <a:lnTo>
                      <a:pt x="35286" y="26616"/>
                    </a:lnTo>
                    <a:lnTo>
                      <a:pt x="35676" y="25778"/>
                    </a:lnTo>
                    <a:lnTo>
                      <a:pt x="36007" y="24940"/>
                    </a:lnTo>
                    <a:lnTo>
                      <a:pt x="36300" y="24083"/>
                    </a:lnTo>
                    <a:lnTo>
                      <a:pt x="36533" y="23206"/>
                    </a:lnTo>
                    <a:lnTo>
                      <a:pt x="36748" y="22310"/>
                    </a:lnTo>
                    <a:lnTo>
                      <a:pt x="36845" y="21842"/>
                    </a:lnTo>
                    <a:lnTo>
                      <a:pt x="36904" y="21394"/>
                    </a:lnTo>
                    <a:lnTo>
                      <a:pt x="36982" y="20927"/>
                    </a:lnTo>
                    <a:lnTo>
                      <a:pt x="37020" y="20459"/>
                    </a:lnTo>
                    <a:lnTo>
                      <a:pt x="37079" y="19991"/>
                    </a:lnTo>
                    <a:lnTo>
                      <a:pt x="37098" y="19524"/>
                    </a:lnTo>
                    <a:lnTo>
                      <a:pt x="37118" y="19037"/>
                    </a:lnTo>
                    <a:lnTo>
                      <a:pt x="37118" y="18569"/>
                    </a:lnTo>
                    <a:lnTo>
                      <a:pt x="37118" y="18569"/>
                    </a:lnTo>
                    <a:lnTo>
                      <a:pt x="37118" y="18082"/>
                    </a:lnTo>
                    <a:lnTo>
                      <a:pt x="37098" y="17614"/>
                    </a:lnTo>
                    <a:lnTo>
                      <a:pt x="37079" y="17127"/>
                    </a:lnTo>
                    <a:lnTo>
                      <a:pt x="37020" y="16660"/>
                    </a:lnTo>
                    <a:lnTo>
                      <a:pt x="36982" y="16192"/>
                    </a:lnTo>
                    <a:lnTo>
                      <a:pt x="36904" y="15744"/>
                    </a:lnTo>
                    <a:lnTo>
                      <a:pt x="36845" y="15276"/>
                    </a:lnTo>
                    <a:lnTo>
                      <a:pt x="36748" y="14828"/>
                    </a:lnTo>
                    <a:lnTo>
                      <a:pt x="36533" y="13932"/>
                    </a:lnTo>
                    <a:lnTo>
                      <a:pt x="36300" y="13036"/>
                    </a:lnTo>
                    <a:lnTo>
                      <a:pt x="36007" y="12178"/>
                    </a:lnTo>
                    <a:lnTo>
                      <a:pt x="35676" y="11341"/>
                    </a:lnTo>
                    <a:lnTo>
                      <a:pt x="35286" y="10522"/>
                    </a:lnTo>
                    <a:lnTo>
                      <a:pt x="34877" y="9723"/>
                    </a:lnTo>
                    <a:lnTo>
                      <a:pt x="34429" y="8944"/>
                    </a:lnTo>
                    <a:lnTo>
                      <a:pt x="33962" y="8184"/>
                    </a:lnTo>
                    <a:lnTo>
                      <a:pt x="33435" y="7463"/>
                    </a:lnTo>
                    <a:lnTo>
                      <a:pt x="32890" y="6762"/>
                    </a:lnTo>
                    <a:lnTo>
                      <a:pt x="32305" y="6080"/>
                    </a:lnTo>
                    <a:lnTo>
                      <a:pt x="31682" y="5437"/>
                    </a:lnTo>
                    <a:lnTo>
                      <a:pt x="31039" y="4813"/>
                    </a:lnTo>
                    <a:lnTo>
                      <a:pt x="30376" y="4248"/>
                    </a:lnTo>
                    <a:lnTo>
                      <a:pt x="29675" y="3683"/>
                    </a:lnTo>
                    <a:lnTo>
                      <a:pt x="28935" y="3177"/>
                    </a:lnTo>
                    <a:lnTo>
                      <a:pt x="28194" y="2690"/>
                    </a:lnTo>
                    <a:lnTo>
                      <a:pt x="27415" y="2242"/>
                    </a:lnTo>
                    <a:lnTo>
                      <a:pt x="26616" y="1832"/>
                    </a:lnTo>
                    <a:lnTo>
                      <a:pt x="25778" y="1462"/>
                    </a:lnTo>
                    <a:lnTo>
                      <a:pt x="24940" y="1131"/>
                    </a:lnTo>
                    <a:lnTo>
                      <a:pt x="24083" y="839"/>
                    </a:lnTo>
                    <a:lnTo>
                      <a:pt x="23206" y="585"/>
                    </a:lnTo>
                    <a:lnTo>
                      <a:pt x="22310" y="371"/>
                    </a:lnTo>
                    <a:lnTo>
                      <a:pt x="21842" y="293"/>
                    </a:lnTo>
                    <a:lnTo>
                      <a:pt x="21394" y="215"/>
                    </a:lnTo>
                    <a:lnTo>
                      <a:pt x="20927" y="157"/>
                    </a:lnTo>
                    <a:lnTo>
                      <a:pt x="20459" y="98"/>
                    </a:lnTo>
                    <a:lnTo>
                      <a:pt x="19992" y="59"/>
                    </a:lnTo>
                    <a:lnTo>
                      <a:pt x="19524" y="20"/>
                    </a:lnTo>
                    <a:lnTo>
                      <a:pt x="19037" y="1"/>
                    </a:lnTo>
                    <a:lnTo>
                      <a:pt x="18569" y="1"/>
                    </a:lnTo>
                    <a:lnTo>
                      <a:pt x="18569" y="1"/>
                    </a:lnTo>
                    <a:lnTo>
                      <a:pt x="18082" y="1"/>
                    </a:lnTo>
                    <a:lnTo>
                      <a:pt x="17614" y="20"/>
                    </a:lnTo>
                    <a:lnTo>
                      <a:pt x="17127" y="59"/>
                    </a:lnTo>
                    <a:lnTo>
                      <a:pt x="16660" y="98"/>
                    </a:lnTo>
                    <a:lnTo>
                      <a:pt x="16192" y="157"/>
                    </a:lnTo>
                    <a:lnTo>
                      <a:pt x="15744" y="215"/>
                    </a:lnTo>
                    <a:lnTo>
                      <a:pt x="15276" y="293"/>
                    </a:lnTo>
                    <a:lnTo>
                      <a:pt x="14828" y="371"/>
                    </a:lnTo>
                    <a:lnTo>
                      <a:pt x="13932" y="585"/>
                    </a:lnTo>
                    <a:lnTo>
                      <a:pt x="13036" y="839"/>
                    </a:lnTo>
                    <a:lnTo>
                      <a:pt x="12178" y="1131"/>
                    </a:lnTo>
                    <a:lnTo>
                      <a:pt x="11341" y="1462"/>
                    </a:lnTo>
                    <a:lnTo>
                      <a:pt x="10522" y="1832"/>
                    </a:lnTo>
                    <a:lnTo>
                      <a:pt x="9723" y="2242"/>
                    </a:lnTo>
                    <a:lnTo>
                      <a:pt x="8944" y="2690"/>
                    </a:lnTo>
                    <a:lnTo>
                      <a:pt x="8184" y="3177"/>
                    </a:lnTo>
                    <a:lnTo>
                      <a:pt x="7463" y="3683"/>
                    </a:lnTo>
                    <a:lnTo>
                      <a:pt x="6762" y="4248"/>
                    </a:lnTo>
                    <a:lnTo>
                      <a:pt x="6080" y="4813"/>
                    </a:lnTo>
                    <a:lnTo>
                      <a:pt x="5437" y="5437"/>
                    </a:lnTo>
                    <a:lnTo>
                      <a:pt x="4833" y="6080"/>
                    </a:lnTo>
                    <a:lnTo>
                      <a:pt x="4248" y="6762"/>
                    </a:lnTo>
                    <a:lnTo>
                      <a:pt x="3683" y="7463"/>
                    </a:lnTo>
                    <a:lnTo>
                      <a:pt x="3177" y="8184"/>
                    </a:lnTo>
                    <a:lnTo>
                      <a:pt x="2690" y="8944"/>
                    </a:lnTo>
                    <a:lnTo>
                      <a:pt x="2242" y="9723"/>
                    </a:lnTo>
                    <a:lnTo>
                      <a:pt x="1832" y="10522"/>
                    </a:lnTo>
                    <a:lnTo>
                      <a:pt x="1462" y="11341"/>
                    </a:lnTo>
                    <a:lnTo>
                      <a:pt x="1131" y="12178"/>
                    </a:lnTo>
                    <a:lnTo>
                      <a:pt x="839" y="13036"/>
                    </a:lnTo>
                    <a:lnTo>
                      <a:pt x="586" y="13932"/>
                    </a:lnTo>
                    <a:lnTo>
                      <a:pt x="371" y="14828"/>
                    </a:lnTo>
                    <a:lnTo>
                      <a:pt x="293" y="15276"/>
                    </a:lnTo>
                    <a:lnTo>
                      <a:pt x="215" y="15744"/>
                    </a:lnTo>
                    <a:lnTo>
                      <a:pt x="157" y="16192"/>
                    </a:lnTo>
                    <a:lnTo>
                      <a:pt x="98" y="16660"/>
                    </a:lnTo>
                    <a:lnTo>
                      <a:pt x="59" y="17127"/>
                    </a:lnTo>
                    <a:lnTo>
                      <a:pt x="20" y="17614"/>
                    </a:lnTo>
                    <a:lnTo>
                      <a:pt x="1" y="18082"/>
                    </a:lnTo>
                    <a:lnTo>
                      <a:pt x="1" y="18569"/>
                    </a:lnTo>
                    <a:lnTo>
                      <a:pt x="1" y="18569"/>
                    </a:lnTo>
                    <a:lnTo>
                      <a:pt x="1" y="19037"/>
                    </a:lnTo>
                    <a:lnTo>
                      <a:pt x="20" y="19524"/>
                    </a:lnTo>
                    <a:lnTo>
                      <a:pt x="59" y="19991"/>
                    </a:lnTo>
                    <a:lnTo>
                      <a:pt x="98" y="20459"/>
                    </a:lnTo>
                    <a:lnTo>
                      <a:pt x="157" y="20927"/>
                    </a:lnTo>
                    <a:lnTo>
                      <a:pt x="215" y="21394"/>
                    </a:lnTo>
                    <a:lnTo>
                      <a:pt x="293" y="21842"/>
                    </a:lnTo>
                    <a:lnTo>
                      <a:pt x="371" y="22310"/>
                    </a:lnTo>
                    <a:lnTo>
                      <a:pt x="586" y="23206"/>
                    </a:lnTo>
                    <a:lnTo>
                      <a:pt x="839" y="24083"/>
                    </a:lnTo>
                    <a:lnTo>
                      <a:pt x="1131" y="24940"/>
                    </a:lnTo>
                    <a:lnTo>
                      <a:pt x="1462" y="25778"/>
                    </a:lnTo>
                    <a:lnTo>
                      <a:pt x="1832" y="26616"/>
                    </a:lnTo>
                    <a:lnTo>
                      <a:pt x="2242" y="27415"/>
                    </a:lnTo>
                    <a:lnTo>
                      <a:pt x="2690" y="28175"/>
                    </a:lnTo>
                    <a:lnTo>
                      <a:pt x="3177" y="28935"/>
                    </a:lnTo>
                    <a:lnTo>
                      <a:pt x="3683" y="29675"/>
                    </a:lnTo>
                    <a:lnTo>
                      <a:pt x="4248" y="30376"/>
                    </a:lnTo>
                    <a:lnTo>
                      <a:pt x="4833" y="31039"/>
                    </a:lnTo>
                    <a:lnTo>
                      <a:pt x="5437" y="31682"/>
                    </a:lnTo>
                    <a:lnTo>
                      <a:pt x="6080" y="32305"/>
                    </a:lnTo>
                    <a:lnTo>
                      <a:pt x="6762" y="32890"/>
                    </a:lnTo>
                    <a:lnTo>
                      <a:pt x="7463" y="33435"/>
                    </a:lnTo>
                    <a:lnTo>
                      <a:pt x="8184" y="33961"/>
                    </a:lnTo>
                    <a:lnTo>
                      <a:pt x="8944" y="34429"/>
                    </a:lnTo>
                    <a:lnTo>
                      <a:pt x="9723" y="34877"/>
                    </a:lnTo>
                    <a:lnTo>
                      <a:pt x="10522" y="35286"/>
                    </a:lnTo>
                    <a:lnTo>
                      <a:pt x="11341" y="35657"/>
                    </a:lnTo>
                    <a:lnTo>
                      <a:pt x="12178" y="36007"/>
                    </a:lnTo>
                    <a:lnTo>
                      <a:pt x="13036" y="36299"/>
                    </a:lnTo>
                    <a:lnTo>
                      <a:pt x="13932" y="36533"/>
                    </a:lnTo>
                    <a:lnTo>
                      <a:pt x="14828" y="36748"/>
                    </a:lnTo>
                    <a:lnTo>
                      <a:pt x="15276" y="36826"/>
                    </a:lnTo>
                    <a:lnTo>
                      <a:pt x="15744" y="36903"/>
                    </a:lnTo>
                    <a:lnTo>
                      <a:pt x="16192" y="36981"/>
                    </a:lnTo>
                    <a:lnTo>
                      <a:pt x="16660" y="37020"/>
                    </a:lnTo>
                    <a:lnTo>
                      <a:pt x="17127" y="37079"/>
                    </a:lnTo>
                    <a:lnTo>
                      <a:pt x="17614" y="37098"/>
                    </a:lnTo>
                    <a:lnTo>
                      <a:pt x="18082" y="37118"/>
                    </a:lnTo>
                    <a:lnTo>
                      <a:pt x="18569" y="3711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004;p40">
                <a:extLst>
                  <a:ext uri="{FF2B5EF4-FFF2-40B4-BE49-F238E27FC236}">
                    <a16:creationId xmlns:a16="http://schemas.microsoft.com/office/drawing/2014/main" xmlns="" id="{BFCA23EF-57BD-E51F-EE4F-E5218D4866C5}"/>
                  </a:ext>
                </a:extLst>
              </p:cNvPr>
              <p:cNvSpPr/>
              <p:nvPr/>
            </p:nvSpPr>
            <p:spPr>
              <a:xfrm>
                <a:off x="12899400" y="248750"/>
                <a:ext cx="791075" cy="791075"/>
              </a:xfrm>
              <a:custGeom>
                <a:avLst/>
                <a:gdLst/>
                <a:ahLst/>
                <a:cxnLst/>
                <a:rect l="l" t="t" r="r" b="b"/>
                <a:pathLst>
                  <a:path w="31643" h="31643" extrusionOk="0">
                    <a:moveTo>
                      <a:pt x="15822" y="0"/>
                    </a:moveTo>
                    <a:lnTo>
                      <a:pt x="15004" y="39"/>
                    </a:lnTo>
                    <a:lnTo>
                      <a:pt x="14205" y="97"/>
                    </a:lnTo>
                    <a:lnTo>
                      <a:pt x="13406" y="195"/>
                    </a:lnTo>
                    <a:lnTo>
                      <a:pt x="12626" y="331"/>
                    </a:lnTo>
                    <a:lnTo>
                      <a:pt x="11867" y="507"/>
                    </a:lnTo>
                    <a:lnTo>
                      <a:pt x="11126" y="721"/>
                    </a:lnTo>
                    <a:lnTo>
                      <a:pt x="10386" y="974"/>
                    </a:lnTo>
                    <a:lnTo>
                      <a:pt x="9665" y="1247"/>
                    </a:lnTo>
                    <a:lnTo>
                      <a:pt x="8963" y="1578"/>
                    </a:lnTo>
                    <a:lnTo>
                      <a:pt x="8282" y="1929"/>
                    </a:lnTo>
                    <a:lnTo>
                      <a:pt x="7619" y="2299"/>
                    </a:lnTo>
                    <a:lnTo>
                      <a:pt x="6976" y="2708"/>
                    </a:lnTo>
                    <a:lnTo>
                      <a:pt x="6353" y="3156"/>
                    </a:lnTo>
                    <a:lnTo>
                      <a:pt x="5768" y="3624"/>
                    </a:lnTo>
                    <a:lnTo>
                      <a:pt x="5184" y="4111"/>
                    </a:lnTo>
                    <a:lnTo>
                      <a:pt x="4638" y="4637"/>
                    </a:lnTo>
                    <a:lnTo>
                      <a:pt x="4112" y="5202"/>
                    </a:lnTo>
                    <a:lnTo>
                      <a:pt x="3625" y="5767"/>
                    </a:lnTo>
                    <a:lnTo>
                      <a:pt x="3138" y="6371"/>
                    </a:lnTo>
                    <a:lnTo>
                      <a:pt x="2709" y="6995"/>
                    </a:lnTo>
                    <a:lnTo>
                      <a:pt x="2300" y="7638"/>
                    </a:lnTo>
                    <a:lnTo>
                      <a:pt x="1910" y="8300"/>
                    </a:lnTo>
                    <a:lnTo>
                      <a:pt x="1560" y="8982"/>
                    </a:lnTo>
                    <a:lnTo>
                      <a:pt x="1248" y="9664"/>
                    </a:lnTo>
                    <a:lnTo>
                      <a:pt x="956" y="10385"/>
                    </a:lnTo>
                    <a:lnTo>
                      <a:pt x="722" y="11125"/>
                    </a:lnTo>
                    <a:lnTo>
                      <a:pt x="507" y="11885"/>
                    </a:lnTo>
                    <a:lnTo>
                      <a:pt x="332" y="12645"/>
                    </a:lnTo>
                    <a:lnTo>
                      <a:pt x="176" y="13425"/>
                    </a:lnTo>
                    <a:lnTo>
                      <a:pt x="79" y="14204"/>
                    </a:lnTo>
                    <a:lnTo>
                      <a:pt x="20" y="15022"/>
                    </a:lnTo>
                    <a:lnTo>
                      <a:pt x="1" y="15821"/>
                    </a:lnTo>
                    <a:lnTo>
                      <a:pt x="20" y="16639"/>
                    </a:lnTo>
                    <a:lnTo>
                      <a:pt x="79" y="17438"/>
                    </a:lnTo>
                    <a:lnTo>
                      <a:pt x="176" y="18237"/>
                    </a:lnTo>
                    <a:lnTo>
                      <a:pt x="332" y="19016"/>
                    </a:lnTo>
                    <a:lnTo>
                      <a:pt x="507" y="19776"/>
                    </a:lnTo>
                    <a:lnTo>
                      <a:pt x="722" y="20536"/>
                    </a:lnTo>
                    <a:lnTo>
                      <a:pt x="956" y="21257"/>
                    </a:lnTo>
                    <a:lnTo>
                      <a:pt x="1248" y="21978"/>
                    </a:lnTo>
                    <a:lnTo>
                      <a:pt x="1560" y="22679"/>
                    </a:lnTo>
                    <a:lnTo>
                      <a:pt x="1910" y="23361"/>
                    </a:lnTo>
                    <a:lnTo>
                      <a:pt x="2300" y="24024"/>
                    </a:lnTo>
                    <a:lnTo>
                      <a:pt x="2709" y="24667"/>
                    </a:lnTo>
                    <a:lnTo>
                      <a:pt x="3138" y="25290"/>
                    </a:lnTo>
                    <a:lnTo>
                      <a:pt x="3625" y="25894"/>
                    </a:lnTo>
                    <a:lnTo>
                      <a:pt x="4112" y="26459"/>
                    </a:lnTo>
                    <a:lnTo>
                      <a:pt x="4638" y="27005"/>
                    </a:lnTo>
                    <a:lnTo>
                      <a:pt x="5184" y="27531"/>
                    </a:lnTo>
                    <a:lnTo>
                      <a:pt x="5768" y="28037"/>
                    </a:lnTo>
                    <a:lnTo>
                      <a:pt x="6353" y="28505"/>
                    </a:lnTo>
                    <a:lnTo>
                      <a:pt x="6976" y="28953"/>
                    </a:lnTo>
                    <a:lnTo>
                      <a:pt x="7619" y="29362"/>
                    </a:lnTo>
                    <a:lnTo>
                      <a:pt x="8282" y="29733"/>
                    </a:lnTo>
                    <a:lnTo>
                      <a:pt x="8963" y="30083"/>
                    </a:lnTo>
                    <a:lnTo>
                      <a:pt x="9665" y="30395"/>
                    </a:lnTo>
                    <a:lnTo>
                      <a:pt x="10386" y="30687"/>
                    </a:lnTo>
                    <a:lnTo>
                      <a:pt x="11126" y="30941"/>
                    </a:lnTo>
                    <a:lnTo>
                      <a:pt x="11867" y="31155"/>
                    </a:lnTo>
                    <a:lnTo>
                      <a:pt x="12626" y="31330"/>
                    </a:lnTo>
                    <a:lnTo>
                      <a:pt x="13406" y="31467"/>
                    </a:lnTo>
                    <a:lnTo>
                      <a:pt x="14205" y="31564"/>
                    </a:lnTo>
                    <a:lnTo>
                      <a:pt x="15004" y="31623"/>
                    </a:lnTo>
                    <a:lnTo>
                      <a:pt x="15822" y="31642"/>
                    </a:lnTo>
                    <a:lnTo>
                      <a:pt x="16640" y="31623"/>
                    </a:lnTo>
                    <a:lnTo>
                      <a:pt x="17439" y="31564"/>
                    </a:lnTo>
                    <a:lnTo>
                      <a:pt x="18238" y="31467"/>
                    </a:lnTo>
                    <a:lnTo>
                      <a:pt x="18998" y="31330"/>
                    </a:lnTo>
                    <a:lnTo>
                      <a:pt x="19777" y="31155"/>
                    </a:lnTo>
                    <a:lnTo>
                      <a:pt x="20517" y="30941"/>
                    </a:lnTo>
                    <a:lnTo>
                      <a:pt x="21258" y="30687"/>
                    </a:lnTo>
                    <a:lnTo>
                      <a:pt x="21979" y="30395"/>
                    </a:lnTo>
                    <a:lnTo>
                      <a:pt x="22680" y="30083"/>
                    </a:lnTo>
                    <a:lnTo>
                      <a:pt x="23362" y="29733"/>
                    </a:lnTo>
                    <a:lnTo>
                      <a:pt x="24025" y="29362"/>
                    </a:lnTo>
                    <a:lnTo>
                      <a:pt x="24668" y="28953"/>
                    </a:lnTo>
                    <a:lnTo>
                      <a:pt x="25291" y="28505"/>
                    </a:lnTo>
                    <a:lnTo>
                      <a:pt x="25876" y="28037"/>
                    </a:lnTo>
                    <a:lnTo>
                      <a:pt x="26460" y="27531"/>
                    </a:lnTo>
                    <a:lnTo>
                      <a:pt x="27006" y="27005"/>
                    </a:lnTo>
                    <a:lnTo>
                      <a:pt x="27532" y="26459"/>
                    </a:lnTo>
                    <a:lnTo>
                      <a:pt x="28019" y="25894"/>
                    </a:lnTo>
                    <a:lnTo>
                      <a:pt x="28486" y="25290"/>
                    </a:lnTo>
                    <a:lnTo>
                      <a:pt x="28935" y="24667"/>
                    </a:lnTo>
                    <a:lnTo>
                      <a:pt x="29344" y="24024"/>
                    </a:lnTo>
                    <a:lnTo>
                      <a:pt x="29733" y="23361"/>
                    </a:lnTo>
                    <a:lnTo>
                      <a:pt x="30084" y="22679"/>
                    </a:lnTo>
                    <a:lnTo>
                      <a:pt x="30396" y="21978"/>
                    </a:lnTo>
                    <a:lnTo>
                      <a:pt x="30688" y="21257"/>
                    </a:lnTo>
                    <a:lnTo>
                      <a:pt x="30922" y="20536"/>
                    </a:lnTo>
                    <a:lnTo>
                      <a:pt x="31136" y="19776"/>
                    </a:lnTo>
                    <a:lnTo>
                      <a:pt x="31312" y="19016"/>
                    </a:lnTo>
                    <a:lnTo>
                      <a:pt x="31467" y="18237"/>
                    </a:lnTo>
                    <a:lnTo>
                      <a:pt x="31565" y="17438"/>
                    </a:lnTo>
                    <a:lnTo>
                      <a:pt x="31623" y="16639"/>
                    </a:lnTo>
                    <a:lnTo>
                      <a:pt x="31643" y="15821"/>
                    </a:lnTo>
                    <a:lnTo>
                      <a:pt x="31623" y="15022"/>
                    </a:lnTo>
                    <a:lnTo>
                      <a:pt x="31565" y="14204"/>
                    </a:lnTo>
                    <a:lnTo>
                      <a:pt x="31467" y="13425"/>
                    </a:lnTo>
                    <a:lnTo>
                      <a:pt x="31312" y="12645"/>
                    </a:lnTo>
                    <a:lnTo>
                      <a:pt x="31136" y="11885"/>
                    </a:lnTo>
                    <a:lnTo>
                      <a:pt x="30922" y="11125"/>
                    </a:lnTo>
                    <a:lnTo>
                      <a:pt x="30688" y="10385"/>
                    </a:lnTo>
                    <a:lnTo>
                      <a:pt x="30396" y="9664"/>
                    </a:lnTo>
                    <a:lnTo>
                      <a:pt x="30084" y="8982"/>
                    </a:lnTo>
                    <a:lnTo>
                      <a:pt x="29733" y="8300"/>
                    </a:lnTo>
                    <a:lnTo>
                      <a:pt x="29344" y="7638"/>
                    </a:lnTo>
                    <a:lnTo>
                      <a:pt x="28935" y="6995"/>
                    </a:lnTo>
                    <a:lnTo>
                      <a:pt x="28486" y="6371"/>
                    </a:lnTo>
                    <a:lnTo>
                      <a:pt x="28019" y="5767"/>
                    </a:lnTo>
                    <a:lnTo>
                      <a:pt x="27532" y="5202"/>
                    </a:lnTo>
                    <a:lnTo>
                      <a:pt x="27006" y="4637"/>
                    </a:lnTo>
                    <a:lnTo>
                      <a:pt x="26460" y="4111"/>
                    </a:lnTo>
                    <a:lnTo>
                      <a:pt x="25876" y="3624"/>
                    </a:lnTo>
                    <a:lnTo>
                      <a:pt x="25291" y="3156"/>
                    </a:lnTo>
                    <a:lnTo>
                      <a:pt x="24668" y="2708"/>
                    </a:lnTo>
                    <a:lnTo>
                      <a:pt x="24025" y="2299"/>
                    </a:lnTo>
                    <a:lnTo>
                      <a:pt x="23362" y="1929"/>
                    </a:lnTo>
                    <a:lnTo>
                      <a:pt x="22680" y="1578"/>
                    </a:lnTo>
                    <a:lnTo>
                      <a:pt x="21979" y="1247"/>
                    </a:lnTo>
                    <a:lnTo>
                      <a:pt x="21258" y="974"/>
                    </a:lnTo>
                    <a:lnTo>
                      <a:pt x="20517" y="721"/>
                    </a:lnTo>
                    <a:lnTo>
                      <a:pt x="19777" y="507"/>
                    </a:lnTo>
                    <a:lnTo>
                      <a:pt x="18998" y="331"/>
                    </a:lnTo>
                    <a:lnTo>
                      <a:pt x="18238" y="195"/>
                    </a:lnTo>
                    <a:lnTo>
                      <a:pt x="17439" y="97"/>
                    </a:lnTo>
                    <a:lnTo>
                      <a:pt x="16640" y="39"/>
                    </a:lnTo>
                    <a:lnTo>
                      <a:pt x="1582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005;p40">
                <a:extLst>
                  <a:ext uri="{FF2B5EF4-FFF2-40B4-BE49-F238E27FC236}">
                    <a16:creationId xmlns:a16="http://schemas.microsoft.com/office/drawing/2014/main" xmlns="" id="{61859AE5-1CCB-6E18-0FA1-7DBAD25127E2}"/>
                  </a:ext>
                </a:extLst>
              </p:cNvPr>
              <p:cNvSpPr/>
              <p:nvPr/>
            </p:nvSpPr>
            <p:spPr>
              <a:xfrm>
                <a:off x="12899400" y="248750"/>
                <a:ext cx="791075" cy="791075"/>
              </a:xfrm>
              <a:custGeom>
                <a:avLst/>
                <a:gdLst/>
                <a:ahLst/>
                <a:cxnLst/>
                <a:rect l="l" t="t" r="r" b="b"/>
                <a:pathLst>
                  <a:path w="31643" h="31643" fill="none" extrusionOk="0">
                    <a:moveTo>
                      <a:pt x="15822" y="31642"/>
                    </a:moveTo>
                    <a:lnTo>
                      <a:pt x="15822" y="31642"/>
                    </a:lnTo>
                    <a:lnTo>
                      <a:pt x="16640" y="31623"/>
                    </a:lnTo>
                    <a:lnTo>
                      <a:pt x="17439" y="31564"/>
                    </a:lnTo>
                    <a:lnTo>
                      <a:pt x="18238" y="31467"/>
                    </a:lnTo>
                    <a:lnTo>
                      <a:pt x="18998" y="31330"/>
                    </a:lnTo>
                    <a:lnTo>
                      <a:pt x="19777" y="31155"/>
                    </a:lnTo>
                    <a:lnTo>
                      <a:pt x="20517" y="30941"/>
                    </a:lnTo>
                    <a:lnTo>
                      <a:pt x="21258" y="30687"/>
                    </a:lnTo>
                    <a:lnTo>
                      <a:pt x="21979" y="30395"/>
                    </a:lnTo>
                    <a:lnTo>
                      <a:pt x="22680" y="30083"/>
                    </a:lnTo>
                    <a:lnTo>
                      <a:pt x="23362" y="29733"/>
                    </a:lnTo>
                    <a:lnTo>
                      <a:pt x="24025" y="29362"/>
                    </a:lnTo>
                    <a:lnTo>
                      <a:pt x="24668" y="28953"/>
                    </a:lnTo>
                    <a:lnTo>
                      <a:pt x="25291" y="28505"/>
                    </a:lnTo>
                    <a:lnTo>
                      <a:pt x="25876" y="28037"/>
                    </a:lnTo>
                    <a:lnTo>
                      <a:pt x="26460" y="27531"/>
                    </a:lnTo>
                    <a:lnTo>
                      <a:pt x="27006" y="27005"/>
                    </a:lnTo>
                    <a:lnTo>
                      <a:pt x="27532" y="26459"/>
                    </a:lnTo>
                    <a:lnTo>
                      <a:pt x="28019" y="25894"/>
                    </a:lnTo>
                    <a:lnTo>
                      <a:pt x="28486" y="25290"/>
                    </a:lnTo>
                    <a:lnTo>
                      <a:pt x="28935" y="24667"/>
                    </a:lnTo>
                    <a:lnTo>
                      <a:pt x="29344" y="24024"/>
                    </a:lnTo>
                    <a:lnTo>
                      <a:pt x="29733" y="23361"/>
                    </a:lnTo>
                    <a:lnTo>
                      <a:pt x="30084" y="22679"/>
                    </a:lnTo>
                    <a:lnTo>
                      <a:pt x="30396" y="21978"/>
                    </a:lnTo>
                    <a:lnTo>
                      <a:pt x="30688" y="21257"/>
                    </a:lnTo>
                    <a:lnTo>
                      <a:pt x="30922" y="20536"/>
                    </a:lnTo>
                    <a:lnTo>
                      <a:pt x="31136" y="19776"/>
                    </a:lnTo>
                    <a:lnTo>
                      <a:pt x="31312" y="19016"/>
                    </a:lnTo>
                    <a:lnTo>
                      <a:pt x="31467" y="18237"/>
                    </a:lnTo>
                    <a:lnTo>
                      <a:pt x="31565" y="17438"/>
                    </a:lnTo>
                    <a:lnTo>
                      <a:pt x="31623" y="16639"/>
                    </a:lnTo>
                    <a:lnTo>
                      <a:pt x="31643" y="15821"/>
                    </a:lnTo>
                    <a:lnTo>
                      <a:pt x="31643" y="15821"/>
                    </a:lnTo>
                    <a:lnTo>
                      <a:pt x="31623" y="15022"/>
                    </a:lnTo>
                    <a:lnTo>
                      <a:pt x="31565" y="14204"/>
                    </a:lnTo>
                    <a:lnTo>
                      <a:pt x="31467" y="13425"/>
                    </a:lnTo>
                    <a:lnTo>
                      <a:pt x="31312" y="12645"/>
                    </a:lnTo>
                    <a:lnTo>
                      <a:pt x="31136" y="11885"/>
                    </a:lnTo>
                    <a:lnTo>
                      <a:pt x="30922" y="11125"/>
                    </a:lnTo>
                    <a:lnTo>
                      <a:pt x="30688" y="10385"/>
                    </a:lnTo>
                    <a:lnTo>
                      <a:pt x="30396" y="9664"/>
                    </a:lnTo>
                    <a:lnTo>
                      <a:pt x="30084" y="8982"/>
                    </a:lnTo>
                    <a:lnTo>
                      <a:pt x="29733" y="8300"/>
                    </a:lnTo>
                    <a:lnTo>
                      <a:pt x="29344" y="7638"/>
                    </a:lnTo>
                    <a:lnTo>
                      <a:pt x="28935" y="6995"/>
                    </a:lnTo>
                    <a:lnTo>
                      <a:pt x="28486" y="6371"/>
                    </a:lnTo>
                    <a:lnTo>
                      <a:pt x="28019" y="5767"/>
                    </a:lnTo>
                    <a:lnTo>
                      <a:pt x="27532" y="5202"/>
                    </a:lnTo>
                    <a:lnTo>
                      <a:pt x="27006" y="4637"/>
                    </a:lnTo>
                    <a:lnTo>
                      <a:pt x="26460" y="4111"/>
                    </a:lnTo>
                    <a:lnTo>
                      <a:pt x="25876" y="3624"/>
                    </a:lnTo>
                    <a:lnTo>
                      <a:pt x="25291" y="3156"/>
                    </a:lnTo>
                    <a:lnTo>
                      <a:pt x="24668" y="2708"/>
                    </a:lnTo>
                    <a:lnTo>
                      <a:pt x="24025" y="2299"/>
                    </a:lnTo>
                    <a:lnTo>
                      <a:pt x="23362" y="1929"/>
                    </a:lnTo>
                    <a:lnTo>
                      <a:pt x="22680" y="1578"/>
                    </a:lnTo>
                    <a:lnTo>
                      <a:pt x="21979" y="1247"/>
                    </a:lnTo>
                    <a:lnTo>
                      <a:pt x="21258" y="974"/>
                    </a:lnTo>
                    <a:lnTo>
                      <a:pt x="20517" y="721"/>
                    </a:lnTo>
                    <a:lnTo>
                      <a:pt x="19777" y="507"/>
                    </a:lnTo>
                    <a:lnTo>
                      <a:pt x="18998" y="331"/>
                    </a:lnTo>
                    <a:lnTo>
                      <a:pt x="18238" y="195"/>
                    </a:lnTo>
                    <a:lnTo>
                      <a:pt x="17439" y="97"/>
                    </a:lnTo>
                    <a:lnTo>
                      <a:pt x="16640" y="39"/>
                    </a:lnTo>
                    <a:lnTo>
                      <a:pt x="15822" y="0"/>
                    </a:lnTo>
                    <a:lnTo>
                      <a:pt x="15822" y="0"/>
                    </a:lnTo>
                    <a:lnTo>
                      <a:pt x="15004" y="39"/>
                    </a:lnTo>
                    <a:lnTo>
                      <a:pt x="14205" y="97"/>
                    </a:lnTo>
                    <a:lnTo>
                      <a:pt x="13406" y="195"/>
                    </a:lnTo>
                    <a:lnTo>
                      <a:pt x="12626" y="331"/>
                    </a:lnTo>
                    <a:lnTo>
                      <a:pt x="11867" y="507"/>
                    </a:lnTo>
                    <a:lnTo>
                      <a:pt x="11126" y="721"/>
                    </a:lnTo>
                    <a:lnTo>
                      <a:pt x="10386" y="974"/>
                    </a:lnTo>
                    <a:lnTo>
                      <a:pt x="9665" y="1247"/>
                    </a:lnTo>
                    <a:lnTo>
                      <a:pt x="8963" y="1578"/>
                    </a:lnTo>
                    <a:lnTo>
                      <a:pt x="8282" y="1929"/>
                    </a:lnTo>
                    <a:lnTo>
                      <a:pt x="7619" y="2299"/>
                    </a:lnTo>
                    <a:lnTo>
                      <a:pt x="6976" y="2708"/>
                    </a:lnTo>
                    <a:lnTo>
                      <a:pt x="6353" y="3156"/>
                    </a:lnTo>
                    <a:lnTo>
                      <a:pt x="5768" y="3624"/>
                    </a:lnTo>
                    <a:lnTo>
                      <a:pt x="5184" y="4111"/>
                    </a:lnTo>
                    <a:lnTo>
                      <a:pt x="4638" y="4637"/>
                    </a:lnTo>
                    <a:lnTo>
                      <a:pt x="4112" y="5202"/>
                    </a:lnTo>
                    <a:lnTo>
                      <a:pt x="3625" y="5767"/>
                    </a:lnTo>
                    <a:lnTo>
                      <a:pt x="3138" y="6371"/>
                    </a:lnTo>
                    <a:lnTo>
                      <a:pt x="2709" y="6995"/>
                    </a:lnTo>
                    <a:lnTo>
                      <a:pt x="2300" y="7638"/>
                    </a:lnTo>
                    <a:lnTo>
                      <a:pt x="1910" y="8300"/>
                    </a:lnTo>
                    <a:lnTo>
                      <a:pt x="1560" y="8982"/>
                    </a:lnTo>
                    <a:lnTo>
                      <a:pt x="1248" y="9664"/>
                    </a:lnTo>
                    <a:lnTo>
                      <a:pt x="956" y="10385"/>
                    </a:lnTo>
                    <a:lnTo>
                      <a:pt x="722" y="11125"/>
                    </a:lnTo>
                    <a:lnTo>
                      <a:pt x="507" y="11885"/>
                    </a:lnTo>
                    <a:lnTo>
                      <a:pt x="332" y="12645"/>
                    </a:lnTo>
                    <a:lnTo>
                      <a:pt x="176" y="13425"/>
                    </a:lnTo>
                    <a:lnTo>
                      <a:pt x="79" y="14204"/>
                    </a:lnTo>
                    <a:lnTo>
                      <a:pt x="20" y="15022"/>
                    </a:lnTo>
                    <a:lnTo>
                      <a:pt x="1" y="15821"/>
                    </a:lnTo>
                    <a:lnTo>
                      <a:pt x="1" y="15821"/>
                    </a:lnTo>
                    <a:lnTo>
                      <a:pt x="20" y="16639"/>
                    </a:lnTo>
                    <a:lnTo>
                      <a:pt x="79" y="17438"/>
                    </a:lnTo>
                    <a:lnTo>
                      <a:pt x="176" y="18237"/>
                    </a:lnTo>
                    <a:lnTo>
                      <a:pt x="332" y="19016"/>
                    </a:lnTo>
                    <a:lnTo>
                      <a:pt x="507" y="19776"/>
                    </a:lnTo>
                    <a:lnTo>
                      <a:pt x="722" y="20536"/>
                    </a:lnTo>
                    <a:lnTo>
                      <a:pt x="956" y="21257"/>
                    </a:lnTo>
                    <a:lnTo>
                      <a:pt x="1248" y="21978"/>
                    </a:lnTo>
                    <a:lnTo>
                      <a:pt x="1560" y="22679"/>
                    </a:lnTo>
                    <a:lnTo>
                      <a:pt x="1910" y="23361"/>
                    </a:lnTo>
                    <a:lnTo>
                      <a:pt x="2300" y="24024"/>
                    </a:lnTo>
                    <a:lnTo>
                      <a:pt x="2709" y="24667"/>
                    </a:lnTo>
                    <a:lnTo>
                      <a:pt x="3138" y="25290"/>
                    </a:lnTo>
                    <a:lnTo>
                      <a:pt x="3625" y="25894"/>
                    </a:lnTo>
                    <a:lnTo>
                      <a:pt x="4112" y="26459"/>
                    </a:lnTo>
                    <a:lnTo>
                      <a:pt x="4638" y="27005"/>
                    </a:lnTo>
                    <a:lnTo>
                      <a:pt x="5184" y="27531"/>
                    </a:lnTo>
                    <a:lnTo>
                      <a:pt x="5768" y="28037"/>
                    </a:lnTo>
                    <a:lnTo>
                      <a:pt x="6353" y="28505"/>
                    </a:lnTo>
                    <a:lnTo>
                      <a:pt x="6976" y="28953"/>
                    </a:lnTo>
                    <a:lnTo>
                      <a:pt x="7619" y="29362"/>
                    </a:lnTo>
                    <a:lnTo>
                      <a:pt x="8282" y="29733"/>
                    </a:lnTo>
                    <a:lnTo>
                      <a:pt x="8963" y="30083"/>
                    </a:lnTo>
                    <a:lnTo>
                      <a:pt x="9665" y="30395"/>
                    </a:lnTo>
                    <a:lnTo>
                      <a:pt x="10386" y="30687"/>
                    </a:lnTo>
                    <a:lnTo>
                      <a:pt x="11126" y="30941"/>
                    </a:lnTo>
                    <a:lnTo>
                      <a:pt x="11867" y="31155"/>
                    </a:lnTo>
                    <a:lnTo>
                      <a:pt x="12626" y="31330"/>
                    </a:lnTo>
                    <a:lnTo>
                      <a:pt x="13406" y="31467"/>
                    </a:lnTo>
                    <a:lnTo>
                      <a:pt x="14205" y="31564"/>
                    </a:lnTo>
                    <a:lnTo>
                      <a:pt x="15004" y="31623"/>
                    </a:lnTo>
                    <a:lnTo>
                      <a:pt x="15822" y="3164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2006;p40">
                <a:extLst>
                  <a:ext uri="{FF2B5EF4-FFF2-40B4-BE49-F238E27FC236}">
                    <a16:creationId xmlns:a16="http://schemas.microsoft.com/office/drawing/2014/main" xmlns="" id="{4821F8EC-BF74-60D3-1DDF-339E094AF720}"/>
                  </a:ext>
                </a:extLst>
              </p:cNvPr>
              <p:cNvSpPr/>
              <p:nvPr/>
            </p:nvSpPr>
            <p:spPr>
              <a:xfrm>
                <a:off x="13708975" y="576550"/>
                <a:ext cx="21450" cy="21475"/>
              </a:xfrm>
              <a:custGeom>
                <a:avLst/>
                <a:gdLst/>
                <a:ahLst/>
                <a:cxnLst/>
                <a:rect l="l" t="t" r="r" b="b"/>
                <a:pathLst>
                  <a:path w="858" h="859" extrusionOk="0">
                    <a:moveTo>
                      <a:pt x="429" y="1"/>
                    </a:moveTo>
                    <a:lnTo>
                      <a:pt x="351" y="20"/>
                    </a:lnTo>
                    <a:lnTo>
                      <a:pt x="273" y="40"/>
                    </a:lnTo>
                    <a:lnTo>
                      <a:pt x="195" y="79"/>
                    </a:lnTo>
                    <a:lnTo>
                      <a:pt x="137" y="137"/>
                    </a:lnTo>
                    <a:lnTo>
                      <a:pt x="78" y="196"/>
                    </a:lnTo>
                    <a:lnTo>
                      <a:pt x="39" y="274"/>
                    </a:lnTo>
                    <a:lnTo>
                      <a:pt x="20" y="351"/>
                    </a:lnTo>
                    <a:lnTo>
                      <a:pt x="0" y="429"/>
                    </a:lnTo>
                    <a:lnTo>
                      <a:pt x="20" y="507"/>
                    </a:lnTo>
                    <a:lnTo>
                      <a:pt x="39" y="605"/>
                    </a:lnTo>
                    <a:lnTo>
                      <a:pt x="78" y="663"/>
                    </a:lnTo>
                    <a:lnTo>
                      <a:pt x="137" y="722"/>
                    </a:lnTo>
                    <a:lnTo>
                      <a:pt x="195" y="780"/>
                    </a:lnTo>
                    <a:lnTo>
                      <a:pt x="273" y="819"/>
                    </a:lnTo>
                    <a:lnTo>
                      <a:pt x="351" y="858"/>
                    </a:lnTo>
                    <a:lnTo>
                      <a:pt x="526" y="858"/>
                    </a:lnTo>
                    <a:lnTo>
                      <a:pt x="604" y="819"/>
                    </a:lnTo>
                    <a:lnTo>
                      <a:pt x="682" y="780"/>
                    </a:lnTo>
                    <a:lnTo>
                      <a:pt x="741" y="722"/>
                    </a:lnTo>
                    <a:lnTo>
                      <a:pt x="780" y="663"/>
                    </a:lnTo>
                    <a:lnTo>
                      <a:pt x="838" y="605"/>
                    </a:lnTo>
                    <a:lnTo>
                      <a:pt x="857" y="507"/>
                    </a:lnTo>
                    <a:lnTo>
                      <a:pt x="857" y="429"/>
                    </a:lnTo>
                    <a:lnTo>
                      <a:pt x="857" y="351"/>
                    </a:lnTo>
                    <a:lnTo>
                      <a:pt x="838" y="274"/>
                    </a:lnTo>
                    <a:lnTo>
                      <a:pt x="780" y="196"/>
                    </a:lnTo>
                    <a:lnTo>
                      <a:pt x="741" y="137"/>
                    </a:lnTo>
                    <a:lnTo>
                      <a:pt x="682" y="79"/>
                    </a:lnTo>
                    <a:lnTo>
                      <a:pt x="604" y="40"/>
                    </a:lnTo>
                    <a:lnTo>
                      <a:pt x="526" y="2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2007;p40">
                <a:extLst>
                  <a:ext uri="{FF2B5EF4-FFF2-40B4-BE49-F238E27FC236}">
                    <a16:creationId xmlns:a16="http://schemas.microsoft.com/office/drawing/2014/main" xmlns="" id="{1B985F92-AA16-BD38-6362-2E5BF816EF72}"/>
                  </a:ext>
                </a:extLst>
              </p:cNvPr>
              <p:cNvSpPr/>
              <p:nvPr/>
            </p:nvSpPr>
            <p:spPr>
              <a:xfrm>
                <a:off x="13708975" y="576550"/>
                <a:ext cx="21450" cy="21475"/>
              </a:xfrm>
              <a:custGeom>
                <a:avLst/>
                <a:gdLst/>
                <a:ahLst/>
                <a:cxnLst/>
                <a:rect l="l" t="t" r="r" b="b"/>
                <a:pathLst>
                  <a:path w="858" h="859" fill="none" extrusionOk="0">
                    <a:moveTo>
                      <a:pt x="429" y="1"/>
                    </a:moveTo>
                    <a:lnTo>
                      <a:pt x="429" y="1"/>
                    </a:lnTo>
                    <a:lnTo>
                      <a:pt x="351" y="20"/>
                    </a:lnTo>
                    <a:lnTo>
                      <a:pt x="273" y="40"/>
                    </a:lnTo>
                    <a:lnTo>
                      <a:pt x="195" y="79"/>
                    </a:lnTo>
                    <a:lnTo>
                      <a:pt x="137" y="137"/>
                    </a:lnTo>
                    <a:lnTo>
                      <a:pt x="78" y="196"/>
                    </a:lnTo>
                    <a:lnTo>
                      <a:pt x="39" y="274"/>
                    </a:lnTo>
                    <a:lnTo>
                      <a:pt x="20" y="351"/>
                    </a:lnTo>
                    <a:lnTo>
                      <a:pt x="0" y="429"/>
                    </a:lnTo>
                    <a:lnTo>
                      <a:pt x="0" y="429"/>
                    </a:lnTo>
                    <a:lnTo>
                      <a:pt x="20" y="507"/>
                    </a:lnTo>
                    <a:lnTo>
                      <a:pt x="39" y="605"/>
                    </a:lnTo>
                    <a:lnTo>
                      <a:pt x="78" y="663"/>
                    </a:lnTo>
                    <a:lnTo>
                      <a:pt x="137" y="722"/>
                    </a:lnTo>
                    <a:lnTo>
                      <a:pt x="195" y="780"/>
                    </a:lnTo>
                    <a:lnTo>
                      <a:pt x="273" y="819"/>
                    </a:lnTo>
                    <a:lnTo>
                      <a:pt x="351" y="858"/>
                    </a:lnTo>
                    <a:lnTo>
                      <a:pt x="429" y="858"/>
                    </a:lnTo>
                    <a:lnTo>
                      <a:pt x="429" y="858"/>
                    </a:lnTo>
                    <a:lnTo>
                      <a:pt x="526" y="858"/>
                    </a:lnTo>
                    <a:lnTo>
                      <a:pt x="604" y="819"/>
                    </a:lnTo>
                    <a:lnTo>
                      <a:pt x="682" y="780"/>
                    </a:lnTo>
                    <a:lnTo>
                      <a:pt x="741" y="722"/>
                    </a:lnTo>
                    <a:lnTo>
                      <a:pt x="780" y="663"/>
                    </a:lnTo>
                    <a:lnTo>
                      <a:pt x="838" y="605"/>
                    </a:lnTo>
                    <a:lnTo>
                      <a:pt x="857" y="507"/>
                    </a:lnTo>
                    <a:lnTo>
                      <a:pt x="857" y="429"/>
                    </a:lnTo>
                    <a:lnTo>
                      <a:pt x="857" y="429"/>
                    </a:lnTo>
                    <a:lnTo>
                      <a:pt x="857" y="351"/>
                    </a:lnTo>
                    <a:lnTo>
                      <a:pt x="838" y="274"/>
                    </a:lnTo>
                    <a:lnTo>
                      <a:pt x="780" y="196"/>
                    </a:lnTo>
                    <a:lnTo>
                      <a:pt x="741" y="137"/>
                    </a:lnTo>
                    <a:lnTo>
                      <a:pt x="682" y="79"/>
                    </a:lnTo>
                    <a:lnTo>
                      <a:pt x="604" y="40"/>
                    </a:lnTo>
                    <a:lnTo>
                      <a:pt x="526" y="20"/>
                    </a:lnTo>
                    <a:lnTo>
                      <a:pt x="42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008;p40">
                <a:extLst>
                  <a:ext uri="{FF2B5EF4-FFF2-40B4-BE49-F238E27FC236}">
                    <a16:creationId xmlns:a16="http://schemas.microsoft.com/office/drawing/2014/main" xmlns="" id="{AAEB37E0-3061-04E9-3D93-EEAE99B4E56F}"/>
                  </a:ext>
                </a:extLst>
              </p:cNvPr>
              <p:cNvSpPr/>
              <p:nvPr/>
            </p:nvSpPr>
            <p:spPr>
              <a:xfrm>
                <a:off x="13394300" y="218550"/>
                <a:ext cx="331250" cy="341950"/>
              </a:xfrm>
              <a:custGeom>
                <a:avLst/>
                <a:gdLst/>
                <a:ahLst/>
                <a:cxnLst/>
                <a:rect l="l" t="t" r="r" b="b"/>
                <a:pathLst>
                  <a:path w="13250" h="13678" extrusionOk="0">
                    <a:moveTo>
                      <a:pt x="156" y="0"/>
                    </a:moveTo>
                    <a:lnTo>
                      <a:pt x="98" y="20"/>
                    </a:lnTo>
                    <a:lnTo>
                      <a:pt x="59" y="39"/>
                    </a:lnTo>
                    <a:lnTo>
                      <a:pt x="20" y="78"/>
                    </a:lnTo>
                    <a:lnTo>
                      <a:pt x="1" y="117"/>
                    </a:lnTo>
                    <a:lnTo>
                      <a:pt x="1" y="195"/>
                    </a:lnTo>
                    <a:lnTo>
                      <a:pt x="20" y="253"/>
                    </a:lnTo>
                    <a:lnTo>
                      <a:pt x="59" y="312"/>
                    </a:lnTo>
                    <a:lnTo>
                      <a:pt x="117" y="331"/>
                    </a:lnTo>
                    <a:lnTo>
                      <a:pt x="605" y="448"/>
                    </a:lnTo>
                    <a:lnTo>
                      <a:pt x="1053" y="585"/>
                    </a:lnTo>
                    <a:lnTo>
                      <a:pt x="1092" y="604"/>
                    </a:lnTo>
                    <a:lnTo>
                      <a:pt x="1423" y="721"/>
                    </a:lnTo>
                    <a:lnTo>
                      <a:pt x="1481" y="740"/>
                    </a:lnTo>
                    <a:lnTo>
                      <a:pt x="1735" y="838"/>
                    </a:lnTo>
                    <a:lnTo>
                      <a:pt x="1832" y="877"/>
                    </a:lnTo>
                    <a:lnTo>
                      <a:pt x="1929" y="916"/>
                    </a:lnTo>
                    <a:lnTo>
                      <a:pt x="1968" y="935"/>
                    </a:lnTo>
                    <a:lnTo>
                      <a:pt x="2124" y="1013"/>
                    </a:lnTo>
                    <a:lnTo>
                      <a:pt x="2261" y="1072"/>
                    </a:lnTo>
                    <a:lnTo>
                      <a:pt x="2611" y="1228"/>
                    </a:lnTo>
                    <a:lnTo>
                      <a:pt x="2670" y="1267"/>
                    </a:lnTo>
                    <a:lnTo>
                      <a:pt x="3157" y="1500"/>
                    </a:lnTo>
                    <a:lnTo>
                      <a:pt x="3313" y="1578"/>
                    </a:lnTo>
                    <a:lnTo>
                      <a:pt x="3352" y="1598"/>
                    </a:lnTo>
                    <a:lnTo>
                      <a:pt x="3703" y="1793"/>
                    </a:lnTo>
                    <a:lnTo>
                      <a:pt x="3780" y="1851"/>
                    </a:lnTo>
                    <a:lnTo>
                      <a:pt x="3858" y="1890"/>
                    </a:lnTo>
                    <a:lnTo>
                      <a:pt x="3917" y="1929"/>
                    </a:lnTo>
                    <a:lnTo>
                      <a:pt x="4034" y="1987"/>
                    </a:lnTo>
                    <a:lnTo>
                      <a:pt x="4229" y="2104"/>
                    </a:lnTo>
                    <a:lnTo>
                      <a:pt x="4540" y="2299"/>
                    </a:lnTo>
                    <a:lnTo>
                      <a:pt x="4755" y="2436"/>
                    </a:lnTo>
                    <a:lnTo>
                      <a:pt x="5105" y="2650"/>
                    </a:lnTo>
                    <a:lnTo>
                      <a:pt x="5144" y="2689"/>
                    </a:lnTo>
                    <a:lnTo>
                      <a:pt x="5281" y="2786"/>
                    </a:lnTo>
                    <a:lnTo>
                      <a:pt x="5768" y="3117"/>
                    </a:lnTo>
                    <a:lnTo>
                      <a:pt x="5865" y="3195"/>
                    </a:lnTo>
                    <a:lnTo>
                      <a:pt x="5924" y="3234"/>
                    </a:lnTo>
                    <a:lnTo>
                      <a:pt x="6119" y="3371"/>
                    </a:lnTo>
                    <a:lnTo>
                      <a:pt x="6567" y="3741"/>
                    </a:lnTo>
                    <a:lnTo>
                      <a:pt x="6995" y="4111"/>
                    </a:lnTo>
                    <a:lnTo>
                      <a:pt x="7424" y="4481"/>
                    </a:lnTo>
                    <a:lnTo>
                      <a:pt x="7853" y="4910"/>
                    </a:lnTo>
                    <a:lnTo>
                      <a:pt x="8301" y="5378"/>
                    </a:lnTo>
                    <a:lnTo>
                      <a:pt x="8749" y="5865"/>
                    </a:lnTo>
                    <a:lnTo>
                      <a:pt x="8768" y="5884"/>
                    </a:lnTo>
                    <a:lnTo>
                      <a:pt x="9294" y="6527"/>
                    </a:lnTo>
                    <a:lnTo>
                      <a:pt x="9333" y="6586"/>
                    </a:lnTo>
                    <a:lnTo>
                      <a:pt x="9801" y="7248"/>
                    </a:lnTo>
                    <a:lnTo>
                      <a:pt x="10249" y="7930"/>
                    </a:lnTo>
                    <a:lnTo>
                      <a:pt x="10483" y="8320"/>
                    </a:lnTo>
                    <a:lnTo>
                      <a:pt x="10717" y="8729"/>
                    </a:lnTo>
                    <a:lnTo>
                      <a:pt x="11126" y="9508"/>
                    </a:lnTo>
                    <a:lnTo>
                      <a:pt x="11477" y="10288"/>
                    </a:lnTo>
                    <a:lnTo>
                      <a:pt x="11691" y="10833"/>
                    </a:lnTo>
                    <a:lnTo>
                      <a:pt x="11886" y="11418"/>
                    </a:lnTo>
                    <a:lnTo>
                      <a:pt x="12100" y="12061"/>
                    </a:lnTo>
                    <a:lnTo>
                      <a:pt x="12275" y="12704"/>
                    </a:lnTo>
                    <a:lnTo>
                      <a:pt x="12412" y="13366"/>
                    </a:lnTo>
                    <a:lnTo>
                      <a:pt x="12451" y="13444"/>
                    </a:lnTo>
                    <a:lnTo>
                      <a:pt x="12490" y="13502"/>
                    </a:lnTo>
                    <a:lnTo>
                      <a:pt x="12548" y="13580"/>
                    </a:lnTo>
                    <a:lnTo>
                      <a:pt x="12626" y="13619"/>
                    </a:lnTo>
                    <a:lnTo>
                      <a:pt x="12724" y="13678"/>
                    </a:lnTo>
                    <a:lnTo>
                      <a:pt x="12840" y="13678"/>
                    </a:lnTo>
                    <a:lnTo>
                      <a:pt x="12938" y="13658"/>
                    </a:lnTo>
                    <a:lnTo>
                      <a:pt x="13016" y="13639"/>
                    </a:lnTo>
                    <a:lnTo>
                      <a:pt x="13094" y="13600"/>
                    </a:lnTo>
                    <a:lnTo>
                      <a:pt x="13152" y="13541"/>
                    </a:lnTo>
                    <a:lnTo>
                      <a:pt x="13191" y="13463"/>
                    </a:lnTo>
                    <a:lnTo>
                      <a:pt x="13230" y="13405"/>
                    </a:lnTo>
                    <a:lnTo>
                      <a:pt x="13250" y="13327"/>
                    </a:lnTo>
                    <a:lnTo>
                      <a:pt x="13250" y="13230"/>
                    </a:lnTo>
                    <a:lnTo>
                      <a:pt x="13250" y="13152"/>
                    </a:lnTo>
                    <a:lnTo>
                      <a:pt x="13094" y="12470"/>
                    </a:lnTo>
                    <a:lnTo>
                      <a:pt x="12918" y="11807"/>
                    </a:lnTo>
                    <a:lnTo>
                      <a:pt x="12704" y="11145"/>
                    </a:lnTo>
                    <a:lnTo>
                      <a:pt x="12431" y="10424"/>
                    </a:lnTo>
                    <a:lnTo>
                      <a:pt x="12139" y="9703"/>
                    </a:lnTo>
                    <a:lnTo>
                      <a:pt x="11808" y="9002"/>
                    </a:lnTo>
                    <a:lnTo>
                      <a:pt x="11457" y="8300"/>
                    </a:lnTo>
                    <a:lnTo>
                      <a:pt x="11438" y="8281"/>
                    </a:lnTo>
                    <a:lnTo>
                      <a:pt x="11438" y="8261"/>
                    </a:lnTo>
                    <a:lnTo>
                      <a:pt x="10990" y="7501"/>
                    </a:lnTo>
                    <a:lnTo>
                      <a:pt x="10541" y="6819"/>
                    </a:lnTo>
                    <a:lnTo>
                      <a:pt x="10054" y="6157"/>
                    </a:lnTo>
                    <a:lnTo>
                      <a:pt x="9996" y="6079"/>
                    </a:lnTo>
                    <a:lnTo>
                      <a:pt x="9665" y="5670"/>
                    </a:lnTo>
                    <a:lnTo>
                      <a:pt x="9392" y="5339"/>
                    </a:lnTo>
                    <a:lnTo>
                      <a:pt x="9353" y="5300"/>
                    </a:lnTo>
                    <a:lnTo>
                      <a:pt x="8905" y="4813"/>
                    </a:lnTo>
                    <a:lnTo>
                      <a:pt x="8457" y="4345"/>
                    </a:lnTo>
                    <a:lnTo>
                      <a:pt x="8418" y="4326"/>
                    </a:lnTo>
                    <a:lnTo>
                      <a:pt x="7892" y="3819"/>
                    </a:lnTo>
                    <a:lnTo>
                      <a:pt x="7580" y="3546"/>
                    </a:lnTo>
                    <a:lnTo>
                      <a:pt x="7307" y="3332"/>
                    </a:lnTo>
                    <a:lnTo>
                      <a:pt x="6917" y="3001"/>
                    </a:lnTo>
                    <a:lnTo>
                      <a:pt x="6489" y="2689"/>
                    </a:lnTo>
                    <a:lnTo>
                      <a:pt x="6080" y="2416"/>
                    </a:lnTo>
                    <a:lnTo>
                      <a:pt x="5670" y="2143"/>
                    </a:lnTo>
                    <a:lnTo>
                      <a:pt x="5222" y="1871"/>
                    </a:lnTo>
                    <a:lnTo>
                      <a:pt x="4833" y="1656"/>
                    </a:lnTo>
                    <a:lnTo>
                      <a:pt x="4618" y="1539"/>
                    </a:lnTo>
                    <a:lnTo>
                      <a:pt x="4560" y="1520"/>
                    </a:lnTo>
                    <a:lnTo>
                      <a:pt x="4423" y="1442"/>
                    </a:lnTo>
                    <a:lnTo>
                      <a:pt x="4209" y="1344"/>
                    </a:lnTo>
                    <a:lnTo>
                      <a:pt x="4053" y="1286"/>
                    </a:lnTo>
                    <a:lnTo>
                      <a:pt x="3995" y="1247"/>
                    </a:lnTo>
                    <a:lnTo>
                      <a:pt x="3858" y="1189"/>
                    </a:lnTo>
                    <a:lnTo>
                      <a:pt x="3449" y="994"/>
                    </a:lnTo>
                    <a:lnTo>
                      <a:pt x="2923" y="799"/>
                    </a:lnTo>
                    <a:lnTo>
                      <a:pt x="2884" y="779"/>
                    </a:lnTo>
                    <a:lnTo>
                      <a:pt x="2826" y="760"/>
                    </a:lnTo>
                    <a:lnTo>
                      <a:pt x="2241" y="565"/>
                    </a:lnTo>
                    <a:lnTo>
                      <a:pt x="1813" y="429"/>
                    </a:lnTo>
                    <a:lnTo>
                      <a:pt x="1579" y="370"/>
                    </a:lnTo>
                    <a:lnTo>
                      <a:pt x="1540" y="351"/>
                    </a:lnTo>
                    <a:lnTo>
                      <a:pt x="1442" y="331"/>
                    </a:lnTo>
                    <a:lnTo>
                      <a:pt x="1189" y="253"/>
                    </a:lnTo>
                    <a:lnTo>
                      <a:pt x="1150" y="253"/>
                    </a:lnTo>
                    <a:lnTo>
                      <a:pt x="644" y="117"/>
                    </a:lnTo>
                    <a:lnTo>
                      <a:pt x="19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2009;p40">
                <a:extLst>
                  <a:ext uri="{FF2B5EF4-FFF2-40B4-BE49-F238E27FC236}">
                    <a16:creationId xmlns:a16="http://schemas.microsoft.com/office/drawing/2014/main" xmlns="" id="{73F9E5B5-DF9A-B51B-8771-F5D8EEA45211}"/>
                  </a:ext>
                </a:extLst>
              </p:cNvPr>
              <p:cNvSpPr/>
              <p:nvPr/>
            </p:nvSpPr>
            <p:spPr>
              <a:xfrm>
                <a:off x="13394300" y="218550"/>
                <a:ext cx="331250" cy="341950"/>
              </a:xfrm>
              <a:custGeom>
                <a:avLst/>
                <a:gdLst/>
                <a:ahLst/>
                <a:cxnLst/>
                <a:rect l="l" t="t" r="r" b="b"/>
                <a:pathLst>
                  <a:path w="13250" h="13678" fill="none" extrusionOk="0">
                    <a:moveTo>
                      <a:pt x="156" y="0"/>
                    </a:moveTo>
                    <a:lnTo>
                      <a:pt x="156" y="0"/>
                    </a:lnTo>
                    <a:lnTo>
                      <a:pt x="98" y="20"/>
                    </a:lnTo>
                    <a:lnTo>
                      <a:pt x="59" y="39"/>
                    </a:lnTo>
                    <a:lnTo>
                      <a:pt x="20" y="78"/>
                    </a:lnTo>
                    <a:lnTo>
                      <a:pt x="1" y="117"/>
                    </a:lnTo>
                    <a:lnTo>
                      <a:pt x="1" y="117"/>
                    </a:lnTo>
                    <a:lnTo>
                      <a:pt x="1" y="195"/>
                    </a:lnTo>
                    <a:lnTo>
                      <a:pt x="20" y="253"/>
                    </a:lnTo>
                    <a:lnTo>
                      <a:pt x="20" y="253"/>
                    </a:lnTo>
                    <a:lnTo>
                      <a:pt x="59" y="312"/>
                    </a:lnTo>
                    <a:lnTo>
                      <a:pt x="117" y="331"/>
                    </a:lnTo>
                    <a:lnTo>
                      <a:pt x="117" y="331"/>
                    </a:lnTo>
                    <a:lnTo>
                      <a:pt x="605" y="448"/>
                    </a:lnTo>
                    <a:lnTo>
                      <a:pt x="1053" y="585"/>
                    </a:lnTo>
                    <a:lnTo>
                      <a:pt x="1053" y="585"/>
                    </a:lnTo>
                    <a:lnTo>
                      <a:pt x="1092" y="604"/>
                    </a:lnTo>
                    <a:lnTo>
                      <a:pt x="1092" y="604"/>
                    </a:lnTo>
                    <a:lnTo>
                      <a:pt x="1423" y="721"/>
                    </a:lnTo>
                    <a:lnTo>
                      <a:pt x="1423" y="721"/>
                    </a:lnTo>
                    <a:lnTo>
                      <a:pt x="1481" y="740"/>
                    </a:lnTo>
                    <a:lnTo>
                      <a:pt x="1481" y="740"/>
                    </a:lnTo>
                    <a:lnTo>
                      <a:pt x="1735" y="838"/>
                    </a:lnTo>
                    <a:lnTo>
                      <a:pt x="1832" y="877"/>
                    </a:lnTo>
                    <a:lnTo>
                      <a:pt x="1929" y="916"/>
                    </a:lnTo>
                    <a:lnTo>
                      <a:pt x="1968" y="935"/>
                    </a:lnTo>
                    <a:lnTo>
                      <a:pt x="1968" y="935"/>
                    </a:lnTo>
                    <a:lnTo>
                      <a:pt x="2124" y="1013"/>
                    </a:lnTo>
                    <a:lnTo>
                      <a:pt x="2261" y="1072"/>
                    </a:lnTo>
                    <a:lnTo>
                      <a:pt x="2261" y="1072"/>
                    </a:lnTo>
                    <a:lnTo>
                      <a:pt x="2611" y="1228"/>
                    </a:lnTo>
                    <a:lnTo>
                      <a:pt x="2611" y="1228"/>
                    </a:lnTo>
                    <a:lnTo>
                      <a:pt x="2670" y="1267"/>
                    </a:lnTo>
                    <a:lnTo>
                      <a:pt x="2670" y="1267"/>
                    </a:lnTo>
                    <a:lnTo>
                      <a:pt x="3157" y="1500"/>
                    </a:lnTo>
                    <a:lnTo>
                      <a:pt x="3313" y="1578"/>
                    </a:lnTo>
                    <a:lnTo>
                      <a:pt x="3352" y="1598"/>
                    </a:lnTo>
                    <a:lnTo>
                      <a:pt x="3352" y="1598"/>
                    </a:lnTo>
                    <a:lnTo>
                      <a:pt x="3703" y="1793"/>
                    </a:lnTo>
                    <a:lnTo>
                      <a:pt x="3703" y="1793"/>
                    </a:lnTo>
                    <a:lnTo>
                      <a:pt x="3780" y="1851"/>
                    </a:lnTo>
                    <a:lnTo>
                      <a:pt x="3858" y="1890"/>
                    </a:lnTo>
                    <a:lnTo>
                      <a:pt x="3917" y="1929"/>
                    </a:lnTo>
                    <a:lnTo>
                      <a:pt x="4034" y="1987"/>
                    </a:lnTo>
                    <a:lnTo>
                      <a:pt x="4034" y="1987"/>
                    </a:lnTo>
                    <a:lnTo>
                      <a:pt x="4229" y="2104"/>
                    </a:lnTo>
                    <a:lnTo>
                      <a:pt x="4229" y="2104"/>
                    </a:lnTo>
                    <a:lnTo>
                      <a:pt x="4540" y="2299"/>
                    </a:lnTo>
                    <a:lnTo>
                      <a:pt x="4755" y="2436"/>
                    </a:lnTo>
                    <a:lnTo>
                      <a:pt x="4755" y="2436"/>
                    </a:lnTo>
                    <a:lnTo>
                      <a:pt x="5105" y="2650"/>
                    </a:lnTo>
                    <a:lnTo>
                      <a:pt x="5144" y="2689"/>
                    </a:lnTo>
                    <a:lnTo>
                      <a:pt x="5281" y="2786"/>
                    </a:lnTo>
                    <a:lnTo>
                      <a:pt x="5281" y="2786"/>
                    </a:lnTo>
                    <a:lnTo>
                      <a:pt x="5768" y="3117"/>
                    </a:lnTo>
                    <a:lnTo>
                      <a:pt x="5768" y="3117"/>
                    </a:lnTo>
                    <a:lnTo>
                      <a:pt x="5865" y="3195"/>
                    </a:lnTo>
                    <a:lnTo>
                      <a:pt x="5924" y="3234"/>
                    </a:lnTo>
                    <a:lnTo>
                      <a:pt x="6119" y="3371"/>
                    </a:lnTo>
                    <a:lnTo>
                      <a:pt x="6119" y="3371"/>
                    </a:lnTo>
                    <a:lnTo>
                      <a:pt x="6567" y="3741"/>
                    </a:lnTo>
                    <a:lnTo>
                      <a:pt x="6995" y="4111"/>
                    </a:lnTo>
                    <a:lnTo>
                      <a:pt x="6995" y="4111"/>
                    </a:lnTo>
                    <a:lnTo>
                      <a:pt x="7424" y="4481"/>
                    </a:lnTo>
                    <a:lnTo>
                      <a:pt x="7853" y="4910"/>
                    </a:lnTo>
                    <a:lnTo>
                      <a:pt x="7853" y="4910"/>
                    </a:lnTo>
                    <a:lnTo>
                      <a:pt x="8301" y="5378"/>
                    </a:lnTo>
                    <a:lnTo>
                      <a:pt x="8749" y="5865"/>
                    </a:lnTo>
                    <a:lnTo>
                      <a:pt x="8768" y="5884"/>
                    </a:lnTo>
                    <a:lnTo>
                      <a:pt x="8768" y="5884"/>
                    </a:lnTo>
                    <a:lnTo>
                      <a:pt x="9294" y="6527"/>
                    </a:lnTo>
                    <a:lnTo>
                      <a:pt x="9333" y="6586"/>
                    </a:lnTo>
                    <a:lnTo>
                      <a:pt x="9333" y="6586"/>
                    </a:lnTo>
                    <a:lnTo>
                      <a:pt x="9801" y="7248"/>
                    </a:lnTo>
                    <a:lnTo>
                      <a:pt x="10249" y="7930"/>
                    </a:lnTo>
                    <a:lnTo>
                      <a:pt x="10249" y="7930"/>
                    </a:lnTo>
                    <a:lnTo>
                      <a:pt x="10483" y="8320"/>
                    </a:lnTo>
                    <a:lnTo>
                      <a:pt x="10717" y="8729"/>
                    </a:lnTo>
                    <a:lnTo>
                      <a:pt x="10717" y="8729"/>
                    </a:lnTo>
                    <a:lnTo>
                      <a:pt x="11126" y="9508"/>
                    </a:lnTo>
                    <a:lnTo>
                      <a:pt x="11477" y="10288"/>
                    </a:lnTo>
                    <a:lnTo>
                      <a:pt x="11477" y="10288"/>
                    </a:lnTo>
                    <a:lnTo>
                      <a:pt x="11691" y="10833"/>
                    </a:lnTo>
                    <a:lnTo>
                      <a:pt x="11886" y="11418"/>
                    </a:lnTo>
                    <a:lnTo>
                      <a:pt x="11886" y="11418"/>
                    </a:lnTo>
                    <a:lnTo>
                      <a:pt x="12100" y="12061"/>
                    </a:lnTo>
                    <a:lnTo>
                      <a:pt x="12275" y="12704"/>
                    </a:lnTo>
                    <a:lnTo>
                      <a:pt x="12275" y="12704"/>
                    </a:lnTo>
                    <a:lnTo>
                      <a:pt x="12412" y="13366"/>
                    </a:lnTo>
                    <a:lnTo>
                      <a:pt x="12412" y="13366"/>
                    </a:lnTo>
                    <a:lnTo>
                      <a:pt x="12451" y="13444"/>
                    </a:lnTo>
                    <a:lnTo>
                      <a:pt x="12490" y="13502"/>
                    </a:lnTo>
                    <a:lnTo>
                      <a:pt x="12548" y="13580"/>
                    </a:lnTo>
                    <a:lnTo>
                      <a:pt x="12626" y="13619"/>
                    </a:lnTo>
                    <a:lnTo>
                      <a:pt x="12626" y="13619"/>
                    </a:lnTo>
                    <a:lnTo>
                      <a:pt x="12724" y="13678"/>
                    </a:lnTo>
                    <a:lnTo>
                      <a:pt x="12840" y="13678"/>
                    </a:lnTo>
                    <a:lnTo>
                      <a:pt x="12840" y="13678"/>
                    </a:lnTo>
                    <a:lnTo>
                      <a:pt x="12938" y="13658"/>
                    </a:lnTo>
                    <a:lnTo>
                      <a:pt x="12938" y="13658"/>
                    </a:lnTo>
                    <a:lnTo>
                      <a:pt x="13016" y="13639"/>
                    </a:lnTo>
                    <a:lnTo>
                      <a:pt x="13094" y="13600"/>
                    </a:lnTo>
                    <a:lnTo>
                      <a:pt x="13152" y="13541"/>
                    </a:lnTo>
                    <a:lnTo>
                      <a:pt x="13191" y="13463"/>
                    </a:lnTo>
                    <a:lnTo>
                      <a:pt x="13191" y="13463"/>
                    </a:lnTo>
                    <a:lnTo>
                      <a:pt x="13230" y="13405"/>
                    </a:lnTo>
                    <a:lnTo>
                      <a:pt x="13250" y="13327"/>
                    </a:lnTo>
                    <a:lnTo>
                      <a:pt x="13250" y="13230"/>
                    </a:lnTo>
                    <a:lnTo>
                      <a:pt x="13250" y="13152"/>
                    </a:lnTo>
                    <a:lnTo>
                      <a:pt x="13250" y="13152"/>
                    </a:lnTo>
                    <a:lnTo>
                      <a:pt x="13094" y="12470"/>
                    </a:lnTo>
                    <a:lnTo>
                      <a:pt x="13094" y="12470"/>
                    </a:lnTo>
                    <a:lnTo>
                      <a:pt x="12918" y="11807"/>
                    </a:lnTo>
                    <a:lnTo>
                      <a:pt x="12704" y="11145"/>
                    </a:lnTo>
                    <a:lnTo>
                      <a:pt x="12704" y="11145"/>
                    </a:lnTo>
                    <a:lnTo>
                      <a:pt x="12431" y="10424"/>
                    </a:lnTo>
                    <a:lnTo>
                      <a:pt x="12139" y="9703"/>
                    </a:lnTo>
                    <a:lnTo>
                      <a:pt x="11808" y="9002"/>
                    </a:lnTo>
                    <a:lnTo>
                      <a:pt x="11457" y="8300"/>
                    </a:lnTo>
                    <a:lnTo>
                      <a:pt x="11438" y="8281"/>
                    </a:lnTo>
                    <a:lnTo>
                      <a:pt x="11438" y="8261"/>
                    </a:lnTo>
                    <a:lnTo>
                      <a:pt x="11438" y="8261"/>
                    </a:lnTo>
                    <a:lnTo>
                      <a:pt x="10990" y="7501"/>
                    </a:lnTo>
                    <a:lnTo>
                      <a:pt x="10990" y="7501"/>
                    </a:lnTo>
                    <a:lnTo>
                      <a:pt x="10541" y="6819"/>
                    </a:lnTo>
                    <a:lnTo>
                      <a:pt x="10054" y="6157"/>
                    </a:lnTo>
                    <a:lnTo>
                      <a:pt x="9996" y="6079"/>
                    </a:lnTo>
                    <a:lnTo>
                      <a:pt x="9996" y="6079"/>
                    </a:lnTo>
                    <a:lnTo>
                      <a:pt x="9665" y="5670"/>
                    </a:lnTo>
                    <a:lnTo>
                      <a:pt x="9392" y="5339"/>
                    </a:lnTo>
                    <a:lnTo>
                      <a:pt x="9392" y="5339"/>
                    </a:lnTo>
                    <a:lnTo>
                      <a:pt x="9353" y="5300"/>
                    </a:lnTo>
                    <a:lnTo>
                      <a:pt x="9353" y="5300"/>
                    </a:lnTo>
                    <a:lnTo>
                      <a:pt x="8905" y="4813"/>
                    </a:lnTo>
                    <a:lnTo>
                      <a:pt x="8457" y="4345"/>
                    </a:lnTo>
                    <a:lnTo>
                      <a:pt x="8418" y="4326"/>
                    </a:lnTo>
                    <a:lnTo>
                      <a:pt x="8418" y="4326"/>
                    </a:lnTo>
                    <a:lnTo>
                      <a:pt x="7892" y="3819"/>
                    </a:lnTo>
                    <a:lnTo>
                      <a:pt x="7892" y="3819"/>
                    </a:lnTo>
                    <a:lnTo>
                      <a:pt x="7580" y="3546"/>
                    </a:lnTo>
                    <a:lnTo>
                      <a:pt x="7307" y="3332"/>
                    </a:lnTo>
                    <a:lnTo>
                      <a:pt x="7307" y="3332"/>
                    </a:lnTo>
                    <a:lnTo>
                      <a:pt x="6917" y="3001"/>
                    </a:lnTo>
                    <a:lnTo>
                      <a:pt x="6489" y="2689"/>
                    </a:lnTo>
                    <a:lnTo>
                      <a:pt x="6489" y="2689"/>
                    </a:lnTo>
                    <a:lnTo>
                      <a:pt x="6080" y="2416"/>
                    </a:lnTo>
                    <a:lnTo>
                      <a:pt x="5670" y="2143"/>
                    </a:lnTo>
                    <a:lnTo>
                      <a:pt x="5670" y="2143"/>
                    </a:lnTo>
                    <a:lnTo>
                      <a:pt x="5222" y="1871"/>
                    </a:lnTo>
                    <a:lnTo>
                      <a:pt x="4833" y="1656"/>
                    </a:lnTo>
                    <a:lnTo>
                      <a:pt x="4833" y="1656"/>
                    </a:lnTo>
                    <a:lnTo>
                      <a:pt x="4618" y="1539"/>
                    </a:lnTo>
                    <a:lnTo>
                      <a:pt x="4560" y="1520"/>
                    </a:lnTo>
                    <a:lnTo>
                      <a:pt x="4423" y="1442"/>
                    </a:lnTo>
                    <a:lnTo>
                      <a:pt x="4423" y="1442"/>
                    </a:lnTo>
                    <a:lnTo>
                      <a:pt x="4209" y="1344"/>
                    </a:lnTo>
                    <a:lnTo>
                      <a:pt x="4209" y="1344"/>
                    </a:lnTo>
                    <a:lnTo>
                      <a:pt x="4053" y="1286"/>
                    </a:lnTo>
                    <a:lnTo>
                      <a:pt x="4053" y="1286"/>
                    </a:lnTo>
                    <a:lnTo>
                      <a:pt x="3995" y="1247"/>
                    </a:lnTo>
                    <a:lnTo>
                      <a:pt x="3858" y="1189"/>
                    </a:lnTo>
                    <a:lnTo>
                      <a:pt x="3858" y="1189"/>
                    </a:lnTo>
                    <a:lnTo>
                      <a:pt x="3449" y="994"/>
                    </a:lnTo>
                    <a:lnTo>
                      <a:pt x="3449" y="994"/>
                    </a:lnTo>
                    <a:lnTo>
                      <a:pt x="2923" y="799"/>
                    </a:lnTo>
                    <a:lnTo>
                      <a:pt x="2923" y="799"/>
                    </a:lnTo>
                    <a:lnTo>
                      <a:pt x="2884" y="779"/>
                    </a:lnTo>
                    <a:lnTo>
                      <a:pt x="2826" y="760"/>
                    </a:lnTo>
                    <a:lnTo>
                      <a:pt x="2826" y="760"/>
                    </a:lnTo>
                    <a:lnTo>
                      <a:pt x="2241" y="565"/>
                    </a:lnTo>
                    <a:lnTo>
                      <a:pt x="2241" y="565"/>
                    </a:lnTo>
                    <a:lnTo>
                      <a:pt x="1813" y="429"/>
                    </a:lnTo>
                    <a:lnTo>
                      <a:pt x="1579" y="370"/>
                    </a:lnTo>
                    <a:lnTo>
                      <a:pt x="1579" y="370"/>
                    </a:lnTo>
                    <a:lnTo>
                      <a:pt x="1540" y="351"/>
                    </a:lnTo>
                    <a:lnTo>
                      <a:pt x="1442" y="331"/>
                    </a:lnTo>
                    <a:lnTo>
                      <a:pt x="1189" y="253"/>
                    </a:lnTo>
                    <a:lnTo>
                      <a:pt x="1189" y="253"/>
                    </a:lnTo>
                    <a:lnTo>
                      <a:pt x="1150" y="253"/>
                    </a:lnTo>
                    <a:lnTo>
                      <a:pt x="1150" y="253"/>
                    </a:lnTo>
                    <a:lnTo>
                      <a:pt x="644" y="117"/>
                    </a:lnTo>
                    <a:lnTo>
                      <a:pt x="195" y="0"/>
                    </a:lnTo>
                    <a:lnTo>
                      <a:pt x="195" y="0"/>
                    </a:lnTo>
                    <a:lnTo>
                      <a:pt x="156"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010;p40">
                <a:extLst>
                  <a:ext uri="{FF2B5EF4-FFF2-40B4-BE49-F238E27FC236}">
                    <a16:creationId xmlns:a16="http://schemas.microsoft.com/office/drawing/2014/main" xmlns="" id="{F73C0E3F-A86F-B72E-ACA3-F4CB86F52E5E}"/>
                  </a:ext>
                </a:extLst>
              </p:cNvPr>
              <p:cNvSpPr/>
              <p:nvPr/>
            </p:nvSpPr>
            <p:spPr>
              <a:xfrm>
                <a:off x="12965650" y="314000"/>
                <a:ext cx="683925" cy="689275"/>
              </a:xfrm>
              <a:custGeom>
                <a:avLst/>
                <a:gdLst/>
                <a:ahLst/>
                <a:cxnLst/>
                <a:rect l="l" t="t" r="r" b="b"/>
                <a:pathLst>
                  <a:path w="27357" h="27571" extrusionOk="0">
                    <a:moveTo>
                      <a:pt x="10249" y="1"/>
                    </a:moveTo>
                    <a:lnTo>
                      <a:pt x="9938" y="40"/>
                    </a:lnTo>
                    <a:lnTo>
                      <a:pt x="9606" y="59"/>
                    </a:lnTo>
                    <a:lnTo>
                      <a:pt x="9256" y="118"/>
                    </a:lnTo>
                    <a:lnTo>
                      <a:pt x="8963" y="157"/>
                    </a:lnTo>
                    <a:lnTo>
                      <a:pt x="8671" y="235"/>
                    </a:lnTo>
                    <a:lnTo>
                      <a:pt x="8009" y="430"/>
                    </a:lnTo>
                    <a:lnTo>
                      <a:pt x="7463" y="605"/>
                    </a:lnTo>
                    <a:lnTo>
                      <a:pt x="6879" y="839"/>
                    </a:lnTo>
                    <a:lnTo>
                      <a:pt x="6352" y="1092"/>
                    </a:lnTo>
                    <a:lnTo>
                      <a:pt x="5826" y="1365"/>
                    </a:lnTo>
                    <a:lnTo>
                      <a:pt x="5320" y="1657"/>
                    </a:lnTo>
                    <a:lnTo>
                      <a:pt x="4813" y="1988"/>
                    </a:lnTo>
                    <a:lnTo>
                      <a:pt x="4326" y="2339"/>
                    </a:lnTo>
                    <a:lnTo>
                      <a:pt x="3859" y="2709"/>
                    </a:lnTo>
                    <a:lnTo>
                      <a:pt x="3391" y="3099"/>
                    </a:lnTo>
                    <a:lnTo>
                      <a:pt x="2943" y="3528"/>
                    </a:lnTo>
                    <a:lnTo>
                      <a:pt x="2553" y="3956"/>
                    </a:lnTo>
                    <a:lnTo>
                      <a:pt x="2163" y="4385"/>
                    </a:lnTo>
                    <a:lnTo>
                      <a:pt x="1813" y="4833"/>
                    </a:lnTo>
                    <a:lnTo>
                      <a:pt x="1481" y="5301"/>
                    </a:lnTo>
                    <a:lnTo>
                      <a:pt x="1189" y="5729"/>
                    </a:lnTo>
                    <a:lnTo>
                      <a:pt x="955" y="6177"/>
                    </a:lnTo>
                    <a:lnTo>
                      <a:pt x="722" y="6645"/>
                    </a:lnTo>
                    <a:lnTo>
                      <a:pt x="527" y="7113"/>
                    </a:lnTo>
                    <a:lnTo>
                      <a:pt x="429" y="7424"/>
                    </a:lnTo>
                    <a:lnTo>
                      <a:pt x="312" y="7756"/>
                    </a:lnTo>
                    <a:lnTo>
                      <a:pt x="235" y="8087"/>
                    </a:lnTo>
                    <a:lnTo>
                      <a:pt x="157" y="8418"/>
                    </a:lnTo>
                    <a:lnTo>
                      <a:pt x="98" y="8769"/>
                    </a:lnTo>
                    <a:lnTo>
                      <a:pt x="59" y="9119"/>
                    </a:lnTo>
                    <a:lnTo>
                      <a:pt x="20" y="9470"/>
                    </a:lnTo>
                    <a:lnTo>
                      <a:pt x="1" y="9840"/>
                    </a:lnTo>
                    <a:lnTo>
                      <a:pt x="1" y="10133"/>
                    </a:lnTo>
                    <a:lnTo>
                      <a:pt x="1" y="10717"/>
                    </a:lnTo>
                    <a:lnTo>
                      <a:pt x="40" y="11302"/>
                    </a:lnTo>
                    <a:lnTo>
                      <a:pt x="79" y="11828"/>
                    </a:lnTo>
                    <a:lnTo>
                      <a:pt x="157" y="12295"/>
                    </a:lnTo>
                    <a:lnTo>
                      <a:pt x="235" y="12821"/>
                    </a:lnTo>
                    <a:lnTo>
                      <a:pt x="351" y="13425"/>
                    </a:lnTo>
                    <a:lnTo>
                      <a:pt x="371" y="13562"/>
                    </a:lnTo>
                    <a:lnTo>
                      <a:pt x="390" y="13601"/>
                    </a:lnTo>
                    <a:lnTo>
                      <a:pt x="468" y="14010"/>
                    </a:lnTo>
                    <a:lnTo>
                      <a:pt x="546" y="14614"/>
                    </a:lnTo>
                    <a:lnTo>
                      <a:pt x="566" y="14633"/>
                    </a:lnTo>
                    <a:lnTo>
                      <a:pt x="644" y="15432"/>
                    </a:lnTo>
                    <a:lnTo>
                      <a:pt x="722" y="16251"/>
                    </a:lnTo>
                    <a:lnTo>
                      <a:pt x="722" y="16290"/>
                    </a:lnTo>
                    <a:lnTo>
                      <a:pt x="722" y="16328"/>
                    </a:lnTo>
                    <a:lnTo>
                      <a:pt x="800" y="17166"/>
                    </a:lnTo>
                    <a:lnTo>
                      <a:pt x="897" y="18024"/>
                    </a:lnTo>
                    <a:lnTo>
                      <a:pt x="975" y="18452"/>
                    </a:lnTo>
                    <a:lnTo>
                      <a:pt x="1033" y="18881"/>
                    </a:lnTo>
                    <a:lnTo>
                      <a:pt x="1131" y="19290"/>
                    </a:lnTo>
                    <a:lnTo>
                      <a:pt x="1228" y="19719"/>
                    </a:lnTo>
                    <a:lnTo>
                      <a:pt x="1384" y="20225"/>
                    </a:lnTo>
                    <a:lnTo>
                      <a:pt x="1559" y="20732"/>
                    </a:lnTo>
                    <a:lnTo>
                      <a:pt x="1774" y="21238"/>
                    </a:lnTo>
                    <a:lnTo>
                      <a:pt x="2027" y="21726"/>
                    </a:lnTo>
                    <a:lnTo>
                      <a:pt x="2319" y="22213"/>
                    </a:lnTo>
                    <a:lnTo>
                      <a:pt x="2631" y="22700"/>
                    </a:lnTo>
                    <a:lnTo>
                      <a:pt x="2982" y="23167"/>
                    </a:lnTo>
                    <a:lnTo>
                      <a:pt x="3371" y="23654"/>
                    </a:lnTo>
                    <a:lnTo>
                      <a:pt x="3742" y="24044"/>
                    </a:lnTo>
                    <a:lnTo>
                      <a:pt x="4112" y="24434"/>
                    </a:lnTo>
                    <a:lnTo>
                      <a:pt x="4521" y="24804"/>
                    </a:lnTo>
                    <a:lnTo>
                      <a:pt x="4950" y="25174"/>
                    </a:lnTo>
                    <a:lnTo>
                      <a:pt x="5378" y="25505"/>
                    </a:lnTo>
                    <a:lnTo>
                      <a:pt x="5846" y="25817"/>
                    </a:lnTo>
                    <a:lnTo>
                      <a:pt x="6313" y="26109"/>
                    </a:lnTo>
                    <a:lnTo>
                      <a:pt x="6781" y="26382"/>
                    </a:lnTo>
                    <a:lnTo>
                      <a:pt x="7288" y="26635"/>
                    </a:lnTo>
                    <a:lnTo>
                      <a:pt x="7794" y="26850"/>
                    </a:lnTo>
                    <a:lnTo>
                      <a:pt x="8320" y="27045"/>
                    </a:lnTo>
                    <a:lnTo>
                      <a:pt x="8827" y="27201"/>
                    </a:lnTo>
                    <a:lnTo>
                      <a:pt x="9353" y="27337"/>
                    </a:lnTo>
                    <a:lnTo>
                      <a:pt x="9879" y="27454"/>
                    </a:lnTo>
                    <a:lnTo>
                      <a:pt x="10405" y="27512"/>
                    </a:lnTo>
                    <a:lnTo>
                      <a:pt x="10931" y="27571"/>
                    </a:lnTo>
                    <a:lnTo>
                      <a:pt x="11827" y="27571"/>
                    </a:lnTo>
                    <a:lnTo>
                      <a:pt x="12256" y="27512"/>
                    </a:lnTo>
                    <a:lnTo>
                      <a:pt x="12685" y="27454"/>
                    </a:lnTo>
                    <a:lnTo>
                      <a:pt x="13094" y="27356"/>
                    </a:lnTo>
                    <a:lnTo>
                      <a:pt x="13484" y="27239"/>
                    </a:lnTo>
                    <a:lnTo>
                      <a:pt x="13834" y="27084"/>
                    </a:lnTo>
                    <a:lnTo>
                      <a:pt x="14185" y="26908"/>
                    </a:lnTo>
                    <a:lnTo>
                      <a:pt x="14516" y="26713"/>
                    </a:lnTo>
                    <a:lnTo>
                      <a:pt x="14692" y="26597"/>
                    </a:lnTo>
                    <a:lnTo>
                      <a:pt x="14867" y="26441"/>
                    </a:lnTo>
                    <a:lnTo>
                      <a:pt x="15218" y="26129"/>
                    </a:lnTo>
                    <a:lnTo>
                      <a:pt x="15374" y="25954"/>
                    </a:lnTo>
                    <a:lnTo>
                      <a:pt x="15529" y="25759"/>
                    </a:lnTo>
                    <a:lnTo>
                      <a:pt x="15861" y="25291"/>
                    </a:lnTo>
                    <a:lnTo>
                      <a:pt x="16094" y="24940"/>
                    </a:lnTo>
                    <a:lnTo>
                      <a:pt x="16328" y="24531"/>
                    </a:lnTo>
                    <a:lnTo>
                      <a:pt x="16640" y="23986"/>
                    </a:lnTo>
                    <a:lnTo>
                      <a:pt x="16815" y="23713"/>
                    </a:lnTo>
                    <a:lnTo>
                      <a:pt x="16991" y="23460"/>
                    </a:lnTo>
                    <a:lnTo>
                      <a:pt x="17225" y="23187"/>
                    </a:lnTo>
                    <a:lnTo>
                      <a:pt x="17458" y="22953"/>
                    </a:lnTo>
                    <a:lnTo>
                      <a:pt x="17692" y="22739"/>
                    </a:lnTo>
                    <a:lnTo>
                      <a:pt x="17965" y="22505"/>
                    </a:lnTo>
                    <a:lnTo>
                      <a:pt x="18238" y="22310"/>
                    </a:lnTo>
                    <a:lnTo>
                      <a:pt x="18510" y="22135"/>
                    </a:lnTo>
                    <a:lnTo>
                      <a:pt x="19037" y="21803"/>
                    </a:lnTo>
                    <a:lnTo>
                      <a:pt x="19563" y="21511"/>
                    </a:lnTo>
                    <a:lnTo>
                      <a:pt x="20050" y="21258"/>
                    </a:lnTo>
                    <a:lnTo>
                      <a:pt x="20907" y="20849"/>
                    </a:lnTo>
                    <a:lnTo>
                      <a:pt x="21160" y="20732"/>
                    </a:lnTo>
                    <a:lnTo>
                      <a:pt x="21628" y="20498"/>
                    </a:lnTo>
                    <a:lnTo>
                      <a:pt x="22134" y="20225"/>
                    </a:lnTo>
                    <a:lnTo>
                      <a:pt x="22583" y="19972"/>
                    </a:lnTo>
                    <a:lnTo>
                      <a:pt x="22992" y="19680"/>
                    </a:lnTo>
                    <a:lnTo>
                      <a:pt x="23420" y="19368"/>
                    </a:lnTo>
                    <a:lnTo>
                      <a:pt x="23810" y="19037"/>
                    </a:lnTo>
                    <a:lnTo>
                      <a:pt x="24180" y="18706"/>
                    </a:lnTo>
                    <a:lnTo>
                      <a:pt x="24550" y="18335"/>
                    </a:lnTo>
                    <a:lnTo>
                      <a:pt x="24901" y="17946"/>
                    </a:lnTo>
                    <a:lnTo>
                      <a:pt x="25213" y="17556"/>
                    </a:lnTo>
                    <a:lnTo>
                      <a:pt x="25505" y="17147"/>
                    </a:lnTo>
                    <a:lnTo>
                      <a:pt x="25778" y="16738"/>
                    </a:lnTo>
                    <a:lnTo>
                      <a:pt x="26031" y="16309"/>
                    </a:lnTo>
                    <a:lnTo>
                      <a:pt x="26265" y="15861"/>
                    </a:lnTo>
                    <a:lnTo>
                      <a:pt x="26479" y="15393"/>
                    </a:lnTo>
                    <a:lnTo>
                      <a:pt x="26674" y="14945"/>
                    </a:lnTo>
                    <a:lnTo>
                      <a:pt x="26830" y="14458"/>
                    </a:lnTo>
                    <a:lnTo>
                      <a:pt x="26986" y="13971"/>
                    </a:lnTo>
                    <a:lnTo>
                      <a:pt x="27103" y="13464"/>
                    </a:lnTo>
                    <a:lnTo>
                      <a:pt x="27200" y="12958"/>
                    </a:lnTo>
                    <a:lnTo>
                      <a:pt x="27278" y="12451"/>
                    </a:lnTo>
                    <a:lnTo>
                      <a:pt x="27337" y="11945"/>
                    </a:lnTo>
                    <a:lnTo>
                      <a:pt x="27356" y="11419"/>
                    </a:lnTo>
                    <a:lnTo>
                      <a:pt x="27356" y="10892"/>
                    </a:lnTo>
                    <a:lnTo>
                      <a:pt x="27337" y="10366"/>
                    </a:lnTo>
                    <a:lnTo>
                      <a:pt x="27278" y="9821"/>
                    </a:lnTo>
                    <a:lnTo>
                      <a:pt x="27200" y="9295"/>
                    </a:lnTo>
                    <a:lnTo>
                      <a:pt x="27103" y="8769"/>
                    </a:lnTo>
                    <a:lnTo>
                      <a:pt x="26986" y="8262"/>
                    </a:lnTo>
                    <a:lnTo>
                      <a:pt x="26811" y="7736"/>
                    </a:lnTo>
                    <a:lnTo>
                      <a:pt x="26616" y="7210"/>
                    </a:lnTo>
                    <a:lnTo>
                      <a:pt x="26401" y="6684"/>
                    </a:lnTo>
                    <a:lnTo>
                      <a:pt x="26148" y="6177"/>
                    </a:lnTo>
                    <a:lnTo>
                      <a:pt x="25875" y="5671"/>
                    </a:lnTo>
                    <a:lnTo>
                      <a:pt x="25583" y="5184"/>
                    </a:lnTo>
                    <a:lnTo>
                      <a:pt x="25271" y="4716"/>
                    </a:lnTo>
                    <a:lnTo>
                      <a:pt x="24940" y="4248"/>
                    </a:lnTo>
                    <a:lnTo>
                      <a:pt x="24570" y="3820"/>
                    </a:lnTo>
                    <a:lnTo>
                      <a:pt x="24200" y="3411"/>
                    </a:lnTo>
                    <a:lnTo>
                      <a:pt x="23791" y="3021"/>
                    </a:lnTo>
                    <a:lnTo>
                      <a:pt x="23381" y="2690"/>
                    </a:lnTo>
                    <a:lnTo>
                      <a:pt x="22953" y="2378"/>
                    </a:lnTo>
                    <a:lnTo>
                      <a:pt x="22641" y="2203"/>
                    </a:lnTo>
                    <a:lnTo>
                      <a:pt x="22290" y="2027"/>
                    </a:lnTo>
                    <a:lnTo>
                      <a:pt x="21940" y="1871"/>
                    </a:lnTo>
                    <a:lnTo>
                      <a:pt x="21550" y="1716"/>
                    </a:lnTo>
                    <a:lnTo>
                      <a:pt x="21219" y="1618"/>
                    </a:lnTo>
                    <a:lnTo>
                      <a:pt x="20868" y="1521"/>
                    </a:lnTo>
                    <a:lnTo>
                      <a:pt x="20478" y="1443"/>
                    </a:lnTo>
                    <a:lnTo>
                      <a:pt x="20050" y="1384"/>
                    </a:lnTo>
                    <a:lnTo>
                      <a:pt x="19212" y="1287"/>
                    </a:lnTo>
                    <a:lnTo>
                      <a:pt x="18394" y="1209"/>
                    </a:lnTo>
                    <a:lnTo>
                      <a:pt x="18335" y="1209"/>
                    </a:lnTo>
                    <a:lnTo>
                      <a:pt x="17673" y="1150"/>
                    </a:lnTo>
                    <a:lnTo>
                      <a:pt x="16971" y="1073"/>
                    </a:lnTo>
                    <a:lnTo>
                      <a:pt x="16932" y="1073"/>
                    </a:lnTo>
                    <a:lnTo>
                      <a:pt x="16328" y="956"/>
                    </a:lnTo>
                    <a:lnTo>
                      <a:pt x="15744" y="858"/>
                    </a:lnTo>
                    <a:lnTo>
                      <a:pt x="14575" y="585"/>
                    </a:lnTo>
                    <a:lnTo>
                      <a:pt x="14536" y="585"/>
                    </a:lnTo>
                    <a:lnTo>
                      <a:pt x="14419" y="566"/>
                    </a:lnTo>
                    <a:lnTo>
                      <a:pt x="13795" y="430"/>
                    </a:lnTo>
                    <a:lnTo>
                      <a:pt x="13152" y="293"/>
                    </a:lnTo>
                    <a:lnTo>
                      <a:pt x="12509" y="176"/>
                    </a:lnTo>
                    <a:lnTo>
                      <a:pt x="11866" y="79"/>
                    </a:lnTo>
                    <a:lnTo>
                      <a:pt x="11223" y="20"/>
                    </a:lnTo>
                    <a:lnTo>
                      <a:pt x="1060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011;p40">
                <a:extLst>
                  <a:ext uri="{FF2B5EF4-FFF2-40B4-BE49-F238E27FC236}">
                    <a16:creationId xmlns:a16="http://schemas.microsoft.com/office/drawing/2014/main" xmlns="" id="{16F73AFF-A8A4-E9C9-9BB0-3A9D2F56605B}"/>
                  </a:ext>
                </a:extLst>
              </p:cNvPr>
              <p:cNvSpPr/>
              <p:nvPr/>
            </p:nvSpPr>
            <p:spPr>
              <a:xfrm>
                <a:off x="12965650" y="314000"/>
                <a:ext cx="683925" cy="689275"/>
              </a:xfrm>
              <a:custGeom>
                <a:avLst/>
                <a:gdLst/>
                <a:ahLst/>
                <a:cxnLst/>
                <a:rect l="l" t="t" r="r" b="b"/>
                <a:pathLst>
                  <a:path w="27357" h="27571" fill="none" extrusionOk="0">
                    <a:moveTo>
                      <a:pt x="10600" y="1"/>
                    </a:moveTo>
                    <a:lnTo>
                      <a:pt x="10580" y="1"/>
                    </a:lnTo>
                    <a:lnTo>
                      <a:pt x="10580" y="1"/>
                    </a:lnTo>
                    <a:lnTo>
                      <a:pt x="10249" y="1"/>
                    </a:lnTo>
                    <a:lnTo>
                      <a:pt x="9938" y="40"/>
                    </a:lnTo>
                    <a:lnTo>
                      <a:pt x="9606" y="59"/>
                    </a:lnTo>
                    <a:lnTo>
                      <a:pt x="9256" y="118"/>
                    </a:lnTo>
                    <a:lnTo>
                      <a:pt x="9256" y="118"/>
                    </a:lnTo>
                    <a:lnTo>
                      <a:pt x="8963" y="157"/>
                    </a:lnTo>
                    <a:lnTo>
                      <a:pt x="8671" y="235"/>
                    </a:lnTo>
                    <a:lnTo>
                      <a:pt x="8009" y="430"/>
                    </a:lnTo>
                    <a:lnTo>
                      <a:pt x="8009" y="430"/>
                    </a:lnTo>
                    <a:lnTo>
                      <a:pt x="7463" y="605"/>
                    </a:lnTo>
                    <a:lnTo>
                      <a:pt x="6879" y="839"/>
                    </a:lnTo>
                    <a:lnTo>
                      <a:pt x="6879" y="839"/>
                    </a:lnTo>
                    <a:lnTo>
                      <a:pt x="6352" y="1092"/>
                    </a:lnTo>
                    <a:lnTo>
                      <a:pt x="5826" y="1365"/>
                    </a:lnTo>
                    <a:lnTo>
                      <a:pt x="5320" y="1657"/>
                    </a:lnTo>
                    <a:lnTo>
                      <a:pt x="4813" y="1988"/>
                    </a:lnTo>
                    <a:lnTo>
                      <a:pt x="4326" y="2339"/>
                    </a:lnTo>
                    <a:lnTo>
                      <a:pt x="3859" y="2709"/>
                    </a:lnTo>
                    <a:lnTo>
                      <a:pt x="3391" y="3099"/>
                    </a:lnTo>
                    <a:lnTo>
                      <a:pt x="2943" y="3528"/>
                    </a:lnTo>
                    <a:lnTo>
                      <a:pt x="2943" y="3528"/>
                    </a:lnTo>
                    <a:lnTo>
                      <a:pt x="2553" y="3956"/>
                    </a:lnTo>
                    <a:lnTo>
                      <a:pt x="2163" y="4385"/>
                    </a:lnTo>
                    <a:lnTo>
                      <a:pt x="1813" y="4833"/>
                    </a:lnTo>
                    <a:lnTo>
                      <a:pt x="1481" y="5301"/>
                    </a:lnTo>
                    <a:lnTo>
                      <a:pt x="1481" y="5301"/>
                    </a:lnTo>
                    <a:lnTo>
                      <a:pt x="1189" y="5729"/>
                    </a:lnTo>
                    <a:lnTo>
                      <a:pt x="955" y="6177"/>
                    </a:lnTo>
                    <a:lnTo>
                      <a:pt x="722" y="6645"/>
                    </a:lnTo>
                    <a:lnTo>
                      <a:pt x="527" y="7113"/>
                    </a:lnTo>
                    <a:lnTo>
                      <a:pt x="527" y="7113"/>
                    </a:lnTo>
                    <a:lnTo>
                      <a:pt x="429" y="7424"/>
                    </a:lnTo>
                    <a:lnTo>
                      <a:pt x="312" y="7756"/>
                    </a:lnTo>
                    <a:lnTo>
                      <a:pt x="235" y="8087"/>
                    </a:lnTo>
                    <a:lnTo>
                      <a:pt x="157" y="8418"/>
                    </a:lnTo>
                    <a:lnTo>
                      <a:pt x="98" y="8769"/>
                    </a:lnTo>
                    <a:lnTo>
                      <a:pt x="59" y="9119"/>
                    </a:lnTo>
                    <a:lnTo>
                      <a:pt x="20" y="9470"/>
                    </a:lnTo>
                    <a:lnTo>
                      <a:pt x="1" y="9840"/>
                    </a:lnTo>
                    <a:lnTo>
                      <a:pt x="1" y="9840"/>
                    </a:lnTo>
                    <a:lnTo>
                      <a:pt x="1" y="10133"/>
                    </a:lnTo>
                    <a:lnTo>
                      <a:pt x="1" y="10133"/>
                    </a:lnTo>
                    <a:lnTo>
                      <a:pt x="1" y="10717"/>
                    </a:lnTo>
                    <a:lnTo>
                      <a:pt x="40" y="11302"/>
                    </a:lnTo>
                    <a:lnTo>
                      <a:pt x="79" y="11828"/>
                    </a:lnTo>
                    <a:lnTo>
                      <a:pt x="157" y="12295"/>
                    </a:lnTo>
                    <a:lnTo>
                      <a:pt x="157" y="12295"/>
                    </a:lnTo>
                    <a:lnTo>
                      <a:pt x="235" y="12821"/>
                    </a:lnTo>
                    <a:lnTo>
                      <a:pt x="351" y="13425"/>
                    </a:lnTo>
                    <a:lnTo>
                      <a:pt x="371" y="13562"/>
                    </a:lnTo>
                    <a:lnTo>
                      <a:pt x="390" y="13601"/>
                    </a:lnTo>
                    <a:lnTo>
                      <a:pt x="390" y="13601"/>
                    </a:lnTo>
                    <a:lnTo>
                      <a:pt x="468" y="14010"/>
                    </a:lnTo>
                    <a:lnTo>
                      <a:pt x="468" y="14010"/>
                    </a:lnTo>
                    <a:lnTo>
                      <a:pt x="546" y="14614"/>
                    </a:lnTo>
                    <a:lnTo>
                      <a:pt x="566" y="14633"/>
                    </a:lnTo>
                    <a:lnTo>
                      <a:pt x="566" y="14633"/>
                    </a:lnTo>
                    <a:lnTo>
                      <a:pt x="644" y="15432"/>
                    </a:lnTo>
                    <a:lnTo>
                      <a:pt x="722" y="16251"/>
                    </a:lnTo>
                    <a:lnTo>
                      <a:pt x="722" y="16290"/>
                    </a:lnTo>
                    <a:lnTo>
                      <a:pt x="722" y="16328"/>
                    </a:lnTo>
                    <a:lnTo>
                      <a:pt x="722" y="16328"/>
                    </a:lnTo>
                    <a:lnTo>
                      <a:pt x="800" y="17166"/>
                    </a:lnTo>
                    <a:lnTo>
                      <a:pt x="897" y="18024"/>
                    </a:lnTo>
                    <a:lnTo>
                      <a:pt x="975" y="18452"/>
                    </a:lnTo>
                    <a:lnTo>
                      <a:pt x="1033" y="18881"/>
                    </a:lnTo>
                    <a:lnTo>
                      <a:pt x="1131" y="19290"/>
                    </a:lnTo>
                    <a:lnTo>
                      <a:pt x="1228" y="19719"/>
                    </a:lnTo>
                    <a:lnTo>
                      <a:pt x="1228" y="19719"/>
                    </a:lnTo>
                    <a:lnTo>
                      <a:pt x="1384" y="20225"/>
                    </a:lnTo>
                    <a:lnTo>
                      <a:pt x="1559" y="20732"/>
                    </a:lnTo>
                    <a:lnTo>
                      <a:pt x="1774" y="21238"/>
                    </a:lnTo>
                    <a:lnTo>
                      <a:pt x="2027" y="21726"/>
                    </a:lnTo>
                    <a:lnTo>
                      <a:pt x="2319" y="22213"/>
                    </a:lnTo>
                    <a:lnTo>
                      <a:pt x="2631" y="22700"/>
                    </a:lnTo>
                    <a:lnTo>
                      <a:pt x="2982" y="23167"/>
                    </a:lnTo>
                    <a:lnTo>
                      <a:pt x="3371" y="23654"/>
                    </a:lnTo>
                    <a:lnTo>
                      <a:pt x="3371" y="23654"/>
                    </a:lnTo>
                    <a:lnTo>
                      <a:pt x="3742" y="24044"/>
                    </a:lnTo>
                    <a:lnTo>
                      <a:pt x="4112" y="24434"/>
                    </a:lnTo>
                    <a:lnTo>
                      <a:pt x="4521" y="24804"/>
                    </a:lnTo>
                    <a:lnTo>
                      <a:pt x="4950" y="25174"/>
                    </a:lnTo>
                    <a:lnTo>
                      <a:pt x="5378" y="25505"/>
                    </a:lnTo>
                    <a:lnTo>
                      <a:pt x="5846" y="25817"/>
                    </a:lnTo>
                    <a:lnTo>
                      <a:pt x="6313" y="26109"/>
                    </a:lnTo>
                    <a:lnTo>
                      <a:pt x="6781" y="26382"/>
                    </a:lnTo>
                    <a:lnTo>
                      <a:pt x="6781" y="26382"/>
                    </a:lnTo>
                    <a:lnTo>
                      <a:pt x="7288" y="26635"/>
                    </a:lnTo>
                    <a:lnTo>
                      <a:pt x="7794" y="26850"/>
                    </a:lnTo>
                    <a:lnTo>
                      <a:pt x="8320" y="27045"/>
                    </a:lnTo>
                    <a:lnTo>
                      <a:pt x="8827" y="27201"/>
                    </a:lnTo>
                    <a:lnTo>
                      <a:pt x="9353" y="27337"/>
                    </a:lnTo>
                    <a:lnTo>
                      <a:pt x="9879" y="27454"/>
                    </a:lnTo>
                    <a:lnTo>
                      <a:pt x="10405" y="27512"/>
                    </a:lnTo>
                    <a:lnTo>
                      <a:pt x="10931" y="27571"/>
                    </a:lnTo>
                    <a:lnTo>
                      <a:pt x="10931" y="27571"/>
                    </a:lnTo>
                    <a:lnTo>
                      <a:pt x="11360" y="27571"/>
                    </a:lnTo>
                    <a:lnTo>
                      <a:pt x="11360" y="27571"/>
                    </a:lnTo>
                    <a:lnTo>
                      <a:pt x="11827" y="27571"/>
                    </a:lnTo>
                    <a:lnTo>
                      <a:pt x="12256" y="27512"/>
                    </a:lnTo>
                    <a:lnTo>
                      <a:pt x="12685" y="27454"/>
                    </a:lnTo>
                    <a:lnTo>
                      <a:pt x="13094" y="27356"/>
                    </a:lnTo>
                    <a:lnTo>
                      <a:pt x="13484" y="27239"/>
                    </a:lnTo>
                    <a:lnTo>
                      <a:pt x="13834" y="27084"/>
                    </a:lnTo>
                    <a:lnTo>
                      <a:pt x="14185" y="26908"/>
                    </a:lnTo>
                    <a:lnTo>
                      <a:pt x="14516" y="26713"/>
                    </a:lnTo>
                    <a:lnTo>
                      <a:pt x="14516" y="26713"/>
                    </a:lnTo>
                    <a:lnTo>
                      <a:pt x="14692" y="26597"/>
                    </a:lnTo>
                    <a:lnTo>
                      <a:pt x="14867" y="26441"/>
                    </a:lnTo>
                    <a:lnTo>
                      <a:pt x="15218" y="26129"/>
                    </a:lnTo>
                    <a:lnTo>
                      <a:pt x="15218" y="26129"/>
                    </a:lnTo>
                    <a:lnTo>
                      <a:pt x="15374" y="25954"/>
                    </a:lnTo>
                    <a:lnTo>
                      <a:pt x="15529" y="25759"/>
                    </a:lnTo>
                    <a:lnTo>
                      <a:pt x="15861" y="25291"/>
                    </a:lnTo>
                    <a:lnTo>
                      <a:pt x="15861" y="25291"/>
                    </a:lnTo>
                    <a:lnTo>
                      <a:pt x="16094" y="24940"/>
                    </a:lnTo>
                    <a:lnTo>
                      <a:pt x="16328" y="24531"/>
                    </a:lnTo>
                    <a:lnTo>
                      <a:pt x="16328" y="24531"/>
                    </a:lnTo>
                    <a:lnTo>
                      <a:pt x="16640" y="23986"/>
                    </a:lnTo>
                    <a:lnTo>
                      <a:pt x="16815" y="23713"/>
                    </a:lnTo>
                    <a:lnTo>
                      <a:pt x="16991" y="23460"/>
                    </a:lnTo>
                    <a:lnTo>
                      <a:pt x="16991" y="23460"/>
                    </a:lnTo>
                    <a:lnTo>
                      <a:pt x="17225" y="23187"/>
                    </a:lnTo>
                    <a:lnTo>
                      <a:pt x="17458" y="22953"/>
                    </a:lnTo>
                    <a:lnTo>
                      <a:pt x="17458" y="22953"/>
                    </a:lnTo>
                    <a:lnTo>
                      <a:pt x="17692" y="22739"/>
                    </a:lnTo>
                    <a:lnTo>
                      <a:pt x="17965" y="22505"/>
                    </a:lnTo>
                    <a:lnTo>
                      <a:pt x="17965" y="22505"/>
                    </a:lnTo>
                    <a:lnTo>
                      <a:pt x="18238" y="22310"/>
                    </a:lnTo>
                    <a:lnTo>
                      <a:pt x="18510" y="22135"/>
                    </a:lnTo>
                    <a:lnTo>
                      <a:pt x="19037" y="21803"/>
                    </a:lnTo>
                    <a:lnTo>
                      <a:pt x="19563" y="21511"/>
                    </a:lnTo>
                    <a:lnTo>
                      <a:pt x="20050" y="21258"/>
                    </a:lnTo>
                    <a:lnTo>
                      <a:pt x="20050" y="21258"/>
                    </a:lnTo>
                    <a:lnTo>
                      <a:pt x="20907" y="20849"/>
                    </a:lnTo>
                    <a:lnTo>
                      <a:pt x="21160" y="20732"/>
                    </a:lnTo>
                    <a:lnTo>
                      <a:pt x="21160" y="20732"/>
                    </a:lnTo>
                    <a:lnTo>
                      <a:pt x="21628" y="20498"/>
                    </a:lnTo>
                    <a:lnTo>
                      <a:pt x="22134" y="20225"/>
                    </a:lnTo>
                    <a:lnTo>
                      <a:pt x="22134" y="20225"/>
                    </a:lnTo>
                    <a:lnTo>
                      <a:pt x="22583" y="19972"/>
                    </a:lnTo>
                    <a:lnTo>
                      <a:pt x="22992" y="19680"/>
                    </a:lnTo>
                    <a:lnTo>
                      <a:pt x="23420" y="19368"/>
                    </a:lnTo>
                    <a:lnTo>
                      <a:pt x="23810" y="19037"/>
                    </a:lnTo>
                    <a:lnTo>
                      <a:pt x="24180" y="18706"/>
                    </a:lnTo>
                    <a:lnTo>
                      <a:pt x="24550" y="18335"/>
                    </a:lnTo>
                    <a:lnTo>
                      <a:pt x="24901" y="17946"/>
                    </a:lnTo>
                    <a:lnTo>
                      <a:pt x="25213" y="17556"/>
                    </a:lnTo>
                    <a:lnTo>
                      <a:pt x="25213" y="17556"/>
                    </a:lnTo>
                    <a:lnTo>
                      <a:pt x="25505" y="17147"/>
                    </a:lnTo>
                    <a:lnTo>
                      <a:pt x="25778" y="16738"/>
                    </a:lnTo>
                    <a:lnTo>
                      <a:pt x="26031" y="16309"/>
                    </a:lnTo>
                    <a:lnTo>
                      <a:pt x="26265" y="15861"/>
                    </a:lnTo>
                    <a:lnTo>
                      <a:pt x="26479" y="15393"/>
                    </a:lnTo>
                    <a:lnTo>
                      <a:pt x="26674" y="14945"/>
                    </a:lnTo>
                    <a:lnTo>
                      <a:pt x="26830" y="14458"/>
                    </a:lnTo>
                    <a:lnTo>
                      <a:pt x="26986" y="13971"/>
                    </a:lnTo>
                    <a:lnTo>
                      <a:pt x="26986" y="13971"/>
                    </a:lnTo>
                    <a:lnTo>
                      <a:pt x="27103" y="13464"/>
                    </a:lnTo>
                    <a:lnTo>
                      <a:pt x="27200" y="12958"/>
                    </a:lnTo>
                    <a:lnTo>
                      <a:pt x="27278" y="12451"/>
                    </a:lnTo>
                    <a:lnTo>
                      <a:pt x="27337" y="11945"/>
                    </a:lnTo>
                    <a:lnTo>
                      <a:pt x="27356" y="11419"/>
                    </a:lnTo>
                    <a:lnTo>
                      <a:pt x="27356" y="10892"/>
                    </a:lnTo>
                    <a:lnTo>
                      <a:pt x="27337" y="10366"/>
                    </a:lnTo>
                    <a:lnTo>
                      <a:pt x="27278" y="9821"/>
                    </a:lnTo>
                    <a:lnTo>
                      <a:pt x="27278" y="9821"/>
                    </a:lnTo>
                    <a:lnTo>
                      <a:pt x="27200" y="9295"/>
                    </a:lnTo>
                    <a:lnTo>
                      <a:pt x="27103" y="8769"/>
                    </a:lnTo>
                    <a:lnTo>
                      <a:pt x="27103" y="8769"/>
                    </a:lnTo>
                    <a:lnTo>
                      <a:pt x="26986" y="8262"/>
                    </a:lnTo>
                    <a:lnTo>
                      <a:pt x="26811" y="7736"/>
                    </a:lnTo>
                    <a:lnTo>
                      <a:pt x="26811" y="7736"/>
                    </a:lnTo>
                    <a:lnTo>
                      <a:pt x="26616" y="7210"/>
                    </a:lnTo>
                    <a:lnTo>
                      <a:pt x="26401" y="6684"/>
                    </a:lnTo>
                    <a:lnTo>
                      <a:pt x="26148" y="6177"/>
                    </a:lnTo>
                    <a:lnTo>
                      <a:pt x="25875" y="5671"/>
                    </a:lnTo>
                    <a:lnTo>
                      <a:pt x="25875" y="5671"/>
                    </a:lnTo>
                    <a:lnTo>
                      <a:pt x="25583" y="5184"/>
                    </a:lnTo>
                    <a:lnTo>
                      <a:pt x="25271" y="4716"/>
                    </a:lnTo>
                    <a:lnTo>
                      <a:pt x="24940" y="4248"/>
                    </a:lnTo>
                    <a:lnTo>
                      <a:pt x="24570" y="3820"/>
                    </a:lnTo>
                    <a:lnTo>
                      <a:pt x="24570" y="3820"/>
                    </a:lnTo>
                    <a:lnTo>
                      <a:pt x="24200" y="3411"/>
                    </a:lnTo>
                    <a:lnTo>
                      <a:pt x="23791" y="3021"/>
                    </a:lnTo>
                    <a:lnTo>
                      <a:pt x="23381" y="2690"/>
                    </a:lnTo>
                    <a:lnTo>
                      <a:pt x="22953" y="2378"/>
                    </a:lnTo>
                    <a:lnTo>
                      <a:pt x="22953" y="2378"/>
                    </a:lnTo>
                    <a:lnTo>
                      <a:pt x="22641" y="2203"/>
                    </a:lnTo>
                    <a:lnTo>
                      <a:pt x="22290" y="2027"/>
                    </a:lnTo>
                    <a:lnTo>
                      <a:pt x="21940" y="1871"/>
                    </a:lnTo>
                    <a:lnTo>
                      <a:pt x="21550" y="1716"/>
                    </a:lnTo>
                    <a:lnTo>
                      <a:pt x="21550" y="1716"/>
                    </a:lnTo>
                    <a:lnTo>
                      <a:pt x="21219" y="1618"/>
                    </a:lnTo>
                    <a:lnTo>
                      <a:pt x="20868" y="1521"/>
                    </a:lnTo>
                    <a:lnTo>
                      <a:pt x="20478" y="1443"/>
                    </a:lnTo>
                    <a:lnTo>
                      <a:pt x="20050" y="1384"/>
                    </a:lnTo>
                    <a:lnTo>
                      <a:pt x="20050" y="1384"/>
                    </a:lnTo>
                    <a:lnTo>
                      <a:pt x="19212" y="1287"/>
                    </a:lnTo>
                    <a:lnTo>
                      <a:pt x="18394" y="1209"/>
                    </a:lnTo>
                    <a:lnTo>
                      <a:pt x="18335" y="1209"/>
                    </a:lnTo>
                    <a:lnTo>
                      <a:pt x="18335" y="1209"/>
                    </a:lnTo>
                    <a:lnTo>
                      <a:pt x="17673" y="1150"/>
                    </a:lnTo>
                    <a:lnTo>
                      <a:pt x="16971" y="1073"/>
                    </a:lnTo>
                    <a:lnTo>
                      <a:pt x="16932" y="1073"/>
                    </a:lnTo>
                    <a:lnTo>
                      <a:pt x="16932" y="1073"/>
                    </a:lnTo>
                    <a:lnTo>
                      <a:pt x="16328" y="956"/>
                    </a:lnTo>
                    <a:lnTo>
                      <a:pt x="15744" y="858"/>
                    </a:lnTo>
                    <a:lnTo>
                      <a:pt x="14575" y="585"/>
                    </a:lnTo>
                    <a:lnTo>
                      <a:pt x="14536" y="585"/>
                    </a:lnTo>
                    <a:lnTo>
                      <a:pt x="14419" y="566"/>
                    </a:lnTo>
                    <a:lnTo>
                      <a:pt x="14419" y="566"/>
                    </a:lnTo>
                    <a:lnTo>
                      <a:pt x="13795" y="430"/>
                    </a:lnTo>
                    <a:lnTo>
                      <a:pt x="13152" y="293"/>
                    </a:lnTo>
                    <a:lnTo>
                      <a:pt x="12509" y="176"/>
                    </a:lnTo>
                    <a:lnTo>
                      <a:pt x="11866" y="79"/>
                    </a:lnTo>
                    <a:lnTo>
                      <a:pt x="11866" y="79"/>
                    </a:lnTo>
                    <a:lnTo>
                      <a:pt x="11223" y="20"/>
                    </a:lnTo>
                    <a:lnTo>
                      <a:pt x="1060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2012;p40">
                <a:extLst>
                  <a:ext uri="{FF2B5EF4-FFF2-40B4-BE49-F238E27FC236}">
                    <a16:creationId xmlns:a16="http://schemas.microsoft.com/office/drawing/2014/main" xmlns="" id="{B7657E9E-1C29-42AC-51CD-A80F110C1C4A}"/>
                  </a:ext>
                </a:extLst>
              </p:cNvPr>
              <p:cNvSpPr/>
              <p:nvPr/>
            </p:nvSpPr>
            <p:spPr>
              <a:xfrm>
                <a:off x="13338775" y="366125"/>
                <a:ext cx="180725" cy="63350"/>
              </a:xfrm>
              <a:custGeom>
                <a:avLst/>
                <a:gdLst/>
                <a:ahLst/>
                <a:cxnLst/>
                <a:rect l="l" t="t" r="r" b="b"/>
                <a:pathLst>
                  <a:path w="7229" h="2534" extrusionOk="0">
                    <a:moveTo>
                      <a:pt x="3449" y="1"/>
                    </a:moveTo>
                    <a:lnTo>
                      <a:pt x="2650" y="20"/>
                    </a:lnTo>
                    <a:lnTo>
                      <a:pt x="2085" y="40"/>
                    </a:lnTo>
                    <a:lnTo>
                      <a:pt x="1462" y="79"/>
                    </a:lnTo>
                    <a:lnTo>
                      <a:pt x="799" y="98"/>
                    </a:lnTo>
                    <a:lnTo>
                      <a:pt x="351" y="98"/>
                    </a:lnTo>
                    <a:lnTo>
                      <a:pt x="293" y="137"/>
                    </a:lnTo>
                    <a:lnTo>
                      <a:pt x="234" y="157"/>
                    </a:lnTo>
                    <a:lnTo>
                      <a:pt x="137" y="215"/>
                    </a:lnTo>
                    <a:lnTo>
                      <a:pt x="59" y="293"/>
                    </a:lnTo>
                    <a:lnTo>
                      <a:pt x="20" y="351"/>
                    </a:lnTo>
                    <a:lnTo>
                      <a:pt x="0" y="449"/>
                    </a:lnTo>
                    <a:lnTo>
                      <a:pt x="20" y="527"/>
                    </a:lnTo>
                    <a:lnTo>
                      <a:pt x="39" y="585"/>
                    </a:lnTo>
                    <a:lnTo>
                      <a:pt x="137" y="663"/>
                    </a:lnTo>
                    <a:lnTo>
                      <a:pt x="234" y="722"/>
                    </a:lnTo>
                    <a:lnTo>
                      <a:pt x="254" y="741"/>
                    </a:lnTo>
                    <a:lnTo>
                      <a:pt x="526" y="877"/>
                    </a:lnTo>
                    <a:lnTo>
                      <a:pt x="682" y="936"/>
                    </a:lnTo>
                    <a:lnTo>
                      <a:pt x="1053" y="1092"/>
                    </a:lnTo>
                    <a:lnTo>
                      <a:pt x="1345" y="1189"/>
                    </a:lnTo>
                    <a:lnTo>
                      <a:pt x="1657" y="1267"/>
                    </a:lnTo>
                    <a:lnTo>
                      <a:pt x="2280" y="1384"/>
                    </a:lnTo>
                    <a:lnTo>
                      <a:pt x="2709" y="1462"/>
                    </a:lnTo>
                    <a:lnTo>
                      <a:pt x="3137" y="1559"/>
                    </a:lnTo>
                    <a:lnTo>
                      <a:pt x="3391" y="1637"/>
                    </a:lnTo>
                    <a:lnTo>
                      <a:pt x="3624" y="1735"/>
                    </a:lnTo>
                    <a:lnTo>
                      <a:pt x="3995" y="1891"/>
                    </a:lnTo>
                    <a:lnTo>
                      <a:pt x="4365" y="2027"/>
                    </a:lnTo>
                    <a:lnTo>
                      <a:pt x="4793" y="2183"/>
                    </a:lnTo>
                    <a:lnTo>
                      <a:pt x="5164" y="2319"/>
                    </a:lnTo>
                    <a:lnTo>
                      <a:pt x="5534" y="2417"/>
                    </a:lnTo>
                    <a:lnTo>
                      <a:pt x="5748" y="2456"/>
                    </a:lnTo>
                    <a:lnTo>
                      <a:pt x="5962" y="2495"/>
                    </a:lnTo>
                    <a:lnTo>
                      <a:pt x="6294" y="2534"/>
                    </a:lnTo>
                    <a:lnTo>
                      <a:pt x="6489" y="2514"/>
                    </a:lnTo>
                    <a:lnTo>
                      <a:pt x="6664" y="2475"/>
                    </a:lnTo>
                    <a:lnTo>
                      <a:pt x="6781" y="2436"/>
                    </a:lnTo>
                    <a:lnTo>
                      <a:pt x="6898" y="2358"/>
                    </a:lnTo>
                    <a:lnTo>
                      <a:pt x="6976" y="2300"/>
                    </a:lnTo>
                    <a:lnTo>
                      <a:pt x="7034" y="2241"/>
                    </a:lnTo>
                    <a:lnTo>
                      <a:pt x="7112" y="2144"/>
                    </a:lnTo>
                    <a:lnTo>
                      <a:pt x="7151" y="2066"/>
                    </a:lnTo>
                    <a:lnTo>
                      <a:pt x="7209" y="1969"/>
                    </a:lnTo>
                    <a:lnTo>
                      <a:pt x="7229" y="1891"/>
                    </a:lnTo>
                    <a:lnTo>
                      <a:pt x="7229" y="1735"/>
                    </a:lnTo>
                    <a:lnTo>
                      <a:pt x="7209" y="1579"/>
                    </a:lnTo>
                    <a:lnTo>
                      <a:pt x="7151" y="1443"/>
                    </a:lnTo>
                    <a:lnTo>
                      <a:pt x="7073" y="1306"/>
                    </a:lnTo>
                    <a:lnTo>
                      <a:pt x="6956" y="1170"/>
                    </a:lnTo>
                    <a:lnTo>
                      <a:pt x="6820" y="1033"/>
                    </a:lnTo>
                    <a:lnTo>
                      <a:pt x="6644" y="897"/>
                    </a:lnTo>
                    <a:lnTo>
                      <a:pt x="6450" y="761"/>
                    </a:lnTo>
                    <a:lnTo>
                      <a:pt x="6216" y="644"/>
                    </a:lnTo>
                    <a:lnTo>
                      <a:pt x="5962" y="507"/>
                    </a:lnTo>
                    <a:lnTo>
                      <a:pt x="5670" y="390"/>
                    </a:lnTo>
                    <a:lnTo>
                      <a:pt x="5378" y="273"/>
                    </a:lnTo>
                    <a:lnTo>
                      <a:pt x="5086" y="196"/>
                    </a:lnTo>
                    <a:lnTo>
                      <a:pt x="4774" y="118"/>
                    </a:lnTo>
                    <a:lnTo>
                      <a:pt x="4482" y="59"/>
                    </a:lnTo>
                    <a:lnTo>
                      <a:pt x="3995" y="1"/>
                    </a:lnTo>
                    <a:close/>
                  </a:path>
                </a:pathLst>
              </a:custGeom>
              <a:solidFill>
                <a:srgbClr val="F5F7F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013;p40">
                <a:extLst>
                  <a:ext uri="{FF2B5EF4-FFF2-40B4-BE49-F238E27FC236}">
                    <a16:creationId xmlns:a16="http://schemas.microsoft.com/office/drawing/2014/main" xmlns="" id="{7F0C9A4E-A229-CD3C-FD57-5D6377C95FD8}"/>
                  </a:ext>
                </a:extLst>
              </p:cNvPr>
              <p:cNvSpPr/>
              <p:nvPr/>
            </p:nvSpPr>
            <p:spPr>
              <a:xfrm>
                <a:off x="13338775" y="366125"/>
                <a:ext cx="180725" cy="63350"/>
              </a:xfrm>
              <a:custGeom>
                <a:avLst/>
                <a:gdLst/>
                <a:ahLst/>
                <a:cxnLst/>
                <a:rect l="l" t="t" r="r" b="b"/>
                <a:pathLst>
                  <a:path w="7229" h="2534" fill="none" extrusionOk="0">
                    <a:moveTo>
                      <a:pt x="3449" y="1"/>
                    </a:moveTo>
                    <a:lnTo>
                      <a:pt x="3449" y="1"/>
                    </a:lnTo>
                    <a:lnTo>
                      <a:pt x="2650" y="20"/>
                    </a:lnTo>
                    <a:lnTo>
                      <a:pt x="2650" y="20"/>
                    </a:lnTo>
                    <a:lnTo>
                      <a:pt x="2085" y="40"/>
                    </a:lnTo>
                    <a:lnTo>
                      <a:pt x="2085" y="40"/>
                    </a:lnTo>
                    <a:lnTo>
                      <a:pt x="1462" y="79"/>
                    </a:lnTo>
                    <a:lnTo>
                      <a:pt x="799" y="98"/>
                    </a:lnTo>
                    <a:lnTo>
                      <a:pt x="799" y="98"/>
                    </a:lnTo>
                    <a:lnTo>
                      <a:pt x="449" y="98"/>
                    </a:lnTo>
                    <a:lnTo>
                      <a:pt x="449" y="98"/>
                    </a:lnTo>
                    <a:lnTo>
                      <a:pt x="351" y="98"/>
                    </a:lnTo>
                    <a:lnTo>
                      <a:pt x="293" y="137"/>
                    </a:lnTo>
                    <a:lnTo>
                      <a:pt x="234" y="157"/>
                    </a:lnTo>
                    <a:lnTo>
                      <a:pt x="234" y="157"/>
                    </a:lnTo>
                    <a:lnTo>
                      <a:pt x="137" y="215"/>
                    </a:lnTo>
                    <a:lnTo>
                      <a:pt x="59" y="293"/>
                    </a:lnTo>
                    <a:lnTo>
                      <a:pt x="59" y="293"/>
                    </a:lnTo>
                    <a:lnTo>
                      <a:pt x="20" y="351"/>
                    </a:lnTo>
                    <a:lnTo>
                      <a:pt x="0" y="449"/>
                    </a:lnTo>
                    <a:lnTo>
                      <a:pt x="20" y="527"/>
                    </a:lnTo>
                    <a:lnTo>
                      <a:pt x="39" y="585"/>
                    </a:lnTo>
                    <a:lnTo>
                      <a:pt x="39" y="585"/>
                    </a:lnTo>
                    <a:lnTo>
                      <a:pt x="137" y="663"/>
                    </a:lnTo>
                    <a:lnTo>
                      <a:pt x="234" y="722"/>
                    </a:lnTo>
                    <a:lnTo>
                      <a:pt x="254" y="741"/>
                    </a:lnTo>
                    <a:lnTo>
                      <a:pt x="254" y="741"/>
                    </a:lnTo>
                    <a:lnTo>
                      <a:pt x="526" y="877"/>
                    </a:lnTo>
                    <a:lnTo>
                      <a:pt x="682" y="936"/>
                    </a:lnTo>
                    <a:lnTo>
                      <a:pt x="682" y="936"/>
                    </a:lnTo>
                    <a:lnTo>
                      <a:pt x="1053" y="1092"/>
                    </a:lnTo>
                    <a:lnTo>
                      <a:pt x="1053" y="1092"/>
                    </a:lnTo>
                    <a:lnTo>
                      <a:pt x="1345" y="1189"/>
                    </a:lnTo>
                    <a:lnTo>
                      <a:pt x="1657" y="1267"/>
                    </a:lnTo>
                    <a:lnTo>
                      <a:pt x="2280" y="1384"/>
                    </a:lnTo>
                    <a:lnTo>
                      <a:pt x="2280" y="1384"/>
                    </a:lnTo>
                    <a:lnTo>
                      <a:pt x="2709" y="1462"/>
                    </a:lnTo>
                    <a:lnTo>
                      <a:pt x="3137" y="1559"/>
                    </a:lnTo>
                    <a:lnTo>
                      <a:pt x="3137" y="1559"/>
                    </a:lnTo>
                    <a:lnTo>
                      <a:pt x="3391" y="1637"/>
                    </a:lnTo>
                    <a:lnTo>
                      <a:pt x="3624" y="1735"/>
                    </a:lnTo>
                    <a:lnTo>
                      <a:pt x="3995" y="1891"/>
                    </a:lnTo>
                    <a:lnTo>
                      <a:pt x="4365" y="2027"/>
                    </a:lnTo>
                    <a:lnTo>
                      <a:pt x="4365" y="2027"/>
                    </a:lnTo>
                    <a:lnTo>
                      <a:pt x="4793" y="2183"/>
                    </a:lnTo>
                    <a:lnTo>
                      <a:pt x="5164" y="2319"/>
                    </a:lnTo>
                    <a:lnTo>
                      <a:pt x="5164" y="2319"/>
                    </a:lnTo>
                    <a:lnTo>
                      <a:pt x="5534" y="2417"/>
                    </a:lnTo>
                    <a:lnTo>
                      <a:pt x="5748" y="2456"/>
                    </a:lnTo>
                    <a:lnTo>
                      <a:pt x="5962" y="2495"/>
                    </a:lnTo>
                    <a:lnTo>
                      <a:pt x="5962" y="2495"/>
                    </a:lnTo>
                    <a:lnTo>
                      <a:pt x="6294" y="2534"/>
                    </a:lnTo>
                    <a:lnTo>
                      <a:pt x="6294" y="2534"/>
                    </a:lnTo>
                    <a:lnTo>
                      <a:pt x="6489" y="2514"/>
                    </a:lnTo>
                    <a:lnTo>
                      <a:pt x="6664" y="2475"/>
                    </a:lnTo>
                    <a:lnTo>
                      <a:pt x="6664" y="2475"/>
                    </a:lnTo>
                    <a:lnTo>
                      <a:pt x="6781" y="2436"/>
                    </a:lnTo>
                    <a:lnTo>
                      <a:pt x="6898" y="2358"/>
                    </a:lnTo>
                    <a:lnTo>
                      <a:pt x="6898" y="2358"/>
                    </a:lnTo>
                    <a:lnTo>
                      <a:pt x="6976" y="2300"/>
                    </a:lnTo>
                    <a:lnTo>
                      <a:pt x="7034" y="2241"/>
                    </a:lnTo>
                    <a:lnTo>
                      <a:pt x="7034" y="2241"/>
                    </a:lnTo>
                    <a:lnTo>
                      <a:pt x="7112" y="2144"/>
                    </a:lnTo>
                    <a:lnTo>
                      <a:pt x="7151" y="2066"/>
                    </a:lnTo>
                    <a:lnTo>
                      <a:pt x="7151" y="2066"/>
                    </a:lnTo>
                    <a:lnTo>
                      <a:pt x="7209" y="1969"/>
                    </a:lnTo>
                    <a:lnTo>
                      <a:pt x="7229" y="1891"/>
                    </a:lnTo>
                    <a:lnTo>
                      <a:pt x="7229" y="1735"/>
                    </a:lnTo>
                    <a:lnTo>
                      <a:pt x="7229" y="1735"/>
                    </a:lnTo>
                    <a:lnTo>
                      <a:pt x="7209" y="1579"/>
                    </a:lnTo>
                    <a:lnTo>
                      <a:pt x="7151" y="1443"/>
                    </a:lnTo>
                    <a:lnTo>
                      <a:pt x="7151" y="1443"/>
                    </a:lnTo>
                    <a:lnTo>
                      <a:pt x="7073" y="1306"/>
                    </a:lnTo>
                    <a:lnTo>
                      <a:pt x="6956" y="1170"/>
                    </a:lnTo>
                    <a:lnTo>
                      <a:pt x="6820" y="1033"/>
                    </a:lnTo>
                    <a:lnTo>
                      <a:pt x="6644" y="897"/>
                    </a:lnTo>
                    <a:lnTo>
                      <a:pt x="6644" y="897"/>
                    </a:lnTo>
                    <a:lnTo>
                      <a:pt x="6450" y="761"/>
                    </a:lnTo>
                    <a:lnTo>
                      <a:pt x="6216" y="644"/>
                    </a:lnTo>
                    <a:lnTo>
                      <a:pt x="5962" y="507"/>
                    </a:lnTo>
                    <a:lnTo>
                      <a:pt x="5670" y="390"/>
                    </a:lnTo>
                    <a:lnTo>
                      <a:pt x="5670" y="390"/>
                    </a:lnTo>
                    <a:lnTo>
                      <a:pt x="5378" y="273"/>
                    </a:lnTo>
                    <a:lnTo>
                      <a:pt x="5086" y="196"/>
                    </a:lnTo>
                    <a:lnTo>
                      <a:pt x="4774" y="118"/>
                    </a:lnTo>
                    <a:lnTo>
                      <a:pt x="4482" y="59"/>
                    </a:lnTo>
                    <a:lnTo>
                      <a:pt x="4482" y="59"/>
                    </a:lnTo>
                    <a:lnTo>
                      <a:pt x="3995" y="1"/>
                    </a:lnTo>
                    <a:lnTo>
                      <a:pt x="344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014;p40">
                <a:extLst>
                  <a:ext uri="{FF2B5EF4-FFF2-40B4-BE49-F238E27FC236}">
                    <a16:creationId xmlns:a16="http://schemas.microsoft.com/office/drawing/2014/main" xmlns="" id="{AC38A9E5-C382-8006-819C-35FC31E324DB}"/>
                  </a:ext>
                </a:extLst>
              </p:cNvPr>
              <p:cNvSpPr/>
              <p:nvPr/>
            </p:nvSpPr>
            <p:spPr>
              <a:xfrm>
                <a:off x="13067950" y="797700"/>
                <a:ext cx="211425" cy="158825"/>
              </a:xfrm>
              <a:custGeom>
                <a:avLst/>
                <a:gdLst/>
                <a:ahLst/>
                <a:cxnLst/>
                <a:rect l="l" t="t" r="r" b="b"/>
                <a:pathLst>
                  <a:path w="8457" h="6353" extrusionOk="0">
                    <a:moveTo>
                      <a:pt x="468" y="0"/>
                    </a:moveTo>
                    <a:lnTo>
                      <a:pt x="351" y="20"/>
                    </a:lnTo>
                    <a:lnTo>
                      <a:pt x="234" y="78"/>
                    </a:lnTo>
                    <a:lnTo>
                      <a:pt x="137" y="176"/>
                    </a:lnTo>
                    <a:lnTo>
                      <a:pt x="78" y="234"/>
                    </a:lnTo>
                    <a:lnTo>
                      <a:pt x="39" y="312"/>
                    </a:lnTo>
                    <a:lnTo>
                      <a:pt x="20" y="390"/>
                    </a:lnTo>
                    <a:lnTo>
                      <a:pt x="0" y="468"/>
                    </a:lnTo>
                    <a:lnTo>
                      <a:pt x="0" y="604"/>
                    </a:lnTo>
                    <a:lnTo>
                      <a:pt x="20" y="741"/>
                    </a:lnTo>
                    <a:lnTo>
                      <a:pt x="59" y="897"/>
                    </a:lnTo>
                    <a:lnTo>
                      <a:pt x="98" y="1033"/>
                    </a:lnTo>
                    <a:lnTo>
                      <a:pt x="195" y="1247"/>
                    </a:lnTo>
                    <a:lnTo>
                      <a:pt x="293" y="1462"/>
                    </a:lnTo>
                    <a:lnTo>
                      <a:pt x="409" y="1696"/>
                    </a:lnTo>
                    <a:lnTo>
                      <a:pt x="565" y="1929"/>
                    </a:lnTo>
                    <a:lnTo>
                      <a:pt x="877" y="2455"/>
                    </a:lnTo>
                    <a:lnTo>
                      <a:pt x="1228" y="2982"/>
                    </a:lnTo>
                    <a:lnTo>
                      <a:pt x="1598" y="3449"/>
                    </a:lnTo>
                    <a:lnTo>
                      <a:pt x="2007" y="3897"/>
                    </a:lnTo>
                    <a:lnTo>
                      <a:pt x="2436" y="4326"/>
                    </a:lnTo>
                    <a:lnTo>
                      <a:pt x="2884" y="4716"/>
                    </a:lnTo>
                    <a:lnTo>
                      <a:pt x="3352" y="5066"/>
                    </a:lnTo>
                    <a:lnTo>
                      <a:pt x="3839" y="5378"/>
                    </a:lnTo>
                    <a:lnTo>
                      <a:pt x="4228" y="5573"/>
                    </a:lnTo>
                    <a:lnTo>
                      <a:pt x="4676" y="5807"/>
                    </a:lnTo>
                    <a:lnTo>
                      <a:pt x="5261" y="6041"/>
                    </a:lnTo>
                    <a:lnTo>
                      <a:pt x="5514" y="6118"/>
                    </a:lnTo>
                    <a:lnTo>
                      <a:pt x="5787" y="6196"/>
                    </a:lnTo>
                    <a:lnTo>
                      <a:pt x="6021" y="6255"/>
                    </a:lnTo>
                    <a:lnTo>
                      <a:pt x="6255" y="6313"/>
                    </a:lnTo>
                    <a:lnTo>
                      <a:pt x="6488" y="6333"/>
                    </a:lnTo>
                    <a:lnTo>
                      <a:pt x="6722" y="6352"/>
                    </a:lnTo>
                    <a:lnTo>
                      <a:pt x="6995" y="6352"/>
                    </a:lnTo>
                    <a:lnTo>
                      <a:pt x="7209" y="6313"/>
                    </a:lnTo>
                    <a:lnTo>
                      <a:pt x="7443" y="6274"/>
                    </a:lnTo>
                    <a:lnTo>
                      <a:pt x="7677" y="6177"/>
                    </a:lnTo>
                    <a:lnTo>
                      <a:pt x="7794" y="6118"/>
                    </a:lnTo>
                    <a:lnTo>
                      <a:pt x="7950" y="6041"/>
                    </a:lnTo>
                    <a:lnTo>
                      <a:pt x="8086" y="5924"/>
                    </a:lnTo>
                    <a:lnTo>
                      <a:pt x="8242" y="5787"/>
                    </a:lnTo>
                    <a:lnTo>
                      <a:pt x="8320" y="5690"/>
                    </a:lnTo>
                    <a:lnTo>
                      <a:pt x="8378" y="5592"/>
                    </a:lnTo>
                    <a:lnTo>
                      <a:pt x="8437" y="5456"/>
                    </a:lnTo>
                    <a:lnTo>
                      <a:pt x="8456" y="5320"/>
                    </a:lnTo>
                    <a:lnTo>
                      <a:pt x="8437" y="5183"/>
                    </a:lnTo>
                    <a:lnTo>
                      <a:pt x="8417" y="5066"/>
                    </a:lnTo>
                    <a:lnTo>
                      <a:pt x="8359" y="4969"/>
                    </a:lnTo>
                    <a:lnTo>
                      <a:pt x="8320" y="4891"/>
                    </a:lnTo>
                    <a:lnTo>
                      <a:pt x="8203" y="4774"/>
                    </a:lnTo>
                    <a:lnTo>
                      <a:pt x="8106" y="4657"/>
                    </a:lnTo>
                    <a:lnTo>
                      <a:pt x="7911" y="4501"/>
                    </a:lnTo>
                    <a:lnTo>
                      <a:pt x="7638" y="4326"/>
                    </a:lnTo>
                    <a:lnTo>
                      <a:pt x="7404" y="4190"/>
                    </a:lnTo>
                    <a:lnTo>
                      <a:pt x="7092" y="4053"/>
                    </a:lnTo>
                    <a:lnTo>
                      <a:pt x="6761" y="3897"/>
                    </a:lnTo>
                    <a:lnTo>
                      <a:pt x="6138" y="3663"/>
                    </a:lnTo>
                    <a:lnTo>
                      <a:pt x="5592" y="3469"/>
                    </a:lnTo>
                    <a:lnTo>
                      <a:pt x="5456" y="3430"/>
                    </a:lnTo>
                    <a:lnTo>
                      <a:pt x="5397" y="3410"/>
                    </a:lnTo>
                    <a:lnTo>
                      <a:pt x="5047" y="3274"/>
                    </a:lnTo>
                    <a:lnTo>
                      <a:pt x="4599" y="3079"/>
                    </a:lnTo>
                    <a:lnTo>
                      <a:pt x="4111" y="2806"/>
                    </a:lnTo>
                    <a:lnTo>
                      <a:pt x="3624" y="2514"/>
                    </a:lnTo>
                    <a:lnTo>
                      <a:pt x="3157" y="2183"/>
                    </a:lnTo>
                    <a:lnTo>
                      <a:pt x="2728" y="1832"/>
                    </a:lnTo>
                    <a:lnTo>
                      <a:pt x="2553" y="1676"/>
                    </a:lnTo>
                    <a:lnTo>
                      <a:pt x="2377" y="1462"/>
                    </a:lnTo>
                    <a:lnTo>
                      <a:pt x="2066" y="1092"/>
                    </a:lnTo>
                    <a:lnTo>
                      <a:pt x="1773" y="721"/>
                    </a:lnTo>
                    <a:lnTo>
                      <a:pt x="1617" y="546"/>
                    </a:lnTo>
                    <a:lnTo>
                      <a:pt x="1462" y="390"/>
                    </a:lnTo>
                    <a:lnTo>
                      <a:pt x="1267" y="234"/>
                    </a:lnTo>
                    <a:lnTo>
                      <a:pt x="1072" y="117"/>
                    </a:lnTo>
                    <a:lnTo>
                      <a:pt x="877" y="39"/>
                    </a:lnTo>
                    <a:lnTo>
                      <a:pt x="702" y="0"/>
                    </a:lnTo>
                    <a:close/>
                  </a:path>
                </a:pathLst>
              </a:custGeom>
              <a:solidFill>
                <a:srgbClr val="F5F7F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015;p40">
                <a:extLst>
                  <a:ext uri="{FF2B5EF4-FFF2-40B4-BE49-F238E27FC236}">
                    <a16:creationId xmlns:a16="http://schemas.microsoft.com/office/drawing/2014/main" xmlns="" id="{A03D0976-B5C8-32A1-5959-AC8F4097E597}"/>
                  </a:ext>
                </a:extLst>
              </p:cNvPr>
              <p:cNvSpPr/>
              <p:nvPr/>
            </p:nvSpPr>
            <p:spPr>
              <a:xfrm>
                <a:off x="13067950" y="797700"/>
                <a:ext cx="211425" cy="158825"/>
              </a:xfrm>
              <a:custGeom>
                <a:avLst/>
                <a:gdLst/>
                <a:ahLst/>
                <a:cxnLst/>
                <a:rect l="l" t="t" r="r" b="b"/>
                <a:pathLst>
                  <a:path w="8457" h="6353" fill="none" extrusionOk="0">
                    <a:moveTo>
                      <a:pt x="565" y="0"/>
                    </a:moveTo>
                    <a:lnTo>
                      <a:pt x="565" y="0"/>
                    </a:lnTo>
                    <a:lnTo>
                      <a:pt x="468" y="0"/>
                    </a:lnTo>
                    <a:lnTo>
                      <a:pt x="351" y="20"/>
                    </a:lnTo>
                    <a:lnTo>
                      <a:pt x="351" y="20"/>
                    </a:lnTo>
                    <a:lnTo>
                      <a:pt x="234" y="78"/>
                    </a:lnTo>
                    <a:lnTo>
                      <a:pt x="137" y="176"/>
                    </a:lnTo>
                    <a:lnTo>
                      <a:pt x="137" y="176"/>
                    </a:lnTo>
                    <a:lnTo>
                      <a:pt x="78" y="234"/>
                    </a:lnTo>
                    <a:lnTo>
                      <a:pt x="39" y="312"/>
                    </a:lnTo>
                    <a:lnTo>
                      <a:pt x="39" y="312"/>
                    </a:lnTo>
                    <a:lnTo>
                      <a:pt x="20" y="390"/>
                    </a:lnTo>
                    <a:lnTo>
                      <a:pt x="0" y="468"/>
                    </a:lnTo>
                    <a:lnTo>
                      <a:pt x="0" y="468"/>
                    </a:lnTo>
                    <a:lnTo>
                      <a:pt x="0" y="604"/>
                    </a:lnTo>
                    <a:lnTo>
                      <a:pt x="20" y="741"/>
                    </a:lnTo>
                    <a:lnTo>
                      <a:pt x="20" y="741"/>
                    </a:lnTo>
                    <a:lnTo>
                      <a:pt x="59" y="897"/>
                    </a:lnTo>
                    <a:lnTo>
                      <a:pt x="98" y="1033"/>
                    </a:lnTo>
                    <a:lnTo>
                      <a:pt x="98" y="1033"/>
                    </a:lnTo>
                    <a:lnTo>
                      <a:pt x="195" y="1247"/>
                    </a:lnTo>
                    <a:lnTo>
                      <a:pt x="293" y="1462"/>
                    </a:lnTo>
                    <a:lnTo>
                      <a:pt x="409" y="1696"/>
                    </a:lnTo>
                    <a:lnTo>
                      <a:pt x="565" y="1929"/>
                    </a:lnTo>
                    <a:lnTo>
                      <a:pt x="565" y="1929"/>
                    </a:lnTo>
                    <a:lnTo>
                      <a:pt x="877" y="2455"/>
                    </a:lnTo>
                    <a:lnTo>
                      <a:pt x="1228" y="2982"/>
                    </a:lnTo>
                    <a:lnTo>
                      <a:pt x="1228" y="2982"/>
                    </a:lnTo>
                    <a:lnTo>
                      <a:pt x="1598" y="3449"/>
                    </a:lnTo>
                    <a:lnTo>
                      <a:pt x="2007" y="3897"/>
                    </a:lnTo>
                    <a:lnTo>
                      <a:pt x="2436" y="4326"/>
                    </a:lnTo>
                    <a:lnTo>
                      <a:pt x="2884" y="4716"/>
                    </a:lnTo>
                    <a:lnTo>
                      <a:pt x="2884" y="4716"/>
                    </a:lnTo>
                    <a:lnTo>
                      <a:pt x="3352" y="5066"/>
                    </a:lnTo>
                    <a:lnTo>
                      <a:pt x="3839" y="5378"/>
                    </a:lnTo>
                    <a:lnTo>
                      <a:pt x="3839" y="5378"/>
                    </a:lnTo>
                    <a:lnTo>
                      <a:pt x="4228" y="5573"/>
                    </a:lnTo>
                    <a:lnTo>
                      <a:pt x="4676" y="5807"/>
                    </a:lnTo>
                    <a:lnTo>
                      <a:pt x="4676" y="5807"/>
                    </a:lnTo>
                    <a:lnTo>
                      <a:pt x="5261" y="6041"/>
                    </a:lnTo>
                    <a:lnTo>
                      <a:pt x="5514" y="6118"/>
                    </a:lnTo>
                    <a:lnTo>
                      <a:pt x="5787" y="6196"/>
                    </a:lnTo>
                    <a:lnTo>
                      <a:pt x="6021" y="6255"/>
                    </a:lnTo>
                    <a:lnTo>
                      <a:pt x="6255" y="6313"/>
                    </a:lnTo>
                    <a:lnTo>
                      <a:pt x="6488" y="6333"/>
                    </a:lnTo>
                    <a:lnTo>
                      <a:pt x="6722" y="6352"/>
                    </a:lnTo>
                    <a:lnTo>
                      <a:pt x="6800" y="6352"/>
                    </a:lnTo>
                    <a:lnTo>
                      <a:pt x="6800" y="6352"/>
                    </a:lnTo>
                    <a:lnTo>
                      <a:pt x="6995" y="6352"/>
                    </a:lnTo>
                    <a:lnTo>
                      <a:pt x="7209" y="6313"/>
                    </a:lnTo>
                    <a:lnTo>
                      <a:pt x="7209" y="6313"/>
                    </a:lnTo>
                    <a:lnTo>
                      <a:pt x="7443" y="6274"/>
                    </a:lnTo>
                    <a:lnTo>
                      <a:pt x="7677" y="6177"/>
                    </a:lnTo>
                    <a:lnTo>
                      <a:pt x="7677" y="6177"/>
                    </a:lnTo>
                    <a:lnTo>
                      <a:pt x="7794" y="6118"/>
                    </a:lnTo>
                    <a:lnTo>
                      <a:pt x="7950" y="6041"/>
                    </a:lnTo>
                    <a:lnTo>
                      <a:pt x="8086" y="5924"/>
                    </a:lnTo>
                    <a:lnTo>
                      <a:pt x="8242" y="5787"/>
                    </a:lnTo>
                    <a:lnTo>
                      <a:pt x="8242" y="5787"/>
                    </a:lnTo>
                    <a:lnTo>
                      <a:pt x="8320" y="5690"/>
                    </a:lnTo>
                    <a:lnTo>
                      <a:pt x="8378" y="5592"/>
                    </a:lnTo>
                    <a:lnTo>
                      <a:pt x="8378" y="5592"/>
                    </a:lnTo>
                    <a:lnTo>
                      <a:pt x="8437" y="5456"/>
                    </a:lnTo>
                    <a:lnTo>
                      <a:pt x="8456" y="5320"/>
                    </a:lnTo>
                    <a:lnTo>
                      <a:pt x="8456" y="5320"/>
                    </a:lnTo>
                    <a:lnTo>
                      <a:pt x="8437" y="5183"/>
                    </a:lnTo>
                    <a:lnTo>
                      <a:pt x="8417" y="5066"/>
                    </a:lnTo>
                    <a:lnTo>
                      <a:pt x="8359" y="4969"/>
                    </a:lnTo>
                    <a:lnTo>
                      <a:pt x="8320" y="4891"/>
                    </a:lnTo>
                    <a:lnTo>
                      <a:pt x="8320" y="4891"/>
                    </a:lnTo>
                    <a:lnTo>
                      <a:pt x="8203" y="4774"/>
                    </a:lnTo>
                    <a:lnTo>
                      <a:pt x="8106" y="4657"/>
                    </a:lnTo>
                    <a:lnTo>
                      <a:pt x="7911" y="4501"/>
                    </a:lnTo>
                    <a:lnTo>
                      <a:pt x="7911" y="4501"/>
                    </a:lnTo>
                    <a:lnTo>
                      <a:pt x="7638" y="4326"/>
                    </a:lnTo>
                    <a:lnTo>
                      <a:pt x="7404" y="4190"/>
                    </a:lnTo>
                    <a:lnTo>
                      <a:pt x="7404" y="4190"/>
                    </a:lnTo>
                    <a:lnTo>
                      <a:pt x="7092" y="4053"/>
                    </a:lnTo>
                    <a:lnTo>
                      <a:pt x="6761" y="3897"/>
                    </a:lnTo>
                    <a:lnTo>
                      <a:pt x="6138" y="3663"/>
                    </a:lnTo>
                    <a:lnTo>
                      <a:pt x="6138" y="3663"/>
                    </a:lnTo>
                    <a:lnTo>
                      <a:pt x="5592" y="3469"/>
                    </a:lnTo>
                    <a:lnTo>
                      <a:pt x="5456" y="3430"/>
                    </a:lnTo>
                    <a:lnTo>
                      <a:pt x="5397" y="3410"/>
                    </a:lnTo>
                    <a:lnTo>
                      <a:pt x="5397" y="3410"/>
                    </a:lnTo>
                    <a:lnTo>
                      <a:pt x="5047" y="3274"/>
                    </a:lnTo>
                    <a:lnTo>
                      <a:pt x="5047" y="3274"/>
                    </a:lnTo>
                    <a:lnTo>
                      <a:pt x="4599" y="3079"/>
                    </a:lnTo>
                    <a:lnTo>
                      <a:pt x="4111" y="2806"/>
                    </a:lnTo>
                    <a:lnTo>
                      <a:pt x="4111" y="2806"/>
                    </a:lnTo>
                    <a:lnTo>
                      <a:pt x="3624" y="2514"/>
                    </a:lnTo>
                    <a:lnTo>
                      <a:pt x="3157" y="2183"/>
                    </a:lnTo>
                    <a:lnTo>
                      <a:pt x="3157" y="2183"/>
                    </a:lnTo>
                    <a:lnTo>
                      <a:pt x="2728" y="1832"/>
                    </a:lnTo>
                    <a:lnTo>
                      <a:pt x="2728" y="1832"/>
                    </a:lnTo>
                    <a:lnTo>
                      <a:pt x="2553" y="1676"/>
                    </a:lnTo>
                    <a:lnTo>
                      <a:pt x="2377" y="1462"/>
                    </a:lnTo>
                    <a:lnTo>
                      <a:pt x="2377" y="1462"/>
                    </a:lnTo>
                    <a:lnTo>
                      <a:pt x="2066" y="1092"/>
                    </a:lnTo>
                    <a:lnTo>
                      <a:pt x="2066" y="1092"/>
                    </a:lnTo>
                    <a:lnTo>
                      <a:pt x="1773" y="721"/>
                    </a:lnTo>
                    <a:lnTo>
                      <a:pt x="1773" y="721"/>
                    </a:lnTo>
                    <a:lnTo>
                      <a:pt x="1617" y="546"/>
                    </a:lnTo>
                    <a:lnTo>
                      <a:pt x="1462" y="390"/>
                    </a:lnTo>
                    <a:lnTo>
                      <a:pt x="1267" y="234"/>
                    </a:lnTo>
                    <a:lnTo>
                      <a:pt x="1072" y="117"/>
                    </a:lnTo>
                    <a:lnTo>
                      <a:pt x="1072" y="117"/>
                    </a:lnTo>
                    <a:lnTo>
                      <a:pt x="877" y="39"/>
                    </a:lnTo>
                    <a:lnTo>
                      <a:pt x="877" y="39"/>
                    </a:lnTo>
                    <a:lnTo>
                      <a:pt x="702" y="0"/>
                    </a:lnTo>
                    <a:lnTo>
                      <a:pt x="702" y="0"/>
                    </a:lnTo>
                    <a:lnTo>
                      <a:pt x="5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016;p40">
                <a:extLst>
                  <a:ext uri="{FF2B5EF4-FFF2-40B4-BE49-F238E27FC236}">
                    <a16:creationId xmlns:a16="http://schemas.microsoft.com/office/drawing/2014/main" xmlns="" id="{047B9BD1-A088-1E68-E5DA-F60B962F9EC2}"/>
                  </a:ext>
                </a:extLst>
              </p:cNvPr>
              <p:cNvSpPr/>
              <p:nvPr/>
            </p:nvSpPr>
            <p:spPr>
              <a:xfrm>
                <a:off x="13036275" y="733400"/>
                <a:ext cx="41925" cy="54575"/>
              </a:xfrm>
              <a:custGeom>
                <a:avLst/>
                <a:gdLst/>
                <a:ahLst/>
                <a:cxnLst/>
                <a:rect l="l" t="t" r="r" b="b"/>
                <a:pathLst>
                  <a:path w="1677" h="2183" extrusionOk="0">
                    <a:moveTo>
                      <a:pt x="585" y="1"/>
                    </a:moveTo>
                    <a:lnTo>
                      <a:pt x="488" y="20"/>
                    </a:lnTo>
                    <a:lnTo>
                      <a:pt x="371" y="40"/>
                    </a:lnTo>
                    <a:lnTo>
                      <a:pt x="293" y="79"/>
                    </a:lnTo>
                    <a:lnTo>
                      <a:pt x="215" y="137"/>
                    </a:lnTo>
                    <a:lnTo>
                      <a:pt x="98" y="254"/>
                    </a:lnTo>
                    <a:lnTo>
                      <a:pt x="40" y="410"/>
                    </a:lnTo>
                    <a:lnTo>
                      <a:pt x="1" y="585"/>
                    </a:lnTo>
                    <a:lnTo>
                      <a:pt x="1" y="780"/>
                    </a:lnTo>
                    <a:lnTo>
                      <a:pt x="20" y="897"/>
                    </a:lnTo>
                    <a:lnTo>
                      <a:pt x="40" y="1033"/>
                    </a:lnTo>
                    <a:lnTo>
                      <a:pt x="137" y="1267"/>
                    </a:lnTo>
                    <a:lnTo>
                      <a:pt x="196" y="1384"/>
                    </a:lnTo>
                    <a:lnTo>
                      <a:pt x="274" y="1481"/>
                    </a:lnTo>
                    <a:lnTo>
                      <a:pt x="332" y="1637"/>
                    </a:lnTo>
                    <a:lnTo>
                      <a:pt x="430" y="1793"/>
                    </a:lnTo>
                    <a:lnTo>
                      <a:pt x="507" y="1910"/>
                    </a:lnTo>
                    <a:lnTo>
                      <a:pt x="624" y="2007"/>
                    </a:lnTo>
                    <a:lnTo>
                      <a:pt x="761" y="2124"/>
                    </a:lnTo>
                    <a:lnTo>
                      <a:pt x="839" y="2144"/>
                    </a:lnTo>
                    <a:lnTo>
                      <a:pt x="936" y="2163"/>
                    </a:lnTo>
                    <a:lnTo>
                      <a:pt x="1034" y="2183"/>
                    </a:lnTo>
                    <a:lnTo>
                      <a:pt x="1111" y="2183"/>
                    </a:lnTo>
                    <a:lnTo>
                      <a:pt x="1209" y="2163"/>
                    </a:lnTo>
                    <a:lnTo>
                      <a:pt x="1345" y="2105"/>
                    </a:lnTo>
                    <a:lnTo>
                      <a:pt x="1423" y="2066"/>
                    </a:lnTo>
                    <a:lnTo>
                      <a:pt x="1482" y="2007"/>
                    </a:lnTo>
                    <a:lnTo>
                      <a:pt x="1540" y="1930"/>
                    </a:lnTo>
                    <a:lnTo>
                      <a:pt x="1599" y="1852"/>
                    </a:lnTo>
                    <a:lnTo>
                      <a:pt x="1638" y="1774"/>
                    </a:lnTo>
                    <a:lnTo>
                      <a:pt x="1657" y="1676"/>
                    </a:lnTo>
                    <a:lnTo>
                      <a:pt x="1676" y="1462"/>
                    </a:lnTo>
                    <a:lnTo>
                      <a:pt x="1657" y="1248"/>
                    </a:lnTo>
                    <a:lnTo>
                      <a:pt x="1618" y="1072"/>
                    </a:lnTo>
                    <a:lnTo>
                      <a:pt x="1540" y="877"/>
                    </a:lnTo>
                    <a:lnTo>
                      <a:pt x="1443" y="663"/>
                    </a:lnTo>
                    <a:lnTo>
                      <a:pt x="1365" y="507"/>
                    </a:lnTo>
                    <a:lnTo>
                      <a:pt x="1228" y="332"/>
                    </a:lnTo>
                    <a:lnTo>
                      <a:pt x="1111" y="195"/>
                    </a:lnTo>
                    <a:lnTo>
                      <a:pt x="975" y="98"/>
                    </a:lnTo>
                    <a:lnTo>
                      <a:pt x="878" y="59"/>
                    </a:lnTo>
                    <a:lnTo>
                      <a:pt x="780" y="40"/>
                    </a:lnTo>
                    <a:lnTo>
                      <a:pt x="683" y="20"/>
                    </a:lnTo>
                    <a:lnTo>
                      <a:pt x="585" y="1"/>
                    </a:lnTo>
                    <a:close/>
                  </a:path>
                </a:pathLst>
              </a:custGeom>
              <a:solidFill>
                <a:srgbClr val="F5F7F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017;p40">
                <a:extLst>
                  <a:ext uri="{FF2B5EF4-FFF2-40B4-BE49-F238E27FC236}">
                    <a16:creationId xmlns:a16="http://schemas.microsoft.com/office/drawing/2014/main" xmlns="" id="{C03E0375-348E-8AA1-DB26-8C8720DEF7A4}"/>
                  </a:ext>
                </a:extLst>
              </p:cNvPr>
              <p:cNvSpPr/>
              <p:nvPr/>
            </p:nvSpPr>
            <p:spPr>
              <a:xfrm>
                <a:off x="13036275" y="733400"/>
                <a:ext cx="41925" cy="54575"/>
              </a:xfrm>
              <a:custGeom>
                <a:avLst/>
                <a:gdLst/>
                <a:ahLst/>
                <a:cxnLst/>
                <a:rect l="l" t="t" r="r" b="b"/>
                <a:pathLst>
                  <a:path w="1677" h="2183" fill="none" extrusionOk="0">
                    <a:moveTo>
                      <a:pt x="585" y="1"/>
                    </a:moveTo>
                    <a:lnTo>
                      <a:pt x="585" y="1"/>
                    </a:lnTo>
                    <a:lnTo>
                      <a:pt x="488" y="20"/>
                    </a:lnTo>
                    <a:lnTo>
                      <a:pt x="371" y="40"/>
                    </a:lnTo>
                    <a:lnTo>
                      <a:pt x="293" y="79"/>
                    </a:lnTo>
                    <a:lnTo>
                      <a:pt x="215" y="137"/>
                    </a:lnTo>
                    <a:lnTo>
                      <a:pt x="215" y="137"/>
                    </a:lnTo>
                    <a:lnTo>
                      <a:pt x="98" y="254"/>
                    </a:lnTo>
                    <a:lnTo>
                      <a:pt x="40" y="410"/>
                    </a:lnTo>
                    <a:lnTo>
                      <a:pt x="1" y="585"/>
                    </a:lnTo>
                    <a:lnTo>
                      <a:pt x="1" y="780"/>
                    </a:lnTo>
                    <a:lnTo>
                      <a:pt x="1" y="780"/>
                    </a:lnTo>
                    <a:lnTo>
                      <a:pt x="20" y="897"/>
                    </a:lnTo>
                    <a:lnTo>
                      <a:pt x="40" y="1033"/>
                    </a:lnTo>
                    <a:lnTo>
                      <a:pt x="137" y="1267"/>
                    </a:lnTo>
                    <a:lnTo>
                      <a:pt x="137" y="1267"/>
                    </a:lnTo>
                    <a:lnTo>
                      <a:pt x="196" y="1384"/>
                    </a:lnTo>
                    <a:lnTo>
                      <a:pt x="274" y="1481"/>
                    </a:lnTo>
                    <a:lnTo>
                      <a:pt x="274" y="1481"/>
                    </a:lnTo>
                    <a:lnTo>
                      <a:pt x="332" y="1637"/>
                    </a:lnTo>
                    <a:lnTo>
                      <a:pt x="430" y="1793"/>
                    </a:lnTo>
                    <a:lnTo>
                      <a:pt x="507" y="1910"/>
                    </a:lnTo>
                    <a:lnTo>
                      <a:pt x="624" y="2007"/>
                    </a:lnTo>
                    <a:lnTo>
                      <a:pt x="624" y="2007"/>
                    </a:lnTo>
                    <a:lnTo>
                      <a:pt x="761" y="2124"/>
                    </a:lnTo>
                    <a:lnTo>
                      <a:pt x="839" y="2144"/>
                    </a:lnTo>
                    <a:lnTo>
                      <a:pt x="936" y="2163"/>
                    </a:lnTo>
                    <a:lnTo>
                      <a:pt x="936" y="2163"/>
                    </a:lnTo>
                    <a:lnTo>
                      <a:pt x="1034" y="2183"/>
                    </a:lnTo>
                    <a:lnTo>
                      <a:pt x="1034" y="2183"/>
                    </a:lnTo>
                    <a:lnTo>
                      <a:pt x="1111" y="2183"/>
                    </a:lnTo>
                    <a:lnTo>
                      <a:pt x="1111" y="2183"/>
                    </a:lnTo>
                    <a:lnTo>
                      <a:pt x="1209" y="2163"/>
                    </a:lnTo>
                    <a:lnTo>
                      <a:pt x="1209" y="2163"/>
                    </a:lnTo>
                    <a:lnTo>
                      <a:pt x="1345" y="2105"/>
                    </a:lnTo>
                    <a:lnTo>
                      <a:pt x="1345" y="2105"/>
                    </a:lnTo>
                    <a:lnTo>
                      <a:pt x="1423" y="2066"/>
                    </a:lnTo>
                    <a:lnTo>
                      <a:pt x="1482" y="2007"/>
                    </a:lnTo>
                    <a:lnTo>
                      <a:pt x="1540" y="1930"/>
                    </a:lnTo>
                    <a:lnTo>
                      <a:pt x="1599" y="1852"/>
                    </a:lnTo>
                    <a:lnTo>
                      <a:pt x="1599" y="1852"/>
                    </a:lnTo>
                    <a:lnTo>
                      <a:pt x="1638" y="1774"/>
                    </a:lnTo>
                    <a:lnTo>
                      <a:pt x="1657" y="1676"/>
                    </a:lnTo>
                    <a:lnTo>
                      <a:pt x="1676" y="1462"/>
                    </a:lnTo>
                    <a:lnTo>
                      <a:pt x="1676" y="1462"/>
                    </a:lnTo>
                    <a:lnTo>
                      <a:pt x="1657" y="1248"/>
                    </a:lnTo>
                    <a:lnTo>
                      <a:pt x="1618" y="1072"/>
                    </a:lnTo>
                    <a:lnTo>
                      <a:pt x="1618" y="1072"/>
                    </a:lnTo>
                    <a:lnTo>
                      <a:pt x="1540" y="877"/>
                    </a:lnTo>
                    <a:lnTo>
                      <a:pt x="1443" y="663"/>
                    </a:lnTo>
                    <a:lnTo>
                      <a:pt x="1443" y="663"/>
                    </a:lnTo>
                    <a:lnTo>
                      <a:pt x="1365" y="507"/>
                    </a:lnTo>
                    <a:lnTo>
                      <a:pt x="1228" y="332"/>
                    </a:lnTo>
                    <a:lnTo>
                      <a:pt x="1228" y="332"/>
                    </a:lnTo>
                    <a:lnTo>
                      <a:pt x="1111" y="195"/>
                    </a:lnTo>
                    <a:lnTo>
                      <a:pt x="975" y="98"/>
                    </a:lnTo>
                    <a:lnTo>
                      <a:pt x="975" y="98"/>
                    </a:lnTo>
                    <a:lnTo>
                      <a:pt x="878" y="59"/>
                    </a:lnTo>
                    <a:lnTo>
                      <a:pt x="780" y="40"/>
                    </a:lnTo>
                    <a:lnTo>
                      <a:pt x="683" y="20"/>
                    </a:lnTo>
                    <a:lnTo>
                      <a:pt x="58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018;p40">
                <a:extLst>
                  <a:ext uri="{FF2B5EF4-FFF2-40B4-BE49-F238E27FC236}">
                    <a16:creationId xmlns:a16="http://schemas.microsoft.com/office/drawing/2014/main" xmlns="" id="{07558DA0-15FF-C214-562F-F1BFB175C242}"/>
                  </a:ext>
                </a:extLst>
              </p:cNvPr>
              <p:cNvSpPr/>
              <p:nvPr/>
            </p:nvSpPr>
            <p:spPr>
              <a:xfrm>
                <a:off x="13004625" y="449425"/>
                <a:ext cx="282050" cy="282050"/>
              </a:xfrm>
              <a:custGeom>
                <a:avLst/>
                <a:gdLst/>
                <a:ahLst/>
                <a:cxnLst/>
                <a:rect l="l" t="t" r="r" b="b"/>
                <a:pathLst>
                  <a:path w="11282" h="11282" extrusionOk="0">
                    <a:moveTo>
                      <a:pt x="5358" y="0"/>
                    </a:moveTo>
                    <a:lnTo>
                      <a:pt x="5066" y="20"/>
                    </a:lnTo>
                    <a:lnTo>
                      <a:pt x="4774" y="59"/>
                    </a:lnTo>
                    <a:lnTo>
                      <a:pt x="4501" y="117"/>
                    </a:lnTo>
                    <a:lnTo>
                      <a:pt x="4228" y="176"/>
                    </a:lnTo>
                    <a:lnTo>
                      <a:pt x="3956" y="254"/>
                    </a:lnTo>
                    <a:lnTo>
                      <a:pt x="3702" y="332"/>
                    </a:lnTo>
                    <a:lnTo>
                      <a:pt x="3449" y="429"/>
                    </a:lnTo>
                    <a:lnTo>
                      <a:pt x="3196" y="546"/>
                    </a:lnTo>
                    <a:lnTo>
                      <a:pt x="2942" y="682"/>
                    </a:lnTo>
                    <a:lnTo>
                      <a:pt x="2709" y="819"/>
                    </a:lnTo>
                    <a:lnTo>
                      <a:pt x="2494" y="955"/>
                    </a:lnTo>
                    <a:lnTo>
                      <a:pt x="2261" y="1111"/>
                    </a:lnTo>
                    <a:lnTo>
                      <a:pt x="2046" y="1286"/>
                    </a:lnTo>
                    <a:lnTo>
                      <a:pt x="1851" y="1462"/>
                    </a:lnTo>
                    <a:lnTo>
                      <a:pt x="1657" y="1657"/>
                    </a:lnTo>
                    <a:lnTo>
                      <a:pt x="1462" y="1851"/>
                    </a:lnTo>
                    <a:lnTo>
                      <a:pt x="1286" y="2046"/>
                    </a:lnTo>
                    <a:lnTo>
                      <a:pt x="1111" y="2261"/>
                    </a:lnTo>
                    <a:lnTo>
                      <a:pt x="955" y="2475"/>
                    </a:lnTo>
                    <a:lnTo>
                      <a:pt x="819" y="2709"/>
                    </a:lnTo>
                    <a:lnTo>
                      <a:pt x="682" y="2943"/>
                    </a:lnTo>
                    <a:lnTo>
                      <a:pt x="546" y="3196"/>
                    </a:lnTo>
                    <a:lnTo>
                      <a:pt x="449" y="3449"/>
                    </a:lnTo>
                    <a:lnTo>
                      <a:pt x="332" y="3702"/>
                    </a:lnTo>
                    <a:lnTo>
                      <a:pt x="254" y="3956"/>
                    </a:lnTo>
                    <a:lnTo>
                      <a:pt x="176" y="4228"/>
                    </a:lnTo>
                    <a:lnTo>
                      <a:pt x="117" y="4501"/>
                    </a:lnTo>
                    <a:lnTo>
                      <a:pt x="59" y="4774"/>
                    </a:lnTo>
                    <a:lnTo>
                      <a:pt x="20" y="5066"/>
                    </a:lnTo>
                    <a:lnTo>
                      <a:pt x="0" y="5339"/>
                    </a:lnTo>
                    <a:lnTo>
                      <a:pt x="0" y="5631"/>
                    </a:lnTo>
                    <a:lnTo>
                      <a:pt x="0" y="5924"/>
                    </a:lnTo>
                    <a:lnTo>
                      <a:pt x="20" y="6216"/>
                    </a:lnTo>
                    <a:lnTo>
                      <a:pt x="59" y="6489"/>
                    </a:lnTo>
                    <a:lnTo>
                      <a:pt x="117" y="6781"/>
                    </a:lnTo>
                    <a:lnTo>
                      <a:pt x="176" y="7054"/>
                    </a:lnTo>
                    <a:lnTo>
                      <a:pt x="254" y="7307"/>
                    </a:lnTo>
                    <a:lnTo>
                      <a:pt x="332" y="7580"/>
                    </a:lnTo>
                    <a:lnTo>
                      <a:pt x="449" y="7833"/>
                    </a:lnTo>
                    <a:lnTo>
                      <a:pt x="546" y="8086"/>
                    </a:lnTo>
                    <a:lnTo>
                      <a:pt x="682" y="8320"/>
                    </a:lnTo>
                    <a:lnTo>
                      <a:pt x="819" y="8554"/>
                    </a:lnTo>
                    <a:lnTo>
                      <a:pt x="955" y="8788"/>
                    </a:lnTo>
                    <a:lnTo>
                      <a:pt x="1111" y="9002"/>
                    </a:lnTo>
                    <a:lnTo>
                      <a:pt x="1286" y="9216"/>
                    </a:lnTo>
                    <a:lnTo>
                      <a:pt x="1462" y="9431"/>
                    </a:lnTo>
                    <a:lnTo>
                      <a:pt x="1657" y="9626"/>
                    </a:lnTo>
                    <a:lnTo>
                      <a:pt x="1851" y="9820"/>
                    </a:lnTo>
                    <a:lnTo>
                      <a:pt x="2046" y="9996"/>
                    </a:lnTo>
                    <a:lnTo>
                      <a:pt x="2261" y="10152"/>
                    </a:lnTo>
                    <a:lnTo>
                      <a:pt x="2494" y="10307"/>
                    </a:lnTo>
                    <a:lnTo>
                      <a:pt x="2709" y="10463"/>
                    </a:lnTo>
                    <a:lnTo>
                      <a:pt x="2942" y="10600"/>
                    </a:lnTo>
                    <a:lnTo>
                      <a:pt x="3196" y="10717"/>
                    </a:lnTo>
                    <a:lnTo>
                      <a:pt x="3449" y="10834"/>
                    </a:lnTo>
                    <a:lnTo>
                      <a:pt x="3702" y="10931"/>
                    </a:lnTo>
                    <a:lnTo>
                      <a:pt x="3956" y="11028"/>
                    </a:lnTo>
                    <a:lnTo>
                      <a:pt x="4228" y="11106"/>
                    </a:lnTo>
                    <a:lnTo>
                      <a:pt x="4501" y="11165"/>
                    </a:lnTo>
                    <a:lnTo>
                      <a:pt x="4774" y="11204"/>
                    </a:lnTo>
                    <a:lnTo>
                      <a:pt x="5066" y="11243"/>
                    </a:lnTo>
                    <a:lnTo>
                      <a:pt x="5358" y="11262"/>
                    </a:lnTo>
                    <a:lnTo>
                      <a:pt x="5631" y="11282"/>
                    </a:lnTo>
                    <a:lnTo>
                      <a:pt x="5924" y="11262"/>
                    </a:lnTo>
                    <a:lnTo>
                      <a:pt x="6216" y="11243"/>
                    </a:lnTo>
                    <a:lnTo>
                      <a:pt x="6489" y="11204"/>
                    </a:lnTo>
                    <a:lnTo>
                      <a:pt x="6781" y="11165"/>
                    </a:lnTo>
                    <a:lnTo>
                      <a:pt x="7054" y="11106"/>
                    </a:lnTo>
                    <a:lnTo>
                      <a:pt x="7307" y="11028"/>
                    </a:lnTo>
                    <a:lnTo>
                      <a:pt x="7580" y="10931"/>
                    </a:lnTo>
                    <a:lnTo>
                      <a:pt x="7833" y="10834"/>
                    </a:lnTo>
                    <a:lnTo>
                      <a:pt x="8086" y="10717"/>
                    </a:lnTo>
                    <a:lnTo>
                      <a:pt x="8320" y="10600"/>
                    </a:lnTo>
                    <a:lnTo>
                      <a:pt x="8573" y="10463"/>
                    </a:lnTo>
                    <a:lnTo>
                      <a:pt x="8788" y="10307"/>
                    </a:lnTo>
                    <a:lnTo>
                      <a:pt x="9021" y="10152"/>
                    </a:lnTo>
                    <a:lnTo>
                      <a:pt x="9236" y="9996"/>
                    </a:lnTo>
                    <a:lnTo>
                      <a:pt x="9431" y="9820"/>
                    </a:lnTo>
                    <a:lnTo>
                      <a:pt x="9625" y="9626"/>
                    </a:lnTo>
                    <a:lnTo>
                      <a:pt x="9820" y="9431"/>
                    </a:lnTo>
                    <a:lnTo>
                      <a:pt x="9996" y="9216"/>
                    </a:lnTo>
                    <a:lnTo>
                      <a:pt x="10152" y="9002"/>
                    </a:lnTo>
                    <a:lnTo>
                      <a:pt x="10307" y="8788"/>
                    </a:lnTo>
                    <a:lnTo>
                      <a:pt x="10463" y="8554"/>
                    </a:lnTo>
                    <a:lnTo>
                      <a:pt x="10600" y="8320"/>
                    </a:lnTo>
                    <a:lnTo>
                      <a:pt x="10717" y="8086"/>
                    </a:lnTo>
                    <a:lnTo>
                      <a:pt x="10833" y="7833"/>
                    </a:lnTo>
                    <a:lnTo>
                      <a:pt x="10931" y="7580"/>
                    </a:lnTo>
                    <a:lnTo>
                      <a:pt x="11028" y="7307"/>
                    </a:lnTo>
                    <a:lnTo>
                      <a:pt x="11106" y="7054"/>
                    </a:lnTo>
                    <a:lnTo>
                      <a:pt x="11165" y="6781"/>
                    </a:lnTo>
                    <a:lnTo>
                      <a:pt x="11223" y="6489"/>
                    </a:lnTo>
                    <a:lnTo>
                      <a:pt x="11243" y="6216"/>
                    </a:lnTo>
                    <a:lnTo>
                      <a:pt x="11282" y="5924"/>
                    </a:lnTo>
                    <a:lnTo>
                      <a:pt x="11282" y="5631"/>
                    </a:lnTo>
                    <a:lnTo>
                      <a:pt x="11282" y="5339"/>
                    </a:lnTo>
                    <a:lnTo>
                      <a:pt x="11243" y="5066"/>
                    </a:lnTo>
                    <a:lnTo>
                      <a:pt x="11223" y="4774"/>
                    </a:lnTo>
                    <a:lnTo>
                      <a:pt x="11165" y="4501"/>
                    </a:lnTo>
                    <a:lnTo>
                      <a:pt x="11106" y="4228"/>
                    </a:lnTo>
                    <a:lnTo>
                      <a:pt x="11028" y="3956"/>
                    </a:lnTo>
                    <a:lnTo>
                      <a:pt x="10931" y="3702"/>
                    </a:lnTo>
                    <a:lnTo>
                      <a:pt x="10833" y="3449"/>
                    </a:lnTo>
                    <a:lnTo>
                      <a:pt x="10717" y="3196"/>
                    </a:lnTo>
                    <a:lnTo>
                      <a:pt x="10600" y="2943"/>
                    </a:lnTo>
                    <a:lnTo>
                      <a:pt x="10463" y="2709"/>
                    </a:lnTo>
                    <a:lnTo>
                      <a:pt x="10307" y="2475"/>
                    </a:lnTo>
                    <a:lnTo>
                      <a:pt x="10152" y="2261"/>
                    </a:lnTo>
                    <a:lnTo>
                      <a:pt x="9996" y="2046"/>
                    </a:lnTo>
                    <a:lnTo>
                      <a:pt x="9820" y="1851"/>
                    </a:lnTo>
                    <a:lnTo>
                      <a:pt x="9625" y="1657"/>
                    </a:lnTo>
                    <a:lnTo>
                      <a:pt x="9431" y="1462"/>
                    </a:lnTo>
                    <a:lnTo>
                      <a:pt x="9236" y="1286"/>
                    </a:lnTo>
                    <a:lnTo>
                      <a:pt x="9021" y="1111"/>
                    </a:lnTo>
                    <a:lnTo>
                      <a:pt x="8788" y="955"/>
                    </a:lnTo>
                    <a:lnTo>
                      <a:pt x="8573" y="819"/>
                    </a:lnTo>
                    <a:lnTo>
                      <a:pt x="8320" y="682"/>
                    </a:lnTo>
                    <a:lnTo>
                      <a:pt x="8086" y="546"/>
                    </a:lnTo>
                    <a:lnTo>
                      <a:pt x="7833" y="429"/>
                    </a:lnTo>
                    <a:lnTo>
                      <a:pt x="7580" y="332"/>
                    </a:lnTo>
                    <a:lnTo>
                      <a:pt x="7307" y="254"/>
                    </a:lnTo>
                    <a:lnTo>
                      <a:pt x="7054" y="176"/>
                    </a:lnTo>
                    <a:lnTo>
                      <a:pt x="6781" y="117"/>
                    </a:lnTo>
                    <a:lnTo>
                      <a:pt x="6489" y="59"/>
                    </a:lnTo>
                    <a:lnTo>
                      <a:pt x="6216" y="20"/>
                    </a:lnTo>
                    <a:lnTo>
                      <a:pt x="592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019;p40">
                <a:extLst>
                  <a:ext uri="{FF2B5EF4-FFF2-40B4-BE49-F238E27FC236}">
                    <a16:creationId xmlns:a16="http://schemas.microsoft.com/office/drawing/2014/main" xmlns="" id="{D15D3A92-29D2-E9D1-C75E-D1D08D66EC0C}"/>
                  </a:ext>
                </a:extLst>
              </p:cNvPr>
              <p:cNvSpPr/>
              <p:nvPr/>
            </p:nvSpPr>
            <p:spPr>
              <a:xfrm>
                <a:off x="13004625" y="449425"/>
                <a:ext cx="282050" cy="282050"/>
              </a:xfrm>
              <a:custGeom>
                <a:avLst/>
                <a:gdLst/>
                <a:ahLst/>
                <a:cxnLst/>
                <a:rect l="l" t="t" r="r" b="b"/>
                <a:pathLst>
                  <a:path w="11282" h="11282" fill="none" extrusionOk="0">
                    <a:moveTo>
                      <a:pt x="5631" y="11282"/>
                    </a:moveTo>
                    <a:lnTo>
                      <a:pt x="5631" y="11282"/>
                    </a:lnTo>
                    <a:lnTo>
                      <a:pt x="5924" y="11262"/>
                    </a:lnTo>
                    <a:lnTo>
                      <a:pt x="6216" y="11243"/>
                    </a:lnTo>
                    <a:lnTo>
                      <a:pt x="6489" y="11204"/>
                    </a:lnTo>
                    <a:lnTo>
                      <a:pt x="6781" y="11165"/>
                    </a:lnTo>
                    <a:lnTo>
                      <a:pt x="7054" y="11106"/>
                    </a:lnTo>
                    <a:lnTo>
                      <a:pt x="7307" y="11028"/>
                    </a:lnTo>
                    <a:lnTo>
                      <a:pt x="7580" y="10931"/>
                    </a:lnTo>
                    <a:lnTo>
                      <a:pt x="7833" y="10834"/>
                    </a:lnTo>
                    <a:lnTo>
                      <a:pt x="8086" y="10717"/>
                    </a:lnTo>
                    <a:lnTo>
                      <a:pt x="8320" y="10600"/>
                    </a:lnTo>
                    <a:lnTo>
                      <a:pt x="8573" y="10463"/>
                    </a:lnTo>
                    <a:lnTo>
                      <a:pt x="8788" y="10307"/>
                    </a:lnTo>
                    <a:lnTo>
                      <a:pt x="9021" y="10152"/>
                    </a:lnTo>
                    <a:lnTo>
                      <a:pt x="9236" y="9996"/>
                    </a:lnTo>
                    <a:lnTo>
                      <a:pt x="9431" y="9820"/>
                    </a:lnTo>
                    <a:lnTo>
                      <a:pt x="9625" y="9626"/>
                    </a:lnTo>
                    <a:lnTo>
                      <a:pt x="9820" y="9431"/>
                    </a:lnTo>
                    <a:lnTo>
                      <a:pt x="9996" y="9216"/>
                    </a:lnTo>
                    <a:lnTo>
                      <a:pt x="10152" y="9002"/>
                    </a:lnTo>
                    <a:lnTo>
                      <a:pt x="10307" y="8788"/>
                    </a:lnTo>
                    <a:lnTo>
                      <a:pt x="10463" y="8554"/>
                    </a:lnTo>
                    <a:lnTo>
                      <a:pt x="10600" y="8320"/>
                    </a:lnTo>
                    <a:lnTo>
                      <a:pt x="10717" y="8086"/>
                    </a:lnTo>
                    <a:lnTo>
                      <a:pt x="10833" y="7833"/>
                    </a:lnTo>
                    <a:lnTo>
                      <a:pt x="10931" y="7580"/>
                    </a:lnTo>
                    <a:lnTo>
                      <a:pt x="11028" y="7307"/>
                    </a:lnTo>
                    <a:lnTo>
                      <a:pt x="11106" y="7054"/>
                    </a:lnTo>
                    <a:lnTo>
                      <a:pt x="11165" y="6781"/>
                    </a:lnTo>
                    <a:lnTo>
                      <a:pt x="11223" y="6489"/>
                    </a:lnTo>
                    <a:lnTo>
                      <a:pt x="11243" y="6216"/>
                    </a:lnTo>
                    <a:lnTo>
                      <a:pt x="11282" y="5924"/>
                    </a:lnTo>
                    <a:lnTo>
                      <a:pt x="11282" y="5631"/>
                    </a:lnTo>
                    <a:lnTo>
                      <a:pt x="11282" y="5631"/>
                    </a:lnTo>
                    <a:lnTo>
                      <a:pt x="11282" y="5339"/>
                    </a:lnTo>
                    <a:lnTo>
                      <a:pt x="11243" y="5066"/>
                    </a:lnTo>
                    <a:lnTo>
                      <a:pt x="11223" y="4774"/>
                    </a:lnTo>
                    <a:lnTo>
                      <a:pt x="11165" y="4501"/>
                    </a:lnTo>
                    <a:lnTo>
                      <a:pt x="11106" y="4228"/>
                    </a:lnTo>
                    <a:lnTo>
                      <a:pt x="11028" y="3956"/>
                    </a:lnTo>
                    <a:lnTo>
                      <a:pt x="10931" y="3702"/>
                    </a:lnTo>
                    <a:lnTo>
                      <a:pt x="10833" y="3449"/>
                    </a:lnTo>
                    <a:lnTo>
                      <a:pt x="10717" y="3196"/>
                    </a:lnTo>
                    <a:lnTo>
                      <a:pt x="10600" y="2943"/>
                    </a:lnTo>
                    <a:lnTo>
                      <a:pt x="10463" y="2709"/>
                    </a:lnTo>
                    <a:lnTo>
                      <a:pt x="10307" y="2475"/>
                    </a:lnTo>
                    <a:lnTo>
                      <a:pt x="10152" y="2261"/>
                    </a:lnTo>
                    <a:lnTo>
                      <a:pt x="9996" y="2046"/>
                    </a:lnTo>
                    <a:lnTo>
                      <a:pt x="9820" y="1851"/>
                    </a:lnTo>
                    <a:lnTo>
                      <a:pt x="9625" y="1657"/>
                    </a:lnTo>
                    <a:lnTo>
                      <a:pt x="9431" y="1462"/>
                    </a:lnTo>
                    <a:lnTo>
                      <a:pt x="9236" y="1286"/>
                    </a:lnTo>
                    <a:lnTo>
                      <a:pt x="9021" y="1111"/>
                    </a:lnTo>
                    <a:lnTo>
                      <a:pt x="8788" y="955"/>
                    </a:lnTo>
                    <a:lnTo>
                      <a:pt x="8573" y="819"/>
                    </a:lnTo>
                    <a:lnTo>
                      <a:pt x="8320" y="682"/>
                    </a:lnTo>
                    <a:lnTo>
                      <a:pt x="8086" y="546"/>
                    </a:lnTo>
                    <a:lnTo>
                      <a:pt x="7833" y="429"/>
                    </a:lnTo>
                    <a:lnTo>
                      <a:pt x="7580" y="332"/>
                    </a:lnTo>
                    <a:lnTo>
                      <a:pt x="7307" y="254"/>
                    </a:lnTo>
                    <a:lnTo>
                      <a:pt x="7054" y="176"/>
                    </a:lnTo>
                    <a:lnTo>
                      <a:pt x="6781" y="117"/>
                    </a:lnTo>
                    <a:lnTo>
                      <a:pt x="6489" y="59"/>
                    </a:lnTo>
                    <a:lnTo>
                      <a:pt x="6216" y="20"/>
                    </a:lnTo>
                    <a:lnTo>
                      <a:pt x="5924" y="0"/>
                    </a:lnTo>
                    <a:lnTo>
                      <a:pt x="5631" y="0"/>
                    </a:lnTo>
                    <a:lnTo>
                      <a:pt x="5631" y="0"/>
                    </a:lnTo>
                    <a:lnTo>
                      <a:pt x="5358" y="0"/>
                    </a:lnTo>
                    <a:lnTo>
                      <a:pt x="5066" y="20"/>
                    </a:lnTo>
                    <a:lnTo>
                      <a:pt x="4774" y="59"/>
                    </a:lnTo>
                    <a:lnTo>
                      <a:pt x="4501" y="117"/>
                    </a:lnTo>
                    <a:lnTo>
                      <a:pt x="4228" y="176"/>
                    </a:lnTo>
                    <a:lnTo>
                      <a:pt x="3956" y="254"/>
                    </a:lnTo>
                    <a:lnTo>
                      <a:pt x="3702" y="332"/>
                    </a:lnTo>
                    <a:lnTo>
                      <a:pt x="3449" y="429"/>
                    </a:lnTo>
                    <a:lnTo>
                      <a:pt x="3196" y="546"/>
                    </a:lnTo>
                    <a:lnTo>
                      <a:pt x="2942" y="682"/>
                    </a:lnTo>
                    <a:lnTo>
                      <a:pt x="2709" y="819"/>
                    </a:lnTo>
                    <a:lnTo>
                      <a:pt x="2494" y="955"/>
                    </a:lnTo>
                    <a:lnTo>
                      <a:pt x="2261" y="1111"/>
                    </a:lnTo>
                    <a:lnTo>
                      <a:pt x="2046" y="1286"/>
                    </a:lnTo>
                    <a:lnTo>
                      <a:pt x="1851" y="1462"/>
                    </a:lnTo>
                    <a:lnTo>
                      <a:pt x="1657" y="1657"/>
                    </a:lnTo>
                    <a:lnTo>
                      <a:pt x="1462" y="1851"/>
                    </a:lnTo>
                    <a:lnTo>
                      <a:pt x="1286" y="2046"/>
                    </a:lnTo>
                    <a:lnTo>
                      <a:pt x="1111" y="2261"/>
                    </a:lnTo>
                    <a:lnTo>
                      <a:pt x="955" y="2475"/>
                    </a:lnTo>
                    <a:lnTo>
                      <a:pt x="819" y="2709"/>
                    </a:lnTo>
                    <a:lnTo>
                      <a:pt x="682" y="2943"/>
                    </a:lnTo>
                    <a:lnTo>
                      <a:pt x="546" y="3196"/>
                    </a:lnTo>
                    <a:lnTo>
                      <a:pt x="449" y="3449"/>
                    </a:lnTo>
                    <a:lnTo>
                      <a:pt x="332" y="3702"/>
                    </a:lnTo>
                    <a:lnTo>
                      <a:pt x="254" y="3956"/>
                    </a:lnTo>
                    <a:lnTo>
                      <a:pt x="176" y="4228"/>
                    </a:lnTo>
                    <a:lnTo>
                      <a:pt x="117" y="4501"/>
                    </a:lnTo>
                    <a:lnTo>
                      <a:pt x="59" y="4774"/>
                    </a:lnTo>
                    <a:lnTo>
                      <a:pt x="20" y="5066"/>
                    </a:lnTo>
                    <a:lnTo>
                      <a:pt x="0" y="5339"/>
                    </a:lnTo>
                    <a:lnTo>
                      <a:pt x="0" y="5631"/>
                    </a:lnTo>
                    <a:lnTo>
                      <a:pt x="0" y="5631"/>
                    </a:lnTo>
                    <a:lnTo>
                      <a:pt x="0" y="5924"/>
                    </a:lnTo>
                    <a:lnTo>
                      <a:pt x="20" y="6216"/>
                    </a:lnTo>
                    <a:lnTo>
                      <a:pt x="59" y="6489"/>
                    </a:lnTo>
                    <a:lnTo>
                      <a:pt x="117" y="6781"/>
                    </a:lnTo>
                    <a:lnTo>
                      <a:pt x="176" y="7054"/>
                    </a:lnTo>
                    <a:lnTo>
                      <a:pt x="254" y="7307"/>
                    </a:lnTo>
                    <a:lnTo>
                      <a:pt x="332" y="7580"/>
                    </a:lnTo>
                    <a:lnTo>
                      <a:pt x="449" y="7833"/>
                    </a:lnTo>
                    <a:lnTo>
                      <a:pt x="546" y="8086"/>
                    </a:lnTo>
                    <a:lnTo>
                      <a:pt x="682" y="8320"/>
                    </a:lnTo>
                    <a:lnTo>
                      <a:pt x="819" y="8554"/>
                    </a:lnTo>
                    <a:lnTo>
                      <a:pt x="955" y="8788"/>
                    </a:lnTo>
                    <a:lnTo>
                      <a:pt x="1111" y="9002"/>
                    </a:lnTo>
                    <a:lnTo>
                      <a:pt x="1286" y="9216"/>
                    </a:lnTo>
                    <a:lnTo>
                      <a:pt x="1462" y="9431"/>
                    </a:lnTo>
                    <a:lnTo>
                      <a:pt x="1657" y="9626"/>
                    </a:lnTo>
                    <a:lnTo>
                      <a:pt x="1851" y="9820"/>
                    </a:lnTo>
                    <a:lnTo>
                      <a:pt x="2046" y="9996"/>
                    </a:lnTo>
                    <a:lnTo>
                      <a:pt x="2261" y="10152"/>
                    </a:lnTo>
                    <a:lnTo>
                      <a:pt x="2494" y="10307"/>
                    </a:lnTo>
                    <a:lnTo>
                      <a:pt x="2709" y="10463"/>
                    </a:lnTo>
                    <a:lnTo>
                      <a:pt x="2942" y="10600"/>
                    </a:lnTo>
                    <a:lnTo>
                      <a:pt x="3196" y="10717"/>
                    </a:lnTo>
                    <a:lnTo>
                      <a:pt x="3449" y="10834"/>
                    </a:lnTo>
                    <a:lnTo>
                      <a:pt x="3702" y="10931"/>
                    </a:lnTo>
                    <a:lnTo>
                      <a:pt x="3956" y="11028"/>
                    </a:lnTo>
                    <a:lnTo>
                      <a:pt x="4228" y="11106"/>
                    </a:lnTo>
                    <a:lnTo>
                      <a:pt x="4501" y="11165"/>
                    </a:lnTo>
                    <a:lnTo>
                      <a:pt x="4774" y="11204"/>
                    </a:lnTo>
                    <a:lnTo>
                      <a:pt x="5066" y="11243"/>
                    </a:lnTo>
                    <a:lnTo>
                      <a:pt x="5358" y="11262"/>
                    </a:lnTo>
                    <a:lnTo>
                      <a:pt x="5631" y="11282"/>
                    </a:lnTo>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020;p40">
                <a:extLst>
                  <a:ext uri="{FF2B5EF4-FFF2-40B4-BE49-F238E27FC236}">
                    <a16:creationId xmlns:a16="http://schemas.microsoft.com/office/drawing/2014/main" xmlns="" id="{5180F419-BEC0-A3D9-AEE2-D9A91923B26E}"/>
                  </a:ext>
                </a:extLst>
              </p:cNvPr>
              <p:cNvSpPr/>
              <p:nvPr/>
            </p:nvSpPr>
            <p:spPr>
              <a:xfrm>
                <a:off x="13004125" y="484000"/>
                <a:ext cx="283050" cy="247975"/>
              </a:xfrm>
              <a:custGeom>
                <a:avLst/>
                <a:gdLst/>
                <a:ahLst/>
                <a:cxnLst/>
                <a:rect l="l" t="t" r="r" b="b"/>
                <a:pathLst>
                  <a:path w="11322" h="9919" extrusionOk="0">
                    <a:moveTo>
                      <a:pt x="9373" y="1"/>
                    </a:moveTo>
                    <a:lnTo>
                      <a:pt x="9568" y="215"/>
                    </a:lnTo>
                    <a:lnTo>
                      <a:pt x="9743" y="449"/>
                    </a:lnTo>
                    <a:lnTo>
                      <a:pt x="9918" y="722"/>
                    </a:lnTo>
                    <a:lnTo>
                      <a:pt x="10074" y="995"/>
                    </a:lnTo>
                    <a:lnTo>
                      <a:pt x="10230" y="1267"/>
                    </a:lnTo>
                    <a:lnTo>
                      <a:pt x="10347" y="1560"/>
                    </a:lnTo>
                    <a:lnTo>
                      <a:pt x="10464" y="1891"/>
                    </a:lnTo>
                    <a:lnTo>
                      <a:pt x="10561" y="2203"/>
                    </a:lnTo>
                    <a:lnTo>
                      <a:pt x="10639" y="2514"/>
                    </a:lnTo>
                    <a:lnTo>
                      <a:pt x="10698" y="2826"/>
                    </a:lnTo>
                    <a:lnTo>
                      <a:pt x="10737" y="3138"/>
                    </a:lnTo>
                    <a:lnTo>
                      <a:pt x="10737" y="3469"/>
                    </a:lnTo>
                    <a:lnTo>
                      <a:pt x="10737" y="3781"/>
                    </a:lnTo>
                    <a:lnTo>
                      <a:pt x="10717" y="4092"/>
                    </a:lnTo>
                    <a:lnTo>
                      <a:pt x="10678" y="4424"/>
                    </a:lnTo>
                    <a:lnTo>
                      <a:pt x="10620" y="4735"/>
                    </a:lnTo>
                    <a:lnTo>
                      <a:pt x="10542" y="5047"/>
                    </a:lnTo>
                    <a:lnTo>
                      <a:pt x="10444" y="5339"/>
                    </a:lnTo>
                    <a:lnTo>
                      <a:pt x="10308" y="5651"/>
                    </a:lnTo>
                    <a:lnTo>
                      <a:pt x="10172" y="5943"/>
                    </a:lnTo>
                    <a:lnTo>
                      <a:pt x="10016" y="6236"/>
                    </a:lnTo>
                    <a:lnTo>
                      <a:pt x="9860" y="6489"/>
                    </a:lnTo>
                    <a:lnTo>
                      <a:pt x="9665" y="6742"/>
                    </a:lnTo>
                    <a:lnTo>
                      <a:pt x="9470" y="6996"/>
                    </a:lnTo>
                    <a:lnTo>
                      <a:pt x="9275" y="7229"/>
                    </a:lnTo>
                    <a:lnTo>
                      <a:pt x="9061" y="7424"/>
                    </a:lnTo>
                    <a:lnTo>
                      <a:pt x="8827" y="7639"/>
                    </a:lnTo>
                    <a:lnTo>
                      <a:pt x="8574" y="7833"/>
                    </a:lnTo>
                    <a:lnTo>
                      <a:pt x="8340" y="8009"/>
                    </a:lnTo>
                    <a:lnTo>
                      <a:pt x="8087" y="8165"/>
                    </a:lnTo>
                    <a:lnTo>
                      <a:pt x="7795" y="8320"/>
                    </a:lnTo>
                    <a:lnTo>
                      <a:pt x="7502" y="8437"/>
                    </a:lnTo>
                    <a:lnTo>
                      <a:pt x="7210" y="8554"/>
                    </a:lnTo>
                    <a:lnTo>
                      <a:pt x="6937" y="8652"/>
                    </a:lnTo>
                    <a:lnTo>
                      <a:pt x="6606" y="8730"/>
                    </a:lnTo>
                    <a:lnTo>
                      <a:pt x="6294" y="8788"/>
                    </a:lnTo>
                    <a:lnTo>
                      <a:pt x="5982" y="8827"/>
                    </a:lnTo>
                    <a:lnTo>
                      <a:pt x="5671" y="8847"/>
                    </a:lnTo>
                    <a:lnTo>
                      <a:pt x="5456" y="8866"/>
                    </a:lnTo>
                    <a:lnTo>
                      <a:pt x="5184" y="8847"/>
                    </a:lnTo>
                    <a:lnTo>
                      <a:pt x="4911" y="8827"/>
                    </a:lnTo>
                    <a:lnTo>
                      <a:pt x="4638" y="8808"/>
                    </a:lnTo>
                    <a:lnTo>
                      <a:pt x="4385" y="8749"/>
                    </a:lnTo>
                    <a:lnTo>
                      <a:pt x="4054" y="8671"/>
                    </a:lnTo>
                    <a:lnTo>
                      <a:pt x="3742" y="8574"/>
                    </a:lnTo>
                    <a:lnTo>
                      <a:pt x="3450" y="8476"/>
                    </a:lnTo>
                    <a:lnTo>
                      <a:pt x="3157" y="8340"/>
                    </a:lnTo>
                    <a:lnTo>
                      <a:pt x="2885" y="8204"/>
                    </a:lnTo>
                    <a:lnTo>
                      <a:pt x="2612" y="8028"/>
                    </a:lnTo>
                    <a:lnTo>
                      <a:pt x="2339" y="7853"/>
                    </a:lnTo>
                    <a:lnTo>
                      <a:pt x="2086" y="7658"/>
                    </a:lnTo>
                    <a:lnTo>
                      <a:pt x="1852" y="7444"/>
                    </a:lnTo>
                    <a:lnTo>
                      <a:pt x="1618" y="7210"/>
                    </a:lnTo>
                    <a:lnTo>
                      <a:pt x="1404" y="6976"/>
                    </a:lnTo>
                    <a:lnTo>
                      <a:pt x="1209" y="6742"/>
                    </a:lnTo>
                    <a:lnTo>
                      <a:pt x="1014" y="6469"/>
                    </a:lnTo>
                    <a:lnTo>
                      <a:pt x="858" y="6197"/>
                    </a:lnTo>
                    <a:lnTo>
                      <a:pt x="702" y="5924"/>
                    </a:lnTo>
                    <a:lnTo>
                      <a:pt x="566" y="5632"/>
                    </a:lnTo>
                    <a:lnTo>
                      <a:pt x="449" y="5320"/>
                    </a:lnTo>
                    <a:lnTo>
                      <a:pt x="352" y="4989"/>
                    </a:lnTo>
                    <a:lnTo>
                      <a:pt x="274" y="4677"/>
                    </a:lnTo>
                    <a:lnTo>
                      <a:pt x="215" y="4385"/>
                    </a:lnTo>
                    <a:lnTo>
                      <a:pt x="176" y="4053"/>
                    </a:lnTo>
                    <a:lnTo>
                      <a:pt x="157" y="3722"/>
                    </a:lnTo>
                    <a:lnTo>
                      <a:pt x="157" y="3391"/>
                    </a:lnTo>
                    <a:lnTo>
                      <a:pt x="176" y="3099"/>
                    </a:lnTo>
                    <a:lnTo>
                      <a:pt x="196" y="2826"/>
                    </a:lnTo>
                    <a:lnTo>
                      <a:pt x="118" y="3157"/>
                    </a:lnTo>
                    <a:lnTo>
                      <a:pt x="59" y="3527"/>
                    </a:lnTo>
                    <a:lnTo>
                      <a:pt x="20" y="3878"/>
                    </a:lnTo>
                    <a:lnTo>
                      <a:pt x="1" y="4248"/>
                    </a:lnTo>
                    <a:lnTo>
                      <a:pt x="20" y="4541"/>
                    </a:lnTo>
                    <a:lnTo>
                      <a:pt x="40" y="4833"/>
                    </a:lnTo>
                    <a:lnTo>
                      <a:pt x="79" y="5106"/>
                    </a:lnTo>
                    <a:lnTo>
                      <a:pt x="118" y="5398"/>
                    </a:lnTo>
                    <a:lnTo>
                      <a:pt x="176" y="5671"/>
                    </a:lnTo>
                    <a:lnTo>
                      <a:pt x="254" y="5924"/>
                    </a:lnTo>
                    <a:lnTo>
                      <a:pt x="352" y="6197"/>
                    </a:lnTo>
                    <a:lnTo>
                      <a:pt x="449" y="6450"/>
                    </a:lnTo>
                    <a:lnTo>
                      <a:pt x="566" y="6703"/>
                    </a:lnTo>
                    <a:lnTo>
                      <a:pt x="683" y="6937"/>
                    </a:lnTo>
                    <a:lnTo>
                      <a:pt x="819" y="7190"/>
                    </a:lnTo>
                    <a:lnTo>
                      <a:pt x="975" y="7405"/>
                    </a:lnTo>
                    <a:lnTo>
                      <a:pt x="1131" y="7639"/>
                    </a:lnTo>
                    <a:lnTo>
                      <a:pt x="1306" y="7853"/>
                    </a:lnTo>
                    <a:lnTo>
                      <a:pt x="1482" y="8048"/>
                    </a:lnTo>
                    <a:lnTo>
                      <a:pt x="1657" y="8243"/>
                    </a:lnTo>
                    <a:lnTo>
                      <a:pt x="1852" y="8437"/>
                    </a:lnTo>
                    <a:lnTo>
                      <a:pt x="2066" y="8613"/>
                    </a:lnTo>
                    <a:lnTo>
                      <a:pt x="2281" y="8788"/>
                    </a:lnTo>
                    <a:lnTo>
                      <a:pt x="2495" y="8944"/>
                    </a:lnTo>
                    <a:lnTo>
                      <a:pt x="2729" y="9080"/>
                    </a:lnTo>
                    <a:lnTo>
                      <a:pt x="2962" y="9217"/>
                    </a:lnTo>
                    <a:lnTo>
                      <a:pt x="3216" y="9353"/>
                    </a:lnTo>
                    <a:lnTo>
                      <a:pt x="3469" y="9470"/>
                    </a:lnTo>
                    <a:lnTo>
                      <a:pt x="3722" y="9567"/>
                    </a:lnTo>
                    <a:lnTo>
                      <a:pt x="3976" y="9645"/>
                    </a:lnTo>
                    <a:lnTo>
                      <a:pt x="4248" y="9723"/>
                    </a:lnTo>
                    <a:lnTo>
                      <a:pt x="4521" y="9801"/>
                    </a:lnTo>
                    <a:lnTo>
                      <a:pt x="4794" y="9840"/>
                    </a:lnTo>
                    <a:lnTo>
                      <a:pt x="5086" y="9879"/>
                    </a:lnTo>
                    <a:lnTo>
                      <a:pt x="5359" y="9899"/>
                    </a:lnTo>
                    <a:lnTo>
                      <a:pt x="5651" y="9918"/>
                    </a:lnTo>
                    <a:lnTo>
                      <a:pt x="5944" y="9899"/>
                    </a:lnTo>
                    <a:lnTo>
                      <a:pt x="6236" y="9879"/>
                    </a:lnTo>
                    <a:lnTo>
                      <a:pt x="6528" y="9840"/>
                    </a:lnTo>
                    <a:lnTo>
                      <a:pt x="6801" y="9801"/>
                    </a:lnTo>
                    <a:lnTo>
                      <a:pt x="7074" y="9723"/>
                    </a:lnTo>
                    <a:lnTo>
                      <a:pt x="7346" y="9645"/>
                    </a:lnTo>
                    <a:lnTo>
                      <a:pt x="7600" y="9567"/>
                    </a:lnTo>
                    <a:lnTo>
                      <a:pt x="7853" y="9470"/>
                    </a:lnTo>
                    <a:lnTo>
                      <a:pt x="8106" y="9353"/>
                    </a:lnTo>
                    <a:lnTo>
                      <a:pt x="8360" y="9217"/>
                    </a:lnTo>
                    <a:lnTo>
                      <a:pt x="8593" y="9080"/>
                    </a:lnTo>
                    <a:lnTo>
                      <a:pt x="8827" y="8944"/>
                    </a:lnTo>
                    <a:lnTo>
                      <a:pt x="9041" y="8788"/>
                    </a:lnTo>
                    <a:lnTo>
                      <a:pt x="9256" y="8613"/>
                    </a:lnTo>
                    <a:lnTo>
                      <a:pt x="9451" y="8437"/>
                    </a:lnTo>
                    <a:lnTo>
                      <a:pt x="9665" y="8243"/>
                    </a:lnTo>
                    <a:lnTo>
                      <a:pt x="9840" y="8048"/>
                    </a:lnTo>
                    <a:lnTo>
                      <a:pt x="10016" y="7853"/>
                    </a:lnTo>
                    <a:lnTo>
                      <a:pt x="10191" y="7639"/>
                    </a:lnTo>
                    <a:lnTo>
                      <a:pt x="10347" y="7405"/>
                    </a:lnTo>
                    <a:lnTo>
                      <a:pt x="10503" y="7190"/>
                    </a:lnTo>
                    <a:lnTo>
                      <a:pt x="10639" y="6937"/>
                    </a:lnTo>
                    <a:lnTo>
                      <a:pt x="10756" y="6703"/>
                    </a:lnTo>
                    <a:lnTo>
                      <a:pt x="10873" y="6450"/>
                    </a:lnTo>
                    <a:lnTo>
                      <a:pt x="10970" y="6197"/>
                    </a:lnTo>
                    <a:lnTo>
                      <a:pt x="11068" y="5924"/>
                    </a:lnTo>
                    <a:lnTo>
                      <a:pt x="11126" y="5671"/>
                    </a:lnTo>
                    <a:lnTo>
                      <a:pt x="11204" y="5398"/>
                    </a:lnTo>
                    <a:lnTo>
                      <a:pt x="11243" y="5106"/>
                    </a:lnTo>
                    <a:lnTo>
                      <a:pt x="11282" y="4833"/>
                    </a:lnTo>
                    <a:lnTo>
                      <a:pt x="11302" y="4541"/>
                    </a:lnTo>
                    <a:lnTo>
                      <a:pt x="11321" y="4248"/>
                    </a:lnTo>
                    <a:lnTo>
                      <a:pt x="11302" y="3956"/>
                    </a:lnTo>
                    <a:lnTo>
                      <a:pt x="11282" y="3644"/>
                    </a:lnTo>
                    <a:lnTo>
                      <a:pt x="11243" y="3352"/>
                    </a:lnTo>
                    <a:lnTo>
                      <a:pt x="11185" y="3060"/>
                    </a:lnTo>
                    <a:lnTo>
                      <a:pt x="11107" y="2768"/>
                    </a:lnTo>
                    <a:lnTo>
                      <a:pt x="11029" y="2475"/>
                    </a:lnTo>
                    <a:lnTo>
                      <a:pt x="10931" y="2203"/>
                    </a:lnTo>
                    <a:lnTo>
                      <a:pt x="10815" y="1930"/>
                    </a:lnTo>
                    <a:lnTo>
                      <a:pt x="10678" y="1657"/>
                    </a:lnTo>
                    <a:lnTo>
                      <a:pt x="10542" y="1384"/>
                    </a:lnTo>
                    <a:lnTo>
                      <a:pt x="10366" y="1131"/>
                    </a:lnTo>
                    <a:lnTo>
                      <a:pt x="10211" y="897"/>
                    </a:lnTo>
                    <a:lnTo>
                      <a:pt x="10016" y="663"/>
                    </a:lnTo>
                    <a:lnTo>
                      <a:pt x="9821" y="429"/>
                    </a:lnTo>
                    <a:lnTo>
                      <a:pt x="9607" y="215"/>
                    </a:lnTo>
                    <a:lnTo>
                      <a:pt x="9392"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021;p40">
                <a:extLst>
                  <a:ext uri="{FF2B5EF4-FFF2-40B4-BE49-F238E27FC236}">
                    <a16:creationId xmlns:a16="http://schemas.microsoft.com/office/drawing/2014/main" xmlns="" id="{FA2CDCB4-5458-01B5-DEB7-023B062C805D}"/>
                  </a:ext>
                </a:extLst>
              </p:cNvPr>
              <p:cNvSpPr/>
              <p:nvPr/>
            </p:nvSpPr>
            <p:spPr>
              <a:xfrm>
                <a:off x="13031900" y="597025"/>
                <a:ext cx="21950" cy="26800"/>
              </a:xfrm>
              <a:custGeom>
                <a:avLst/>
                <a:gdLst/>
                <a:ahLst/>
                <a:cxnLst/>
                <a:rect l="l" t="t" r="r" b="b"/>
                <a:pathLst>
                  <a:path w="878" h="1072" extrusionOk="0">
                    <a:moveTo>
                      <a:pt x="429" y="0"/>
                    </a:moveTo>
                    <a:lnTo>
                      <a:pt x="351" y="20"/>
                    </a:lnTo>
                    <a:lnTo>
                      <a:pt x="273" y="39"/>
                    </a:lnTo>
                    <a:lnTo>
                      <a:pt x="195" y="78"/>
                    </a:lnTo>
                    <a:lnTo>
                      <a:pt x="137" y="136"/>
                    </a:lnTo>
                    <a:lnTo>
                      <a:pt x="59" y="234"/>
                    </a:lnTo>
                    <a:lnTo>
                      <a:pt x="20" y="351"/>
                    </a:lnTo>
                    <a:lnTo>
                      <a:pt x="1" y="487"/>
                    </a:lnTo>
                    <a:lnTo>
                      <a:pt x="1" y="604"/>
                    </a:lnTo>
                    <a:lnTo>
                      <a:pt x="20" y="702"/>
                    </a:lnTo>
                    <a:lnTo>
                      <a:pt x="59" y="799"/>
                    </a:lnTo>
                    <a:lnTo>
                      <a:pt x="117" y="877"/>
                    </a:lnTo>
                    <a:lnTo>
                      <a:pt x="176" y="935"/>
                    </a:lnTo>
                    <a:lnTo>
                      <a:pt x="234" y="994"/>
                    </a:lnTo>
                    <a:lnTo>
                      <a:pt x="312" y="1033"/>
                    </a:lnTo>
                    <a:lnTo>
                      <a:pt x="390" y="1052"/>
                    </a:lnTo>
                    <a:lnTo>
                      <a:pt x="449" y="1072"/>
                    </a:lnTo>
                    <a:lnTo>
                      <a:pt x="507" y="1052"/>
                    </a:lnTo>
                    <a:lnTo>
                      <a:pt x="546" y="1033"/>
                    </a:lnTo>
                    <a:lnTo>
                      <a:pt x="663" y="994"/>
                    </a:lnTo>
                    <a:lnTo>
                      <a:pt x="760" y="916"/>
                    </a:lnTo>
                    <a:lnTo>
                      <a:pt x="819" y="838"/>
                    </a:lnTo>
                    <a:lnTo>
                      <a:pt x="877" y="740"/>
                    </a:lnTo>
                    <a:lnTo>
                      <a:pt x="877" y="663"/>
                    </a:lnTo>
                    <a:lnTo>
                      <a:pt x="877" y="604"/>
                    </a:lnTo>
                    <a:lnTo>
                      <a:pt x="877" y="468"/>
                    </a:lnTo>
                    <a:lnTo>
                      <a:pt x="838" y="351"/>
                    </a:lnTo>
                    <a:lnTo>
                      <a:pt x="760" y="214"/>
                    </a:lnTo>
                    <a:lnTo>
                      <a:pt x="682" y="117"/>
                    </a:lnTo>
                    <a:lnTo>
                      <a:pt x="585" y="39"/>
                    </a:lnTo>
                    <a:lnTo>
                      <a:pt x="507" y="20"/>
                    </a:lnTo>
                    <a:lnTo>
                      <a:pt x="429"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022;p40">
                <a:extLst>
                  <a:ext uri="{FF2B5EF4-FFF2-40B4-BE49-F238E27FC236}">
                    <a16:creationId xmlns:a16="http://schemas.microsoft.com/office/drawing/2014/main" xmlns="" id="{F8427BAC-DB20-D79E-B2D7-9C76594534DC}"/>
                  </a:ext>
                </a:extLst>
              </p:cNvPr>
              <p:cNvSpPr/>
              <p:nvPr/>
            </p:nvSpPr>
            <p:spPr>
              <a:xfrm>
                <a:off x="13031900" y="597025"/>
                <a:ext cx="21950" cy="26800"/>
              </a:xfrm>
              <a:custGeom>
                <a:avLst/>
                <a:gdLst/>
                <a:ahLst/>
                <a:cxnLst/>
                <a:rect l="l" t="t" r="r" b="b"/>
                <a:pathLst>
                  <a:path w="878" h="1072" fill="none" extrusionOk="0">
                    <a:moveTo>
                      <a:pt x="429" y="0"/>
                    </a:moveTo>
                    <a:lnTo>
                      <a:pt x="429" y="0"/>
                    </a:lnTo>
                    <a:lnTo>
                      <a:pt x="351" y="20"/>
                    </a:lnTo>
                    <a:lnTo>
                      <a:pt x="273" y="39"/>
                    </a:lnTo>
                    <a:lnTo>
                      <a:pt x="195" y="78"/>
                    </a:lnTo>
                    <a:lnTo>
                      <a:pt x="137" y="136"/>
                    </a:lnTo>
                    <a:lnTo>
                      <a:pt x="137" y="136"/>
                    </a:lnTo>
                    <a:lnTo>
                      <a:pt x="59" y="234"/>
                    </a:lnTo>
                    <a:lnTo>
                      <a:pt x="20" y="351"/>
                    </a:lnTo>
                    <a:lnTo>
                      <a:pt x="1" y="487"/>
                    </a:lnTo>
                    <a:lnTo>
                      <a:pt x="1" y="604"/>
                    </a:lnTo>
                    <a:lnTo>
                      <a:pt x="1" y="604"/>
                    </a:lnTo>
                    <a:lnTo>
                      <a:pt x="20" y="702"/>
                    </a:lnTo>
                    <a:lnTo>
                      <a:pt x="59" y="799"/>
                    </a:lnTo>
                    <a:lnTo>
                      <a:pt x="59" y="799"/>
                    </a:lnTo>
                    <a:lnTo>
                      <a:pt x="117" y="877"/>
                    </a:lnTo>
                    <a:lnTo>
                      <a:pt x="176" y="935"/>
                    </a:lnTo>
                    <a:lnTo>
                      <a:pt x="234" y="994"/>
                    </a:lnTo>
                    <a:lnTo>
                      <a:pt x="312" y="1033"/>
                    </a:lnTo>
                    <a:lnTo>
                      <a:pt x="312" y="1033"/>
                    </a:lnTo>
                    <a:lnTo>
                      <a:pt x="390" y="1052"/>
                    </a:lnTo>
                    <a:lnTo>
                      <a:pt x="449" y="1072"/>
                    </a:lnTo>
                    <a:lnTo>
                      <a:pt x="449" y="1072"/>
                    </a:lnTo>
                    <a:lnTo>
                      <a:pt x="507" y="1052"/>
                    </a:lnTo>
                    <a:lnTo>
                      <a:pt x="546" y="1033"/>
                    </a:lnTo>
                    <a:lnTo>
                      <a:pt x="546" y="1033"/>
                    </a:lnTo>
                    <a:lnTo>
                      <a:pt x="663" y="994"/>
                    </a:lnTo>
                    <a:lnTo>
                      <a:pt x="760" y="916"/>
                    </a:lnTo>
                    <a:lnTo>
                      <a:pt x="760" y="916"/>
                    </a:lnTo>
                    <a:lnTo>
                      <a:pt x="819" y="838"/>
                    </a:lnTo>
                    <a:lnTo>
                      <a:pt x="877" y="740"/>
                    </a:lnTo>
                    <a:lnTo>
                      <a:pt x="877" y="740"/>
                    </a:lnTo>
                    <a:lnTo>
                      <a:pt x="877" y="663"/>
                    </a:lnTo>
                    <a:lnTo>
                      <a:pt x="877" y="604"/>
                    </a:lnTo>
                    <a:lnTo>
                      <a:pt x="877" y="468"/>
                    </a:lnTo>
                    <a:lnTo>
                      <a:pt x="877" y="468"/>
                    </a:lnTo>
                    <a:lnTo>
                      <a:pt x="838" y="351"/>
                    </a:lnTo>
                    <a:lnTo>
                      <a:pt x="760" y="214"/>
                    </a:lnTo>
                    <a:lnTo>
                      <a:pt x="760" y="214"/>
                    </a:lnTo>
                    <a:lnTo>
                      <a:pt x="682" y="117"/>
                    </a:lnTo>
                    <a:lnTo>
                      <a:pt x="585" y="39"/>
                    </a:lnTo>
                    <a:lnTo>
                      <a:pt x="585" y="39"/>
                    </a:lnTo>
                    <a:lnTo>
                      <a:pt x="507" y="20"/>
                    </a:lnTo>
                    <a:lnTo>
                      <a:pt x="42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023;p40">
                <a:extLst>
                  <a:ext uri="{FF2B5EF4-FFF2-40B4-BE49-F238E27FC236}">
                    <a16:creationId xmlns:a16="http://schemas.microsoft.com/office/drawing/2014/main" xmlns="" id="{A7E7B97F-5910-BDF3-429C-3AE974F34470}"/>
                  </a:ext>
                </a:extLst>
              </p:cNvPr>
              <p:cNvSpPr/>
              <p:nvPr/>
            </p:nvSpPr>
            <p:spPr>
              <a:xfrm>
                <a:off x="13032375" y="476700"/>
                <a:ext cx="120850" cy="109125"/>
              </a:xfrm>
              <a:custGeom>
                <a:avLst/>
                <a:gdLst/>
                <a:ahLst/>
                <a:cxnLst/>
                <a:rect l="l" t="t" r="r" b="b"/>
                <a:pathLst>
                  <a:path w="4834" h="4365" extrusionOk="0">
                    <a:moveTo>
                      <a:pt x="3255" y="1"/>
                    </a:moveTo>
                    <a:lnTo>
                      <a:pt x="3079" y="20"/>
                    </a:lnTo>
                    <a:lnTo>
                      <a:pt x="2904" y="59"/>
                    </a:lnTo>
                    <a:lnTo>
                      <a:pt x="2748" y="98"/>
                    </a:lnTo>
                    <a:lnTo>
                      <a:pt x="2514" y="176"/>
                    </a:lnTo>
                    <a:lnTo>
                      <a:pt x="2281" y="293"/>
                    </a:lnTo>
                    <a:lnTo>
                      <a:pt x="2047" y="410"/>
                    </a:lnTo>
                    <a:lnTo>
                      <a:pt x="1794" y="566"/>
                    </a:lnTo>
                    <a:lnTo>
                      <a:pt x="1579" y="721"/>
                    </a:lnTo>
                    <a:lnTo>
                      <a:pt x="1365" y="897"/>
                    </a:lnTo>
                    <a:lnTo>
                      <a:pt x="1151" y="1072"/>
                    </a:lnTo>
                    <a:lnTo>
                      <a:pt x="936" y="1287"/>
                    </a:lnTo>
                    <a:lnTo>
                      <a:pt x="761" y="1501"/>
                    </a:lnTo>
                    <a:lnTo>
                      <a:pt x="605" y="1715"/>
                    </a:lnTo>
                    <a:lnTo>
                      <a:pt x="449" y="1949"/>
                    </a:lnTo>
                    <a:lnTo>
                      <a:pt x="313" y="2202"/>
                    </a:lnTo>
                    <a:lnTo>
                      <a:pt x="196" y="2436"/>
                    </a:lnTo>
                    <a:lnTo>
                      <a:pt x="118" y="2689"/>
                    </a:lnTo>
                    <a:lnTo>
                      <a:pt x="59" y="2943"/>
                    </a:lnTo>
                    <a:lnTo>
                      <a:pt x="1" y="3215"/>
                    </a:lnTo>
                    <a:lnTo>
                      <a:pt x="1" y="3449"/>
                    </a:lnTo>
                    <a:lnTo>
                      <a:pt x="1" y="3683"/>
                    </a:lnTo>
                    <a:lnTo>
                      <a:pt x="40" y="3897"/>
                    </a:lnTo>
                    <a:lnTo>
                      <a:pt x="79" y="3975"/>
                    </a:lnTo>
                    <a:lnTo>
                      <a:pt x="118" y="4053"/>
                    </a:lnTo>
                    <a:lnTo>
                      <a:pt x="157" y="4131"/>
                    </a:lnTo>
                    <a:lnTo>
                      <a:pt x="215" y="4190"/>
                    </a:lnTo>
                    <a:lnTo>
                      <a:pt x="293" y="4248"/>
                    </a:lnTo>
                    <a:lnTo>
                      <a:pt x="352" y="4307"/>
                    </a:lnTo>
                    <a:lnTo>
                      <a:pt x="508" y="4345"/>
                    </a:lnTo>
                    <a:lnTo>
                      <a:pt x="663" y="4365"/>
                    </a:lnTo>
                    <a:lnTo>
                      <a:pt x="800" y="4345"/>
                    </a:lnTo>
                    <a:lnTo>
                      <a:pt x="956" y="4287"/>
                    </a:lnTo>
                    <a:lnTo>
                      <a:pt x="1112" y="4209"/>
                    </a:lnTo>
                    <a:lnTo>
                      <a:pt x="1287" y="4112"/>
                    </a:lnTo>
                    <a:lnTo>
                      <a:pt x="1501" y="3917"/>
                    </a:lnTo>
                    <a:lnTo>
                      <a:pt x="1540" y="3878"/>
                    </a:lnTo>
                    <a:lnTo>
                      <a:pt x="1579" y="3839"/>
                    </a:lnTo>
                    <a:lnTo>
                      <a:pt x="1774" y="3625"/>
                    </a:lnTo>
                    <a:lnTo>
                      <a:pt x="1969" y="3410"/>
                    </a:lnTo>
                    <a:lnTo>
                      <a:pt x="1988" y="3371"/>
                    </a:lnTo>
                    <a:lnTo>
                      <a:pt x="2242" y="3157"/>
                    </a:lnTo>
                    <a:lnTo>
                      <a:pt x="2495" y="2962"/>
                    </a:lnTo>
                    <a:lnTo>
                      <a:pt x="2690" y="2806"/>
                    </a:lnTo>
                    <a:lnTo>
                      <a:pt x="3021" y="2611"/>
                    </a:lnTo>
                    <a:lnTo>
                      <a:pt x="3352" y="2436"/>
                    </a:lnTo>
                    <a:lnTo>
                      <a:pt x="3644" y="2280"/>
                    </a:lnTo>
                    <a:lnTo>
                      <a:pt x="3722" y="2241"/>
                    </a:lnTo>
                    <a:lnTo>
                      <a:pt x="4054" y="2066"/>
                    </a:lnTo>
                    <a:lnTo>
                      <a:pt x="4210" y="1988"/>
                    </a:lnTo>
                    <a:lnTo>
                      <a:pt x="4346" y="1891"/>
                    </a:lnTo>
                    <a:lnTo>
                      <a:pt x="4463" y="1793"/>
                    </a:lnTo>
                    <a:lnTo>
                      <a:pt x="4580" y="1657"/>
                    </a:lnTo>
                    <a:lnTo>
                      <a:pt x="4697" y="1501"/>
                    </a:lnTo>
                    <a:lnTo>
                      <a:pt x="4736" y="1403"/>
                    </a:lnTo>
                    <a:lnTo>
                      <a:pt x="4775" y="1306"/>
                    </a:lnTo>
                    <a:lnTo>
                      <a:pt x="4833" y="1092"/>
                    </a:lnTo>
                    <a:lnTo>
                      <a:pt x="4833" y="897"/>
                    </a:lnTo>
                    <a:lnTo>
                      <a:pt x="4814" y="799"/>
                    </a:lnTo>
                    <a:lnTo>
                      <a:pt x="4794" y="721"/>
                    </a:lnTo>
                    <a:lnTo>
                      <a:pt x="4716" y="527"/>
                    </a:lnTo>
                    <a:lnTo>
                      <a:pt x="4619" y="390"/>
                    </a:lnTo>
                    <a:lnTo>
                      <a:pt x="4502" y="273"/>
                    </a:lnTo>
                    <a:lnTo>
                      <a:pt x="4346" y="176"/>
                    </a:lnTo>
                    <a:lnTo>
                      <a:pt x="4171" y="98"/>
                    </a:lnTo>
                    <a:lnTo>
                      <a:pt x="4015" y="59"/>
                    </a:lnTo>
                    <a:lnTo>
                      <a:pt x="3839" y="20"/>
                    </a:lnTo>
                    <a:lnTo>
                      <a:pt x="3644"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024;p40">
                <a:extLst>
                  <a:ext uri="{FF2B5EF4-FFF2-40B4-BE49-F238E27FC236}">
                    <a16:creationId xmlns:a16="http://schemas.microsoft.com/office/drawing/2014/main" xmlns="" id="{F448B274-C79B-BCA3-1158-4BA4548BC7F8}"/>
                  </a:ext>
                </a:extLst>
              </p:cNvPr>
              <p:cNvSpPr/>
              <p:nvPr/>
            </p:nvSpPr>
            <p:spPr>
              <a:xfrm>
                <a:off x="13032375" y="476700"/>
                <a:ext cx="120850" cy="109125"/>
              </a:xfrm>
              <a:custGeom>
                <a:avLst/>
                <a:gdLst/>
                <a:ahLst/>
                <a:cxnLst/>
                <a:rect l="l" t="t" r="r" b="b"/>
                <a:pathLst>
                  <a:path w="4834" h="4365" fill="none" extrusionOk="0">
                    <a:moveTo>
                      <a:pt x="3450" y="1"/>
                    </a:moveTo>
                    <a:lnTo>
                      <a:pt x="3411" y="1"/>
                    </a:lnTo>
                    <a:lnTo>
                      <a:pt x="3411" y="1"/>
                    </a:lnTo>
                    <a:lnTo>
                      <a:pt x="3255" y="1"/>
                    </a:lnTo>
                    <a:lnTo>
                      <a:pt x="3079" y="20"/>
                    </a:lnTo>
                    <a:lnTo>
                      <a:pt x="2904" y="59"/>
                    </a:lnTo>
                    <a:lnTo>
                      <a:pt x="2748" y="98"/>
                    </a:lnTo>
                    <a:lnTo>
                      <a:pt x="2748" y="98"/>
                    </a:lnTo>
                    <a:lnTo>
                      <a:pt x="2514" y="176"/>
                    </a:lnTo>
                    <a:lnTo>
                      <a:pt x="2281" y="293"/>
                    </a:lnTo>
                    <a:lnTo>
                      <a:pt x="2047" y="410"/>
                    </a:lnTo>
                    <a:lnTo>
                      <a:pt x="1794" y="566"/>
                    </a:lnTo>
                    <a:lnTo>
                      <a:pt x="1794" y="566"/>
                    </a:lnTo>
                    <a:lnTo>
                      <a:pt x="1579" y="721"/>
                    </a:lnTo>
                    <a:lnTo>
                      <a:pt x="1365" y="897"/>
                    </a:lnTo>
                    <a:lnTo>
                      <a:pt x="1151" y="1072"/>
                    </a:lnTo>
                    <a:lnTo>
                      <a:pt x="936" y="1287"/>
                    </a:lnTo>
                    <a:lnTo>
                      <a:pt x="936" y="1287"/>
                    </a:lnTo>
                    <a:lnTo>
                      <a:pt x="761" y="1501"/>
                    </a:lnTo>
                    <a:lnTo>
                      <a:pt x="605" y="1715"/>
                    </a:lnTo>
                    <a:lnTo>
                      <a:pt x="449" y="1949"/>
                    </a:lnTo>
                    <a:lnTo>
                      <a:pt x="313" y="2202"/>
                    </a:lnTo>
                    <a:lnTo>
                      <a:pt x="313" y="2202"/>
                    </a:lnTo>
                    <a:lnTo>
                      <a:pt x="196" y="2436"/>
                    </a:lnTo>
                    <a:lnTo>
                      <a:pt x="118" y="2689"/>
                    </a:lnTo>
                    <a:lnTo>
                      <a:pt x="59" y="2943"/>
                    </a:lnTo>
                    <a:lnTo>
                      <a:pt x="1" y="3215"/>
                    </a:lnTo>
                    <a:lnTo>
                      <a:pt x="1" y="3215"/>
                    </a:lnTo>
                    <a:lnTo>
                      <a:pt x="1" y="3449"/>
                    </a:lnTo>
                    <a:lnTo>
                      <a:pt x="1" y="3683"/>
                    </a:lnTo>
                    <a:lnTo>
                      <a:pt x="1" y="3683"/>
                    </a:lnTo>
                    <a:lnTo>
                      <a:pt x="40" y="3897"/>
                    </a:lnTo>
                    <a:lnTo>
                      <a:pt x="40" y="3897"/>
                    </a:lnTo>
                    <a:lnTo>
                      <a:pt x="79" y="3975"/>
                    </a:lnTo>
                    <a:lnTo>
                      <a:pt x="118" y="4053"/>
                    </a:lnTo>
                    <a:lnTo>
                      <a:pt x="118" y="4053"/>
                    </a:lnTo>
                    <a:lnTo>
                      <a:pt x="157" y="4131"/>
                    </a:lnTo>
                    <a:lnTo>
                      <a:pt x="215" y="4190"/>
                    </a:lnTo>
                    <a:lnTo>
                      <a:pt x="293" y="4248"/>
                    </a:lnTo>
                    <a:lnTo>
                      <a:pt x="352" y="4307"/>
                    </a:lnTo>
                    <a:lnTo>
                      <a:pt x="352" y="4307"/>
                    </a:lnTo>
                    <a:lnTo>
                      <a:pt x="508" y="4345"/>
                    </a:lnTo>
                    <a:lnTo>
                      <a:pt x="663" y="4365"/>
                    </a:lnTo>
                    <a:lnTo>
                      <a:pt x="663" y="4365"/>
                    </a:lnTo>
                    <a:lnTo>
                      <a:pt x="800" y="4345"/>
                    </a:lnTo>
                    <a:lnTo>
                      <a:pt x="956" y="4287"/>
                    </a:lnTo>
                    <a:lnTo>
                      <a:pt x="956" y="4287"/>
                    </a:lnTo>
                    <a:lnTo>
                      <a:pt x="1112" y="4209"/>
                    </a:lnTo>
                    <a:lnTo>
                      <a:pt x="1287" y="4112"/>
                    </a:lnTo>
                    <a:lnTo>
                      <a:pt x="1287" y="4112"/>
                    </a:lnTo>
                    <a:lnTo>
                      <a:pt x="1501" y="3917"/>
                    </a:lnTo>
                    <a:lnTo>
                      <a:pt x="1501" y="3917"/>
                    </a:lnTo>
                    <a:lnTo>
                      <a:pt x="1540" y="3878"/>
                    </a:lnTo>
                    <a:lnTo>
                      <a:pt x="1579" y="3839"/>
                    </a:lnTo>
                    <a:lnTo>
                      <a:pt x="1579" y="3839"/>
                    </a:lnTo>
                    <a:lnTo>
                      <a:pt x="1774" y="3625"/>
                    </a:lnTo>
                    <a:lnTo>
                      <a:pt x="1969" y="3410"/>
                    </a:lnTo>
                    <a:lnTo>
                      <a:pt x="1988" y="3371"/>
                    </a:lnTo>
                    <a:lnTo>
                      <a:pt x="1988" y="3371"/>
                    </a:lnTo>
                    <a:lnTo>
                      <a:pt x="2242" y="3157"/>
                    </a:lnTo>
                    <a:lnTo>
                      <a:pt x="2495" y="2962"/>
                    </a:lnTo>
                    <a:lnTo>
                      <a:pt x="2495" y="2962"/>
                    </a:lnTo>
                    <a:lnTo>
                      <a:pt x="2690" y="2806"/>
                    </a:lnTo>
                    <a:lnTo>
                      <a:pt x="2690" y="2806"/>
                    </a:lnTo>
                    <a:lnTo>
                      <a:pt x="3021" y="2611"/>
                    </a:lnTo>
                    <a:lnTo>
                      <a:pt x="3352" y="2436"/>
                    </a:lnTo>
                    <a:lnTo>
                      <a:pt x="3644" y="2280"/>
                    </a:lnTo>
                    <a:lnTo>
                      <a:pt x="3722" y="2241"/>
                    </a:lnTo>
                    <a:lnTo>
                      <a:pt x="3722" y="2241"/>
                    </a:lnTo>
                    <a:lnTo>
                      <a:pt x="4054" y="2066"/>
                    </a:lnTo>
                    <a:lnTo>
                      <a:pt x="4210" y="1988"/>
                    </a:lnTo>
                    <a:lnTo>
                      <a:pt x="4346" y="1891"/>
                    </a:lnTo>
                    <a:lnTo>
                      <a:pt x="4346" y="1891"/>
                    </a:lnTo>
                    <a:lnTo>
                      <a:pt x="4463" y="1793"/>
                    </a:lnTo>
                    <a:lnTo>
                      <a:pt x="4580" y="1657"/>
                    </a:lnTo>
                    <a:lnTo>
                      <a:pt x="4697" y="1501"/>
                    </a:lnTo>
                    <a:lnTo>
                      <a:pt x="4736" y="1403"/>
                    </a:lnTo>
                    <a:lnTo>
                      <a:pt x="4775" y="1306"/>
                    </a:lnTo>
                    <a:lnTo>
                      <a:pt x="4775" y="1306"/>
                    </a:lnTo>
                    <a:lnTo>
                      <a:pt x="4833" y="1092"/>
                    </a:lnTo>
                    <a:lnTo>
                      <a:pt x="4833" y="897"/>
                    </a:lnTo>
                    <a:lnTo>
                      <a:pt x="4833" y="897"/>
                    </a:lnTo>
                    <a:lnTo>
                      <a:pt x="4814" y="799"/>
                    </a:lnTo>
                    <a:lnTo>
                      <a:pt x="4794" y="721"/>
                    </a:lnTo>
                    <a:lnTo>
                      <a:pt x="4716" y="527"/>
                    </a:lnTo>
                    <a:lnTo>
                      <a:pt x="4716" y="527"/>
                    </a:lnTo>
                    <a:lnTo>
                      <a:pt x="4619" y="390"/>
                    </a:lnTo>
                    <a:lnTo>
                      <a:pt x="4502" y="273"/>
                    </a:lnTo>
                    <a:lnTo>
                      <a:pt x="4502" y="273"/>
                    </a:lnTo>
                    <a:lnTo>
                      <a:pt x="4346" y="176"/>
                    </a:lnTo>
                    <a:lnTo>
                      <a:pt x="4171" y="98"/>
                    </a:lnTo>
                    <a:lnTo>
                      <a:pt x="4171" y="98"/>
                    </a:lnTo>
                    <a:lnTo>
                      <a:pt x="4015" y="59"/>
                    </a:lnTo>
                    <a:lnTo>
                      <a:pt x="3839" y="20"/>
                    </a:lnTo>
                    <a:lnTo>
                      <a:pt x="3644" y="1"/>
                    </a:lnTo>
                    <a:lnTo>
                      <a:pt x="345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025;p40">
                <a:extLst>
                  <a:ext uri="{FF2B5EF4-FFF2-40B4-BE49-F238E27FC236}">
                    <a16:creationId xmlns:a16="http://schemas.microsoft.com/office/drawing/2014/main" xmlns="" id="{EB189DF0-0B43-AFA1-1727-B8067322921D}"/>
                  </a:ext>
                </a:extLst>
              </p:cNvPr>
              <p:cNvSpPr/>
              <p:nvPr/>
            </p:nvSpPr>
            <p:spPr>
              <a:xfrm>
                <a:off x="13041650" y="511275"/>
                <a:ext cx="60900" cy="81375"/>
              </a:xfrm>
              <a:custGeom>
                <a:avLst/>
                <a:gdLst/>
                <a:ahLst/>
                <a:cxnLst/>
                <a:rect l="l" t="t" r="r" b="b"/>
                <a:pathLst>
                  <a:path w="2436" h="3255" extrusionOk="0">
                    <a:moveTo>
                      <a:pt x="1384" y="1"/>
                    </a:moveTo>
                    <a:lnTo>
                      <a:pt x="1228" y="20"/>
                    </a:lnTo>
                    <a:lnTo>
                      <a:pt x="1091" y="59"/>
                    </a:lnTo>
                    <a:lnTo>
                      <a:pt x="955" y="118"/>
                    </a:lnTo>
                    <a:lnTo>
                      <a:pt x="819" y="196"/>
                    </a:lnTo>
                    <a:lnTo>
                      <a:pt x="702" y="274"/>
                    </a:lnTo>
                    <a:lnTo>
                      <a:pt x="585" y="371"/>
                    </a:lnTo>
                    <a:lnTo>
                      <a:pt x="468" y="469"/>
                    </a:lnTo>
                    <a:lnTo>
                      <a:pt x="370" y="585"/>
                    </a:lnTo>
                    <a:lnTo>
                      <a:pt x="273" y="722"/>
                    </a:lnTo>
                    <a:lnTo>
                      <a:pt x="195" y="858"/>
                    </a:lnTo>
                    <a:lnTo>
                      <a:pt x="137" y="995"/>
                    </a:lnTo>
                    <a:lnTo>
                      <a:pt x="78" y="1150"/>
                    </a:lnTo>
                    <a:lnTo>
                      <a:pt x="39" y="1326"/>
                    </a:lnTo>
                    <a:lnTo>
                      <a:pt x="0" y="1482"/>
                    </a:lnTo>
                    <a:lnTo>
                      <a:pt x="0" y="1638"/>
                    </a:lnTo>
                    <a:lnTo>
                      <a:pt x="0" y="1813"/>
                    </a:lnTo>
                    <a:lnTo>
                      <a:pt x="20" y="1969"/>
                    </a:lnTo>
                    <a:lnTo>
                      <a:pt x="39" y="2125"/>
                    </a:lnTo>
                    <a:lnTo>
                      <a:pt x="98" y="2261"/>
                    </a:lnTo>
                    <a:lnTo>
                      <a:pt x="156" y="2397"/>
                    </a:lnTo>
                    <a:lnTo>
                      <a:pt x="215" y="2534"/>
                    </a:lnTo>
                    <a:lnTo>
                      <a:pt x="292" y="2670"/>
                    </a:lnTo>
                    <a:lnTo>
                      <a:pt x="390" y="2787"/>
                    </a:lnTo>
                    <a:lnTo>
                      <a:pt x="487" y="2885"/>
                    </a:lnTo>
                    <a:lnTo>
                      <a:pt x="604" y="2982"/>
                    </a:lnTo>
                    <a:lnTo>
                      <a:pt x="721" y="3060"/>
                    </a:lnTo>
                    <a:lnTo>
                      <a:pt x="857" y="3138"/>
                    </a:lnTo>
                    <a:lnTo>
                      <a:pt x="994" y="3196"/>
                    </a:lnTo>
                    <a:lnTo>
                      <a:pt x="1150" y="3235"/>
                    </a:lnTo>
                    <a:lnTo>
                      <a:pt x="1325" y="3255"/>
                    </a:lnTo>
                    <a:lnTo>
                      <a:pt x="1500" y="3255"/>
                    </a:lnTo>
                    <a:lnTo>
                      <a:pt x="1695" y="3235"/>
                    </a:lnTo>
                    <a:lnTo>
                      <a:pt x="1871" y="3177"/>
                    </a:lnTo>
                    <a:lnTo>
                      <a:pt x="1695" y="3118"/>
                    </a:lnTo>
                    <a:lnTo>
                      <a:pt x="1539" y="3021"/>
                    </a:lnTo>
                    <a:lnTo>
                      <a:pt x="1403" y="2885"/>
                    </a:lnTo>
                    <a:lnTo>
                      <a:pt x="1286" y="2748"/>
                    </a:lnTo>
                    <a:lnTo>
                      <a:pt x="1208" y="2592"/>
                    </a:lnTo>
                    <a:lnTo>
                      <a:pt x="1130" y="2417"/>
                    </a:lnTo>
                    <a:lnTo>
                      <a:pt x="1072" y="2222"/>
                    </a:lnTo>
                    <a:lnTo>
                      <a:pt x="1052" y="2047"/>
                    </a:lnTo>
                    <a:lnTo>
                      <a:pt x="1033" y="1852"/>
                    </a:lnTo>
                    <a:lnTo>
                      <a:pt x="1052" y="1657"/>
                    </a:lnTo>
                    <a:lnTo>
                      <a:pt x="1091" y="1462"/>
                    </a:lnTo>
                    <a:lnTo>
                      <a:pt x="1130" y="1267"/>
                    </a:lnTo>
                    <a:lnTo>
                      <a:pt x="1208" y="1092"/>
                    </a:lnTo>
                    <a:lnTo>
                      <a:pt x="1286" y="917"/>
                    </a:lnTo>
                    <a:lnTo>
                      <a:pt x="1403" y="761"/>
                    </a:lnTo>
                    <a:lnTo>
                      <a:pt x="1520" y="624"/>
                    </a:lnTo>
                    <a:lnTo>
                      <a:pt x="1656" y="527"/>
                    </a:lnTo>
                    <a:lnTo>
                      <a:pt x="1832" y="430"/>
                    </a:lnTo>
                    <a:lnTo>
                      <a:pt x="2007" y="371"/>
                    </a:lnTo>
                    <a:lnTo>
                      <a:pt x="2202" y="332"/>
                    </a:lnTo>
                    <a:lnTo>
                      <a:pt x="2436" y="332"/>
                    </a:lnTo>
                    <a:lnTo>
                      <a:pt x="2299" y="235"/>
                    </a:lnTo>
                    <a:lnTo>
                      <a:pt x="2163" y="137"/>
                    </a:lnTo>
                    <a:lnTo>
                      <a:pt x="1988" y="79"/>
                    </a:lnTo>
                    <a:lnTo>
                      <a:pt x="1832" y="20"/>
                    </a:lnTo>
                    <a:lnTo>
                      <a:pt x="1676"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026;p40">
                <a:extLst>
                  <a:ext uri="{FF2B5EF4-FFF2-40B4-BE49-F238E27FC236}">
                    <a16:creationId xmlns:a16="http://schemas.microsoft.com/office/drawing/2014/main" xmlns="" id="{51CD35AE-F282-3609-EAE9-12144A47EB8B}"/>
                  </a:ext>
                </a:extLst>
              </p:cNvPr>
              <p:cNvSpPr/>
              <p:nvPr/>
            </p:nvSpPr>
            <p:spPr>
              <a:xfrm>
                <a:off x="13041650" y="511275"/>
                <a:ext cx="60900" cy="81375"/>
              </a:xfrm>
              <a:custGeom>
                <a:avLst/>
                <a:gdLst/>
                <a:ahLst/>
                <a:cxnLst/>
                <a:rect l="l" t="t" r="r" b="b"/>
                <a:pathLst>
                  <a:path w="2436" h="3255" fill="none" extrusionOk="0">
                    <a:moveTo>
                      <a:pt x="39" y="1326"/>
                    </a:moveTo>
                    <a:lnTo>
                      <a:pt x="39" y="1326"/>
                    </a:lnTo>
                    <a:lnTo>
                      <a:pt x="0" y="1482"/>
                    </a:lnTo>
                    <a:lnTo>
                      <a:pt x="0" y="1638"/>
                    </a:lnTo>
                    <a:lnTo>
                      <a:pt x="0" y="1813"/>
                    </a:lnTo>
                    <a:lnTo>
                      <a:pt x="20" y="1969"/>
                    </a:lnTo>
                    <a:lnTo>
                      <a:pt x="39" y="2125"/>
                    </a:lnTo>
                    <a:lnTo>
                      <a:pt x="98" y="2261"/>
                    </a:lnTo>
                    <a:lnTo>
                      <a:pt x="156" y="2397"/>
                    </a:lnTo>
                    <a:lnTo>
                      <a:pt x="215" y="2534"/>
                    </a:lnTo>
                    <a:lnTo>
                      <a:pt x="292" y="2670"/>
                    </a:lnTo>
                    <a:lnTo>
                      <a:pt x="390" y="2787"/>
                    </a:lnTo>
                    <a:lnTo>
                      <a:pt x="487" y="2885"/>
                    </a:lnTo>
                    <a:lnTo>
                      <a:pt x="604" y="2982"/>
                    </a:lnTo>
                    <a:lnTo>
                      <a:pt x="721" y="3060"/>
                    </a:lnTo>
                    <a:lnTo>
                      <a:pt x="857" y="3138"/>
                    </a:lnTo>
                    <a:lnTo>
                      <a:pt x="994" y="3196"/>
                    </a:lnTo>
                    <a:lnTo>
                      <a:pt x="1150" y="3235"/>
                    </a:lnTo>
                    <a:lnTo>
                      <a:pt x="1150" y="3235"/>
                    </a:lnTo>
                    <a:lnTo>
                      <a:pt x="1325" y="3255"/>
                    </a:lnTo>
                    <a:lnTo>
                      <a:pt x="1500" y="3255"/>
                    </a:lnTo>
                    <a:lnTo>
                      <a:pt x="1695" y="3235"/>
                    </a:lnTo>
                    <a:lnTo>
                      <a:pt x="1871" y="3177"/>
                    </a:lnTo>
                    <a:lnTo>
                      <a:pt x="1871" y="3177"/>
                    </a:lnTo>
                    <a:lnTo>
                      <a:pt x="1695" y="3118"/>
                    </a:lnTo>
                    <a:lnTo>
                      <a:pt x="1695" y="3118"/>
                    </a:lnTo>
                    <a:lnTo>
                      <a:pt x="1539" y="3021"/>
                    </a:lnTo>
                    <a:lnTo>
                      <a:pt x="1539" y="3021"/>
                    </a:lnTo>
                    <a:lnTo>
                      <a:pt x="1403" y="2885"/>
                    </a:lnTo>
                    <a:lnTo>
                      <a:pt x="1286" y="2748"/>
                    </a:lnTo>
                    <a:lnTo>
                      <a:pt x="1286" y="2748"/>
                    </a:lnTo>
                    <a:lnTo>
                      <a:pt x="1208" y="2592"/>
                    </a:lnTo>
                    <a:lnTo>
                      <a:pt x="1130" y="2417"/>
                    </a:lnTo>
                    <a:lnTo>
                      <a:pt x="1130" y="2417"/>
                    </a:lnTo>
                    <a:lnTo>
                      <a:pt x="1072" y="2222"/>
                    </a:lnTo>
                    <a:lnTo>
                      <a:pt x="1052" y="2047"/>
                    </a:lnTo>
                    <a:lnTo>
                      <a:pt x="1033" y="1852"/>
                    </a:lnTo>
                    <a:lnTo>
                      <a:pt x="1052" y="1657"/>
                    </a:lnTo>
                    <a:lnTo>
                      <a:pt x="1052" y="1657"/>
                    </a:lnTo>
                    <a:lnTo>
                      <a:pt x="1091" y="1462"/>
                    </a:lnTo>
                    <a:lnTo>
                      <a:pt x="1130" y="1267"/>
                    </a:lnTo>
                    <a:lnTo>
                      <a:pt x="1130" y="1267"/>
                    </a:lnTo>
                    <a:lnTo>
                      <a:pt x="1208" y="1092"/>
                    </a:lnTo>
                    <a:lnTo>
                      <a:pt x="1286" y="917"/>
                    </a:lnTo>
                    <a:lnTo>
                      <a:pt x="1286" y="917"/>
                    </a:lnTo>
                    <a:lnTo>
                      <a:pt x="1403" y="761"/>
                    </a:lnTo>
                    <a:lnTo>
                      <a:pt x="1520" y="624"/>
                    </a:lnTo>
                    <a:lnTo>
                      <a:pt x="1520" y="624"/>
                    </a:lnTo>
                    <a:lnTo>
                      <a:pt x="1656" y="527"/>
                    </a:lnTo>
                    <a:lnTo>
                      <a:pt x="1832" y="430"/>
                    </a:lnTo>
                    <a:lnTo>
                      <a:pt x="1832" y="430"/>
                    </a:lnTo>
                    <a:lnTo>
                      <a:pt x="2007" y="371"/>
                    </a:lnTo>
                    <a:lnTo>
                      <a:pt x="2202" y="332"/>
                    </a:lnTo>
                    <a:lnTo>
                      <a:pt x="2202" y="332"/>
                    </a:lnTo>
                    <a:lnTo>
                      <a:pt x="2319" y="332"/>
                    </a:lnTo>
                    <a:lnTo>
                      <a:pt x="2436" y="332"/>
                    </a:lnTo>
                    <a:lnTo>
                      <a:pt x="2436" y="332"/>
                    </a:lnTo>
                    <a:lnTo>
                      <a:pt x="2299" y="235"/>
                    </a:lnTo>
                    <a:lnTo>
                      <a:pt x="2163" y="137"/>
                    </a:lnTo>
                    <a:lnTo>
                      <a:pt x="1988" y="79"/>
                    </a:lnTo>
                    <a:lnTo>
                      <a:pt x="1832" y="20"/>
                    </a:lnTo>
                    <a:lnTo>
                      <a:pt x="1832" y="20"/>
                    </a:lnTo>
                    <a:lnTo>
                      <a:pt x="1676" y="1"/>
                    </a:lnTo>
                    <a:lnTo>
                      <a:pt x="1520" y="1"/>
                    </a:lnTo>
                    <a:lnTo>
                      <a:pt x="1384" y="1"/>
                    </a:lnTo>
                    <a:lnTo>
                      <a:pt x="1228" y="20"/>
                    </a:lnTo>
                    <a:lnTo>
                      <a:pt x="1091" y="59"/>
                    </a:lnTo>
                    <a:lnTo>
                      <a:pt x="955" y="118"/>
                    </a:lnTo>
                    <a:lnTo>
                      <a:pt x="819" y="196"/>
                    </a:lnTo>
                    <a:lnTo>
                      <a:pt x="702" y="274"/>
                    </a:lnTo>
                    <a:lnTo>
                      <a:pt x="585" y="371"/>
                    </a:lnTo>
                    <a:lnTo>
                      <a:pt x="468" y="469"/>
                    </a:lnTo>
                    <a:lnTo>
                      <a:pt x="370" y="585"/>
                    </a:lnTo>
                    <a:lnTo>
                      <a:pt x="273" y="722"/>
                    </a:lnTo>
                    <a:lnTo>
                      <a:pt x="195" y="858"/>
                    </a:lnTo>
                    <a:lnTo>
                      <a:pt x="137" y="995"/>
                    </a:lnTo>
                    <a:lnTo>
                      <a:pt x="78" y="1150"/>
                    </a:lnTo>
                    <a:lnTo>
                      <a:pt x="39" y="132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027;p40">
                <a:extLst>
                  <a:ext uri="{FF2B5EF4-FFF2-40B4-BE49-F238E27FC236}">
                    <a16:creationId xmlns:a16="http://schemas.microsoft.com/office/drawing/2014/main" xmlns="" id="{64DF1922-A7B7-2858-873A-B06F91875F1E}"/>
                  </a:ext>
                </a:extLst>
              </p:cNvPr>
              <p:cNvSpPr/>
              <p:nvPr/>
            </p:nvSpPr>
            <p:spPr>
              <a:xfrm>
                <a:off x="13061125" y="517125"/>
                <a:ext cx="54575" cy="74550"/>
              </a:xfrm>
              <a:custGeom>
                <a:avLst/>
                <a:gdLst/>
                <a:ahLst/>
                <a:cxnLst/>
                <a:rect l="l" t="t" r="r" b="b"/>
                <a:pathLst>
                  <a:path w="2183" h="2982" extrusionOk="0">
                    <a:moveTo>
                      <a:pt x="1267" y="1"/>
                    </a:moveTo>
                    <a:lnTo>
                      <a:pt x="1170" y="20"/>
                    </a:lnTo>
                    <a:lnTo>
                      <a:pt x="1131" y="20"/>
                    </a:lnTo>
                    <a:lnTo>
                      <a:pt x="1033" y="40"/>
                    </a:lnTo>
                    <a:lnTo>
                      <a:pt x="1014" y="59"/>
                    </a:lnTo>
                    <a:lnTo>
                      <a:pt x="975" y="59"/>
                    </a:lnTo>
                    <a:lnTo>
                      <a:pt x="916" y="79"/>
                    </a:lnTo>
                    <a:lnTo>
                      <a:pt x="858" y="118"/>
                    </a:lnTo>
                    <a:lnTo>
                      <a:pt x="819" y="137"/>
                    </a:lnTo>
                    <a:lnTo>
                      <a:pt x="760" y="157"/>
                    </a:lnTo>
                    <a:lnTo>
                      <a:pt x="760" y="176"/>
                    </a:lnTo>
                    <a:lnTo>
                      <a:pt x="702" y="196"/>
                    </a:lnTo>
                    <a:lnTo>
                      <a:pt x="624" y="254"/>
                    </a:lnTo>
                    <a:lnTo>
                      <a:pt x="566" y="293"/>
                    </a:lnTo>
                    <a:lnTo>
                      <a:pt x="566" y="312"/>
                    </a:lnTo>
                    <a:lnTo>
                      <a:pt x="546" y="312"/>
                    </a:lnTo>
                    <a:lnTo>
                      <a:pt x="488" y="371"/>
                    </a:lnTo>
                    <a:lnTo>
                      <a:pt x="429" y="449"/>
                    </a:lnTo>
                    <a:lnTo>
                      <a:pt x="312" y="585"/>
                    </a:lnTo>
                    <a:lnTo>
                      <a:pt x="312" y="605"/>
                    </a:lnTo>
                    <a:lnTo>
                      <a:pt x="215" y="741"/>
                    </a:lnTo>
                    <a:lnTo>
                      <a:pt x="215" y="761"/>
                    </a:lnTo>
                    <a:lnTo>
                      <a:pt x="156" y="858"/>
                    </a:lnTo>
                    <a:lnTo>
                      <a:pt x="98" y="994"/>
                    </a:lnTo>
                    <a:lnTo>
                      <a:pt x="40" y="1248"/>
                    </a:lnTo>
                    <a:lnTo>
                      <a:pt x="1" y="1501"/>
                    </a:lnTo>
                    <a:lnTo>
                      <a:pt x="1" y="1735"/>
                    </a:lnTo>
                    <a:lnTo>
                      <a:pt x="20" y="1949"/>
                    </a:lnTo>
                    <a:lnTo>
                      <a:pt x="78" y="2163"/>
                    </a:lnTo>
                    <a:lnTo>
                      <a:pt x="137" y="2339"/>
                    </a:lnTo>
                    <a:lnTo>
                      <a:pt x="234" y="2475"/>
                    </a:lnTo>
                    <a:lnTo>
                      <a:pt x="312" y="2612"/>
                    </a:lnTo>
                    <a:lnTo>
                      <a:pt x="429" y="2728"/>
                    </a:lnTo>
                    <a:lnTo>
                      <a:pt x="527" y="2806"/>
                    </a:lnTo>
                    <a:lnTo>
                      <a:pt x="663" y="2884"/>
                    </a:lnTo>
                    <a:lnTo>
                      <a:pt x="760" y="2923"/>
                    </a:lnTo>
                    <a:lnTo>
                      <a:pt x="897" y="2962"/>
                    </a:lnTo>
                    <a:lnTo>
                      <a:pt x="994" y="2982"/>
                    </a:lnTo>
                    <a:lnTo>
                      <a:pt x="1189" y="2904"/>
                    </a:lnTo>
                    <a:lnTo>
                      <a:pt x="1384" y="2806"/>
                    </a:lnTo>
                    <a:lnTo>
                      <a:pt x="1559" y="2690"/>
                    </a:lnTo>
                    <a:lnTo>
                      <a:pt x="1735" y="2534"/>
                    </a:lnTo>
                    <a:lnTo>
                      <a:pt x="1871" y="2358"/>
                    </a:lnTo>
                    <a:lnTo>
                      <a:pt x="1988" y="2144"/>
                    </a:lnTo>
                    <a:lnTo>
                      <a:pt x="2085" y="1930"/>
                    </a:lnTo>
                    <a:lnTo>
                      <a:pt x="2144" y="1696"/>
                    </a:lnTo>
                    <a:lnTo>
                      <a:pt x="2183" y="1462"/>
                    </a:lnTo>
                    <a:lnTo>
                      <a:pt x="2183" y="1209"/>
                    </a:lnTo>
                    <a:lnTo>
                      <a:pt x="2163" y="975"/>
                    </a:lnTo>
                    <a:lnTo>
                      <a:pt x="2105" y="761"/>
                    </a:lnTo>
                    <a:lnTo>
                      <a:pt x="2007" y="546"/>
                    </a:lnTo>
                    <a:lnTo>
                      <a:pt x="1890" y="371"/>
                    </a:lnTo>
                    <a:lnTo>
                      <a:pt x="1754" y="196"/>
                    </a:lnTo>
                    <a:lnTo>
                      <a:pt x="1598" y="40"/>
                    </a:lnTo>
                    <a:lnTo>
                      <a:pt x="1520" y="20"/>
                    </a:lnTo>
                    <a:lnTo>
                      <a:pt x="1403"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028;p40">
                <a:extLst>
                  <a:ext uri="{FF2B5EF4-FFF2-40B4-BE49-F238E27FC236}">
                    <a16:creationId xmlns:a16="http://schemas.microsoft.com/office/drawing/2014/main" xmlns="" id="{905810B2-A318-EE1C-D7E1-3140E42ED00D}"/>
                  </a:ext>
                </a:extLst>
              </p:cNvPr>
              <p:cNvSpPr/>
              <p:nvPr/>
            </p:nvSpPr>
            <p:spPr>
              <a:xfrm>
                <a:off x="13061125" y="517125"/>
                <a:ext cx="54575" cy="74550"/>
              </a:xfrm>
              <a:custGeom>
                <a:avLst/>
                <a:gdLst/>
                <a:ahLst/>
                <a:cxnLst/>
                <a:rect l="l" t="t" r="r" b="b"/>
                <a:pathLst>
                  <a:path w="2183" h="2982" fill="none" extrusionOk="0">
                    <a:moveTo>
                      <a:pt x="1520" y="20"/>
                    </a:moveTo>
                    <a:lnTo>
                      <a:pt x="1520" y="20"/>
                    </a:lnTo>
                    <a:lnTo>
                      <a:pt x="1403" y="1"/>
                    </a:lnTo>
                    <a:lnTo>
                      <a:pt x="1403" y="1"/>
                    </a:lnTo>
                    <a:lnTo>
                      <a:pt x="1364" y="1"/>
                    </a:lnTo>
                    <a:lnTo>
                      <a:pt x="1364" y="1"/>
                    </a:lnTo>
                    <a:lnTo>
                      <a:pt x="1364" y="1"/>
                    </a:lnTo>
                    <a:lnTo>
                      <a:pt x="1345" y="1"/>
                    </a:lnTo>
                    <a:lnTo>
                      <a:pt x="1345" y="1"/>
                    </a:lnTo>
                    <a:lnTo>
                      <a:pt x="1345" y="1"/>
                    </a:lnTo>
                    <a:lnTo>
                      <a:pt x="1267" y="1"/>
                    </a:lnTo>
                    <a:lnTo>
                      <a:pt x="1267" y="1"/>
                    </a:lnTo>
                    <a:lnTo>
                      <a:pt x="1170" y="20"/>
                    </a:lnTo>
                    <a:lnTo>
                      <a:pt x="1170" y="20"/>
                    </a:lnTo>
                    <a:lnTo>
                      <a:pt x="1150" y="20"/>
                    </a:lnTo>
                    <a:lnTo>
                      <a:pt x="1150" y="20"/>
                    </a:lnTo>
                    <a:lnTo>
                      <a:pt x="1150" y="20"/>
                    </a:lnTo>
                    <a:lnTo>
                      <a:pt x="1131" y="20"/>
                    </a:lnTo>
                    <a:lnTo>
                      <a:pt x="1131" y="20"/>
                    </a:lnTo>
                    <a:lnTo>
                      <a:pt x="1131" y="20"/>
                    </a:lnTo>
                    <a:lnTo>
                      <a:pt x="1131" y="20"/>
                    </a:lnTo>
                    <a:lnTo>
                      <a:pt x="1131" y="20"/>
                    </a:lnTo>
                    <a:lnTo>
                      <a:pt x="1131" y="20"/>
                    </a:lnTo>
                    <a:lnTo>
                      <a:pt x="1033" y="40"/>
                    </a:lnTo>
                    <a:lnTo>
                      <a:pt x="1014" y="59"/>
                    </a:lnTo>
                    <a:lnTo>
                      <a:pt x="1014" y="59"/>
                    </a:lnTo>
                    <a:lnTo>
                      <a:pt x="994" y="59"/>
                    </a:lnTo>
                    <a:lnTo>
                      <a:pt x="975" y="59"/>
                    </a:lnTo>
                    <a:lnTo>
                      <a:pt x="975" y="59"/>
                    </a:lnTo>
                    <a:lnTo>
                      <a:pt x="916" y="79"/>
                    </a:lnTo>
                    <a:lnTo>
                      <a:pt x="916" y="79"/>
                    </a:lnTo>
                    <a:lnTo>
                      <a:pt x="858" y="118"/>
                    </a:lnTo>
                    <a:lnTo>
                      <a:pt x="858" y="118"/>
                    </a:lnTo>
                    <a:lnTo>
                      <a:pt x="858" y="118"/>
                    </a:lnTo>
                    <a:lnTo>
                      <a:pt x="858" y="118"/>
                    </a:lnTo>
                    <a:lnTo>
                      <a:pt x="858" y="118"/>
                    </a:lnTo>
                    <a:lnTo>
                      <a:pt x="858" y="118"/>
                    </a:lnTo>
                    <a:lnTo>
                      <a:pt x="858" y="118"/>
                    </a:lnTo>
                    <a:lnTo>
                      <a:pt x="819" y="137"/>
                    </a:lnTo>
                    <a:lnTo>
                      <a:pt x="819" y="137"/>
                    </a:lnTo>
                    <a:lnTo>
                      <a:pt x="760" y="157"/>
                    </a:lnTo>
                    <a:lnTo>
                      <a:pt x="760" y="157"/>
                    </a:lnTo>
                    <a:lnTo>
                      <a:pt x="760" y="176"/>
                    </a:lnTo>
                    <a:lnTo>
                      <a:pt x="760" y="176"/>
                    </a:lnTo>
                    <a:lnTo>
                      <a:pt x="702" y="196"/>
                    </a:lnTo>
                    <a:lnTo>
                      <a:pt x="702" y="196"/>
                    </a:lnTo>
                    <a:lnTo>
                      <a:pt x="624" y="254"/>
                    </a:lnTo>
                    <a:lnTo>
                      <a:pt x="624" y="254"/>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312"/>
                    </a:lnTo>
                    <a:lnTo>
                      <a:pt x="566" y="293"/>
                    </a:lnTo>
                    <a:lnTo>
                      <a:pt x="566" y="312"/>
                    </a:lnTo>
                    <a:lnTo>
                      <a:pt x="566" y="312"/>
                    </a:lnTo>
                    <a:lnTo>
                      <a:pt x="546" y="312"/>
                    </a:lnTo>
                    <a:lnTo>
                      <a:pt x="546" y="312"/>
                    </a:lnTo>
                    <a:lnTo>
                      <a:pt x="488" y="371"/>
                    </a:lnTo>
                    <a:lnTo>
                      <a:pt x="488" y="371"/>
                    </a:lnTo>
                    <a:lnTo>
                      <a:pt x="429" y="449"/>
                    </a:lnTo>
                    <a:lnTo>
                      <a:pt x="429" y="449"/>
                    </a:lnTo>
                    <a:lnTo>
                      <a:pt x="312" y="585"/>
                    </a:lnTo>
                    <a:lnTo>
                      <a:pt x="312" y="585"/>
                    </a:lnTo>
                    <a:lnTo>
                      <a:pt x="312" y="585"/>
                    </a:lnTo>
                    <a:lnTo>
                      <a:pt x="312" y="605"/>
                    </a:lnTo>
                    <a:lnTo>
                      <a:pt x="312" y="605"/>
                    </a:lnTo>
                    <a:lnTo>
                      <a:pt x="312" y="605"/>
                    </a:lnTo>
                    <a:lnTo>
                      <a:pt x="312" y="605"/>
                    </a:lnTo>
                    <a:lnTo>
                      <a:pt x="312" y="605"/>
                    </a:lnTo>
                    <a:lnTo>
                      <a:pt x="215" y="741"/>
                    </a:lnTo>
                    <a:lnTo>
                      <a:pt x="215" y="761"/>
                    </a:lnTo>
                    <a:lnTo>
                      <a:pt x="215" y="761"/>
                    </a:lnTo>
                    <a:lnTo>
                      <a:pt x="156" y="858"/>
                    </a:lnTo>
                    <a:lnTo>
                      <a:pt x="156" y="858"/>
                    </a:lnTo>
                    <a:lnTo>
                      <a:pt x="98" y="994"/>
                    </a:lnTo>
                    <a:lnTo>
                      <a:pt x="98" y="994"/>
                    </a:lnTo>
                    <a:lnTo>
                      <a:pt x="98" y="994"/>
                    </a:lnTo>
                    <a:lnTo>
                      <a:pt x="98" y="994"/>
                    </a:lnTo>
                    <a:lnTo>
                      <a:pt x="98" y="994"/>
                    </a:lnTo>
                    <a:lnTo>
                      <a:pt x="40" y="1248"/>
                    </a:lnTo>
                    <a:lnTo>
                      <a:pt x="40" y="1248"/>
                    </a:lnTo>
                    <a:lnTo>
                      <a:pt x="1" y="1501"/>
                    </a:lnTo>
                    <a:lnTo>
                      <a:pt x="1" y="1501"/>
                    </a:lnTo>
                    <a:lnTo>
                      <a:pt x="1" y="1501"/>
                    </a:lnTo>
                    <a:lnTo>
                      <a:pt x="1" y="1735"/>
                    </a:lnTo>
                    <a:lnTo>
                      <a:pt x="1" y="1735"/>
                    </a:lnTo>
                    <a:lnTo>
                      <a:pt x="20" y="1949"/>
                    </a:lnTo>
                    <a:lnTo>
                      <a:pt x="20" y="1969"/>
                    </a:lnTo>
                    <a:lnTo>
                      <a:pt x="20" y="1949"/>
                    </a:lnTo>
                    <a:lnTo>
                      <a:pt x="20" y="1949"/>
                    </a:lnTo>
                    <a:lnTo>
                      <a:pt x="20" y="1949"/>
                    </a:lnTo>
                    <a:lnTo>
                      <a:pt x="78" y="2163"/>
                    </a:lnTo>
                    <a:lnTo>
                      <a:pt x="78" y="2163"/>
                    </a:lnTo>
                    <a:lnTo>
                      <a:pt x="137" y="2339"/>
                    </a:lnTo>
                    <a:lnTo>
                      <a:pt x="137" y="2339"/>
                    </a:lnTo>
                    <a:lnTo>
                      <a:pt x="137" y="2339"/>
                    </a:lnTo>
                    <a:lnTo>
                      <a:pt x="137" y="2339"/>
                    </a:lnTo>
                    <a:lnTo>
                      <a:pt x="137" y="2339"/>
                    </a:lnTo>
                    <a:lnTo>
                      <a:pt x="137" y="2339"/>
                    </a:lnTo>
                    <a:lnTo>
                      <a:pt x="137" y="2339"/>
                    </a:lnTo>
                    <a:lnTo>
                      <a:pt x="137" y="2339"/>
                    </a:lnTo>
                    <a:lnTo>
                      <a:pt x="137" y="2339"/>
                    </a:lnTo>
                    <a:lnTo>
                      <a:pt x="137" y="2339"/>
                    </a:lnTo>
                    <a:lnTo>
                      <a:pt x="137" y="2339"/>
                    </a:lnTo>
                    <a:lnTo>
                      <a:pt x="234" y="2475"/>
                    </a:lnTo>
                    <a:lnTo>
                      <a:pt x="234" y="2475"/>
                    </a:lnTo>
                    <a:lnTo>
                      <a:pt x="312" y="2612"/>
                    </a:lnTo>
                    <a:lnTo>
                      <a:pt x="312" y="2612"/>
                    </a:lnTo>
                    <a:lnTo>
                      <a:pt x="312" y="2612"/>
                    </a:lnTo>
                    <a:lnTo>
                      <a:pt x="312" y="2612"/>
                    </a:lnTo>
                    <a:lnTo>
                      <a:pt x="312" y="2612"/>
                    </a:lnTo>
                    <a:lnTo>
                      <a:pt x="312" y="2612"/>
                    </a:lnTo>
                    <a:lnTo>
                      <a:pt x="429" y="2728"/>
                    </a:lnTo>
                    <a:lnTo>
                      <a:pt x="429" y="2728"/>
                    </a:lnTo>
                    <a:lnTo>
                      <a:pt x="527" y="2806"/>
                    </a:lnTo>
                    <a:lnTo>
                      <a:pt x="527" y="2806"/>
                    </a:lnTo>
                    <a:lnTo>
                      <a:pt x="527" y="2806"/>
                    </a:lnTo>
                    <a:lnTo>
                      <a:pt x="663" y="2884"/>
                    </a:lnTo>
                    <a:lnTo>
                      <a:pt x="663" y="2884"/>
                    </a:lnTo>
                    <a:lnTo>
                      <a:pt x="760" y="2923"/>
                    </a:lnTo>
                    <a:lnTo>
                      <a:pt x="760" y="2923"/>
                    </a:lnTo>
                    <a:lnTo>
                      <a:pt x="760" y="2923"/>
                    </a:lnTo>
                    <a:lnTo>
                      <a:pt x="897" y="2962"/>
                    </a:lnTo>
                    <a:lnTo>
                      <a:pt x="897" y="2962"/>
                    </a:lnTo>
                    <a:lnTo>
                      <a:pt x="994" y="2982"/>
                    </a:lnTo>
                    <a:lnTo>
                      <a:pt x="994" y="2982"/>
                    </a:lnTo>
                    <a:lnTo>
                      <a:pt x="1189" y="2904"/>
                    </a:lnTo>
                    <a:lnTo>
                      <a:pt x="1384" y="2806"/>
                    </a:lnTo>
                    <a:lnTo>
                      <a:pt x="1559" y="2690"/>
                    </a:lnTo>
                    <a:lnTo>
                      <a:pt x="1735" y="2534"/>
                    </a:lnTo>
                    <a:lnTo>
                      <a:pt x="1871" y="2358"/>
                    </a:lnTo>
                    <a:lnTo>
                      <a:pt x="1988" y="2144"/>
                    </a:lnTo>
                    <a:lnTo>
                      <a:pt x="2085" y="1930"/>
                    </a:lnTo>
                    <a:lnTo>
                      <a:pt x="2144" y="1696"/>
                    </a:lnTo>
                    <a:lnTo>
                      <a:pt x="2144" y="1696"/>
                    </a:lnTo>
                    <a:lnTo>
                      <a:pt x="2183" y="1462"/>
                    </a:lnTo>
                    <a:lnTo>
                      <a:pt x="2183" y="1209"/>
                    </a:lnTo>
                    <a:lnTo>
                      <a:pt x="2163" y="975"/>
                    </a:lnTo>
                    <a:lnTo>
                      <a:pt x="2105" y="761"/>
                    </a:lnTo>
                    <a:lnTo>
                      <a:pt x="2007" y="546"/>
                    </a:lnTo>
                    <a:lnTo>
                      <a:pt x="1890" y="371"/>
                    </a:lnTo>
                    <a:lnTo>
                      <a:pt x="1754" y="196"/>
                    </a:lnTo>
                    <a:lnTo>
                      <a:pt x="1598" y="40"/>
                    </a:lnTo>
                    <a:lnTo>
                      <a:pt x="1598" y="40"/>
                    </a:lnTo>
                    <a:lnTo>
                      <a:pt x="1520" y="20"/>
                    </a:lnTo>
                    <a:lnTo>
                      <a:pt x="152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029;p40">
                <a:extLst>
                  <a:ext uri="{FF2B5EF4-FFF2-40B4-BE49-F238E27FC236}">
                    <a16:creationId xmlns:a16="http://schemas.microsoft.com/office/drawing/2014/main" xmlns="" id="{89350179-8642-C239-B579-95088856E32E}"/>
                  </a:ext>
                </a:extLst>
              </p:cNvPr>
              <p:cNvSpPr/>
              <p:nvPr/>
            </p:nvSpPr>
            <p:spPr>
              <a:xfrm>
                <a:off x="13061625" y="5663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030;p40">
                <a:extLst>
                  <a:ext uri="{FF2B5EF4-FFF2-40B4-BE49-F238E27FC236}">
                    <a16:creationId xmlns:a16="http://schemas.microsoft.com/office/drawing/2014/main" xmlns="" id="{251E2772-8B7E-AD74-204C-084CC28328DF}"/>
                  </a:ext>
                </a:extLst>
              </p:cNvPr>
              <p:cNvSpPr/>
              <p:nvPr/>
            </p:nvSpPr>
            <p:spPr>
              <a:xfrm>
                <a:off x="13068925" y="5824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031;p40">
                <a:extLst>
                  <a:ext uri="{FF2B5EF4-FFF2-40B4-BE49-F238E27FC236}">
                    <a16:creationId xmlns:a16="http://schemas.microsoft.com/office/drawing/2014/main" xmlns="" id="{076F0F29-30C7-4D8F-8A7D-4A8F4FE170F8}"/>
                  </a:ext>
                </a:extLst>
              </p:cNvPr>
              <p:cNvSpPr/>
              <p:nvPr/>
            </p:nvSpPr>
            <p:spPr>
              <a:xfrm>
                <a:off x="13051375" y="542950"/>
                <a:ext cx="21950" cy="10250"/>
              </a:xfrm>
              <a:custGeom>
                <a:avLst/>
                <a:gdLst/>
                <a:ahLst/>
                <a:cxnLst/>
                <a:rect l="l" t="t" r="r" b="b"/>
                <a:pathLst>
                  <a:path w="878" h="410" extrusionOk="0">
                    <a:moveTo>
                      <a:pt x="313" y="0"/>
                    </a:moveTo>
                    <a:lnTo>
                      <a:pt x="157" y="20"/>
                    </a:lnTo>
                    <a:lnTo>
                      <a:pt x="59" y="59"/>
                    </a:lnTo>
                    <a:lnTo>
                      <a:pt x="20" y="78"/>
                    </a:lnTo>
                    <a:lnTo>
                      <a:pt x="1" y="117"/>
                    </a:lnTo>
                    <a:lnTo>
                      <a:pt x="1" y="156"/>
                    </a:lnTo>
                    <a:lnTo>
                      <a:pt x="20" y="195"/>
                    </a:lnTo>
                    <a:lnTo>
                      <a:pt x="98" y="273"/>
                    </a:lnTo>
                    <a:lnTo>
                      <a:pt x="235" y="351"/>
                    </a:lnTo>
                    <a:lnTo>
                      <a:pt x="410" y="390"/>
                    </a:lnTo>
                    <a:lnTo>
                      <a:pt x="585" y="410"/>
                    </a:lnTo>
                    <a:lnTo>
                      <a:pt x="722" y="410"/>
                    </a:lnTo>
                    <a:lnTo>
                      <a:pt x="839" y="371"/>
                    </a:lnTo>
                    <a:lnTo>
                      <a:pt x="858" y="332"/>
                    </a:lnTo>
                    <a:lnTo>
                      <a:pt x="878" y="312"/>
                    </a:lnTo>
                    <a:lnTo>
                      <a:pt x="878" y="273"/>
                    </a:lnTo>
                    <a:lnTo>
                      <a:pt x="858" y="234"/>
                    </a:lnTo>
                    <a:lnTo>
                      <a:pt x="780" y="156"/>
                    </a:lnTo>
                    <a:lnTo>
                      <a:pt x="644" y="78"/>
                    </a:lnTo>
                    <a:lnTo>
                      <a:pt x="488" y="20"/>
                    </a:lnTo>
                    <a:lnTo>
                      <a:pt x="313"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032;p40">
                <a:extLst>
                  <a:ext uri="{FF2B5EF4-FFF2-40B4-BE49-F238E27FC236}">
                    <a16:creationId xmlns:a16="http://schemas.microsoft.com/office/drawing/2014/main" xmlns="" id="{5416FAA1-FC15-3DF9-D178-E9F51478FA23}"/>
                  </a:ext>
                </a:extLst>
              </p:cNvPr>
              <p:cNvSpPr/>
              <p:nvPr/>
            </p:nvSpPr>
            <p:spPr>
              <a:xfrm>
                <a:off x="13051375" y="542950"/>
                <a:ext cx="21950" cy="10250"/>
              </a:xfrm>
              <a:custGeom>
                <a:avLst/>
                <a:gdLst/>
                <a:ahLst/>
                <a:cxnLst/>
                <a:rect l="l" t="t" r="r" b="b"/>
                <a:pathLst>
                  <a:path w="878" h="410" fill="none" extrusionOk="0">
                    <a:moveTo>
                      <a:pt x="1" y="117"/>
                    </a:moveTo>
                    <a:lnTo>
                      <a:pt x="1" y="117"/>
                    </a:lnTo>
                    <a:lnTo>
                      <a:pt x="1" y="156"/>
                    </a:lnTo>
                    <a:lnTo>
                      <a:pt x="20" y="195"/>
                    </a:lnTo>
                    <a:lnTo>
                      <a:pt x="98" y="273"/>
                    </a:lnTo>
                    <a:lnTo>
                      <a:pt x="235" y="351"/>
                    </a:lnTo>
                    <a:lnTo>
                      <a:pt x="410" y="390"/>
                    </a:lnTo>
                    <a:lnTo>
                      <a:pt x="410" y="390"/>
                    </a:lnTo>
                    <a:lnTo>
                      <a:pt x="585" y="410"/>
                    </a:lnTo>
                    <a:lnTo>
                      <a:pt x="722" y="410"/>
                    </a:lnTo>
                    <a:lnTo>
                      <a:pt x="839" y="371"/>
                    </a:lnTo>
                    <a:lnTo>
                      <a:pt x="858" y="332"/>
                    </a:lnTo>
                    <a:lnTo>
                      <a:pt x="878" y="312"/>
                    </a:lnTo>
                    <a:lnTo>
                      <a:pt x="878" y="312"/>
                    </a:lnTo>
                    <a:lnTo>
                      <a:pt x="878" y="273"/>
                    </a:lnTo>
                    <a:lnTo>
                      <a:pt x="858" y="234"/>
                    </a:lnTo>
                    <a:lnTo>
                      <a:pt x="780" y="156"/>
                    </a:lnTo>
                    <a:lnTo>
                      <a:pt x="644" y="78"/>
                    </a:lnTo>
                    <a:lnTo>
                      <a:pt x="488" y="20"/>
                    </a:lnTo>
                    <a:lnTo>
                      <a:pt x="488" y="20"/>
                    </a:lnTo>
                    <a:lnTo>
                      <a:pt x="313" y="0"/>
                    </a:lnTo>
                    <a:lnTo>
                      <a:pt x="157" y="20"/>
                    </a:lnTo>
                    <a:lnTo>
                      <a:pt x="59" y="59"/>
                    </a:lnTo>
                    <a:lnTo>
                      <a:pt x="20" y="78"/>
                    </a:lnTo>
                    <a:lnTo>
                      <a:pt x="1" y="11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033;p40">
                <a:extLst>
                  <a:ext uri="{FF2B5EF4-FFF2-40B4-BE49-F238E27FC236}">
                    <a16:creationId xmlns:a16="http://schemas.microsoft.com/office/drawing/2014/main" xmlns="" id="{B1FAC934-6821-3CDF-BF2C-93D6B0EB4C12}"/>
                  </a:ext>
                </a:extLst>
              </p:cNvPr>
              <p:cNvSpPr/>
              <p:nvPr/>
            </p:nvSpPr>
            <p:spPr>
              <a:xfrm>
                <a:off x="13187775" y="538075"/>
                <a:ext cx="61875" cy="81850"/>
              </a:xfrm>
              <a:custGeom>
                <a:avLst/>
                <a:gdLst/>
                <a:ahLst/>
                <a:cxnLst/>
                <a:rect l="l" t="t" r="r" b="b"/>
                <a:pathLst>
                  <a:path w="2475" h="3274" extrusionOk="0">
                    <a:moveTo>
                      <a:pt x="975" y="1"/>
                    </a:moveTo>
                    <a:lnTo>
                      <a:pt x="799" y="20"/>
                    </a:lnTo>
                    <a:lnTo>
                      <a:pt x="643" y="78"/>
                    </a:lnTo>
                    <a:lnTo>
                      <a:pt x="760" y="117"/>
                    </a:lnTo>
                    <a:lnTo>
                      <a:pt x="858" y="176"/>
                    </a:lnTo>
                    <a:lnTo>
                      <a:pt x="1033" y="273"/>
                    </a:lnTo>
                    <a:lnTo>
                      <a:pt x="1169" y="410"/>
                    </a:lnTo>
                    <a:lnTo>
                      <a:pt x="1267" y="546"/>
                    </a:lnTo>
                    <a:lnTo>
                      <a:pt x="1364" y="721"/>
                    </a:lnTo>
                    <a:lnTo>
                      <a:pt x="1423" y="897"/>
                    </a:lnTo>
                    <a:lnTo>
                      <a:pt x="1442" y="1072"/>
                    </a:lnTo>
                    <a:lnTo>
                      <a:pt x="1462" y="1267"/>
                    </a:lnTo>
                    <a:lnTo>
                      <a:pt x="1462" y="1462"/>
                    </a:lnTo>
                    <a:lnTo>
                      <a:pt x="1423" y="1657"/>
                    </a:lnTo>
                    <a:lnTo>
                      <a:pt x="1364" y="1832"/>
                    </a:lnTo>
                    <a:lnTo>
                      <a:pt x="1306" y="2027"/>
                    </a:lnTo>
                    <a:lnTo>
                      <a:pt x="1208" y="2202"/>
                    </a:lnTo>
                    <a:lnTo>
                      <a:pt x="1111" y="2358"/>
                    </a:lnTo>
                    <a:lnTo>
                      <a:pt x="994" y="2514"/>
                    </a:lnTo>
                    <a:lnTo>
                      <a:pt x="858" y="2631"/>
                    </a:lnTo>
                    <a:lnTo>
                      <a:pt x="702" y="2748"/>
                    </a:lnTo>
                    <a:lnTo>
                      <a:pt x="546" y="2826"/>
                    </a:lnTo>
                    <a:lnTo>
                      <a:pt x="371" y="2884"/>
                    </a:lnTo>
                    <a:lnTo>
                      <a:pt x="176" y="2904"/>
                    </a:lnTo>
                    <a:lnTo>
                      <a:pt x="0" y="2904"/>
                    </a:lnTo>
                    <a:lnTo>
                      <a:pt x="156" y="3021"/>
                    </a:lnTo>
                    <a:lnTo>
                      <a:pt x="312" y="3118"/>
                    </a:lnTo>
                    <a:lnTo>
                      <a:pt x="468" y="3196"/>
                    </a:lnTo>
                    <a:lnTo>
                      <a:pt x="643" y="3235"/>
                    </a:lnTo>
                    <a:lnTo>
                      <a:pt x="799" y="3274"/>
                    </a:lnTo>
                    <a:lnTo>
                      <a:pt x="955" y="3274"/>
                    </a:lnTo>
                    <a:lnTo>
                      <a:pt x="1091" y="3254"/>
                    </a:lnTo>
                    <a:lnTo>
                      <a:pt x="1247" y="3235"/>
                    </a:lnTo>
                    <a:lnTo>
                      <a:pt x="1384" y="3196"/>
                    </a:lnTo>
                    <a:lnTo>
                      <a:pt x="1520" y="3137"/>
                    </a:lnTo>
                    <a:lnTo>
                      <a:pt x="1657" y="3079"/>
                    </a:lnTo>
                    <a:lnTo>
                      <a:pt x="1773" y="2982"/>
                    </a:lnTo>
                    <a:lnTo>
                      <a:pt x="1890" y="2904"/>
                    </a:lnTo>
                    <a:lnTo>
                      <a:pt x="2007" y="2787"/>
                    </a:lnTo>
                    <a:lnTo>
                      <a:pt x="2105" y="2670"/>
                    </a:lnTo>
                    <a:lnTo>
                      <a:pt x="2183" y="2553"/>
                    </a:lnTo>
                    <a:lnTo>
                      <a:pt x="2261" y="2417"/>
                    </a:lnTo>
                    <a:lnTo>
                      <a:pt x="2338" y="2261"/>
                    </a:lnTo>
                    <a:lnTo>
                      <a:pt x="2397" y="2105"/>
                    </a:lnTo>
                    <a:lnTo>
                      <a:pt x="2436" y="1949"/>
                    </a:lnTo>
                    <a:lnTo>
                      <a:pt x="2455" y="1774"/>
                    </a:lnTo>
                    <a:lnTo>
                      <a:pt x="2475" y="1618"/>
                    </a:lnTo>
                    <a:lnTo>
                      <a:pt x="2475" y="1462"/>
                    </a:lnTo>
                    <a:lnTo>
                      <a:pt x="2455" y="1306"/>
                    </a:lnTo>
                    <a:lnTo>
                      <a:pt x="2416" y="1150"/>
                    </a:lnTo>
                    <a:lnTo>
                      <a:pt x="2377" y="994"/>
                    </a:lnTo>
                    <a:lnTo>
                      <a:pt x="2319" y="858"/>
                    </a:lnTo>
                    <a:lnTo>
                      <a:pt x="2261" y="721"/>
                    </a:lnTo>
                    <a:lnTo>
                      <a:pt x="2163" y="605"/>
                    </a:lnTo>
                    <a:lnTo>
                      <a:pt x="2085" y="488"/>
                    </a:lnTo>
                    <a:lnTo>
                      <a:pt x="1968" y="371"/>
                    </a:lnTo>
                    <a:lnTo>
                      <a:pt x="1871" y="273"/>
                    </a:lnTo>
                    <a:lnTo>
                      <a:pt x="1754" y="195"/>
                    </a:lnTo>
                    <a:lnTo>
                      <a:pt x="1618" y="137"/>
                    </a:lnTo>
                    <a:lnTo>
                      <a:pt x="1481" y="78"/>
                    </a:lnTo>
                    <a:lnTo>
                      <a:pt x="1325" y="40"/>
                    </a:lnTo>
                    <a:lnTo>
                      <a:pt x="1150" y="20"/>
                    </a:lnTo>
                    <a:lnTo>
                      <a:pt x="975"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034;p40">
                <a:extLst>
                  <a:ext uri="{FF2B5EF4-FFF2-40B4-BE49-F238E27FC236}">
                    <a16:creationId xmlns:a16="http://schemas.microsoft.com/office/drawing/2014/main" xmlns="" id="{EB4CEA8C-3117-3935-5B1E-08890DD7EEB5}"/>
                  </a:ext>
                </a:extLst>
              </p:cNvPr>
              <p:cNvSpPr/>
              <p:nvPr/>
            </p:nvSpPr>
            <p:spPr>
              <a:xfrm>
                <a:off x="13187775" y="538075"/>
                <a:ext cx="61875" cy="81850"/>
              </a:xfrm>
              <a:custGeom>
                <a:avLst/>
                <a:gdLst/>
                <a:ahLst/>
                <a:cxnLst/>
                <a:rect l="l" t="t" r="r" b="b"/>
                <a:pathLst>
                  <a:path w="2475" h="3274" fill="none" extrusionOk="0">
                    <a:moveTo>
                      <a:pt x="2436" y="1949"/>
                    </a:moveTo>
                    <a:lnTo>
                      <a:pt x="2436" y="1949"/>
                    </a:lnTo>
                    <a:lnTo>
                      <a:pt x="2397" y="2105"/>
                    </a:lnTo>
                    <a:lnTo>
                      <a:pt x="2338" y="2261"/>
                    </a:lnTo>
                    <a:lnTo>
                      <a:pt x="2261" y="2417"/>
                    </a:lnTo>
                    <a:lnTo>
                      <a:pt x="2183" y="2553"/>
                    </a:lnTo>
                    <a:lnTo>
                      <a:pt x="2105" y="2670"/>
                    </a:lnTo>
                    <a:lnTo>
                      <a:pt x="2007" y="2787"/>
                    </a:lnTo>
                    <a:lnTo>
                      <a:pt x="1890" y="2904"/>
                    </a:lnTo>
                    <a:lnTo>
                      <a:pt x="1773" y="2982"/>
                    </a:lnTo>
                    <a:lnTo>
                      <a:pt x="1657" y="3079"/>
                    </a:lnTo>
                    <a:lnTo>
                      <a:pt x="1520" y="3137"/>
                    </a:lnTo>
                    <a:lnTo>
                      <a:pt x="1384" y="3196"/>
                    </a:lnTo>
                    <a:lnTo>
                      <a:pt x="1247" y="3235"/>
                    </a:lnTo>
                    <a:lnTo>
                      <a:pt x="1091" y="3254"/>
                    </a:lnTo>
                    <a:lnTo>
                      <a:pt x="955" y="3274"/>
                    </a:lnTo>
                    <a:lnTo>
                      <a:pt x="799" y="3274"/>
                    </a:lnTo>
                    <a:lnTo>
                      <a:pt x="643" y="3235"/>
                    </a:lnTo>
                    <a:lnTo>
                      <a:pt x="643" y="3235"/>
                    </a:lnTo>
                    <a:lnTo>
                      <a:pt x="468" y="3196"/>
                    </a:lnTo>
                    <a:lnTo>
                      <a:pt x="312" y="3118"/>
                    </a:lnTo>
                    <a:lnTo>
                      <a:pt x="156" y="3021"/>
                    </a:lnTo>
                    <a:lnTo>
                      <a:pt x="0" y="2904"/>
                    </a:lnTo>
                    <a:lnTo>
                      <a:pt x="0" y="2904"/>
                    </a:lnTo>
                    <a:lnTo>
                      <a:pt x="176" y="2904"/>
                    </a:lnTo>
                    <a:lnTo>
                      <a:pt x="176" y="2904"/>
                    </a:lnTo>
                    <a:lnTo>
                      <a:pt x="371" y="2884"/>
                    </a:lnTo>
                    <a:lnTo>
                      <a:pt x="371" y="2884"/>
                    </a:lnTo>
                    <a:lnTo>
                      <a:pt x="546" y="2826"/>
                    </a:lnTo>
                    <a:lnTo>
                      <a:pt x="702" y="2748"/>
                    </a:lnTo>
                    <a:lnTo>
                      <a:pt x="702" y="2748"/>
                    </a:lnTo>
                    <a:lnTo>
                      <a:pt x="858" y="2631"/>
                    </a:lnTo>
                    <a:lnTo>
                      <a:pt x="994" y="2514"/>
                    </a:lnTo>
                    <a:lnTo>
                      <a:pt x="994" y="2514"/>
                    </a:lnTo>
                    <a:lnTo>
                      <a:pt x="1111" y="2358"/>
                    </a:lnTo>
                    <a:lnTo>
                      <a:pt x="1208" y="2202"/>
                    </a:lnTo>
                    <a:lnTo>
                      <a:pt x="1306" y="2027"/>
                    </a:lnTo>
                    <a:lnTo>
                      <a:pt x="1364" y="1832"/>
                    </a:lnTo>
                    <a:lnTo>
                      <a:pt x="1364" y="1832"/>
                    </a:lnTo>
                    <a:lnTo>
                      <a:pt x="1423" y="1657"/>
                    </a:lnTo>
                    <a:lnTo>
                      <a:pt x="1462" y="1462"/>
                    </a:lnTo>
                    <a:lnTo>
                      <a:pt x="1462" y="1462"/>
                    </a:lnTo>
                    <a:lnTo>
                      <a:pt x="1462" y="1267"/>
                    </a:lnTo>
                    <a:lnTo>
                      <a:pt x="1442" y="1072"/>
                    </a:lnTo>
                    <a:lnTo>
                      <a:pt x="1442" y="1072"/>
                    </a:lnTo>
                    <a:lnTo>
                      <a:pt x="1423" y="897"/>
                    </a:lnTo>
                    <a:lnTo>
                      <a:pt x="1364" y="721"/>
                    </a:lnTo>
                    <a:lnTo>
                      <a:pt x="1364" y="721"/>
                    </a:lnTo>
                    <a:lnTo>
                      <a:pt x="1267" y="546"/>
                    </a:lnTo>
                    <a:lnTo>
                      <a:pt x="1169" y="410"/>
                    </a:lnTo>
                    <a:lnTo>
                      <a:pt x="1169" y="410"/>
                    </a:lnTo>
                    <a:lnTo>
                      <a:pt x="1033" y="273"/>
                    </a:lnTo>
                    <a:lnTo>
                      <a:pt x="858" y="176"/>
                    </a:lnTo>
                    <a:lnTo>
                      <a:pt x="858" y="176"/>
                    </a:lnTo>
                    <a:lnTo>
                      <a:pt x="760" y="117"/>
                    </a:lnTo>
                    <a:lnTo>
                      <a:pt x="643" y="78"/>
                    </a:lnTo>
                    <a:lnTo>
                      <a:pt x="643" y="78"/>
                    </a:lnTo>
                    <a:lnTo>
                      <a:pt x="799" y="20"/>
                    </a:lnTo>
                    <a:lnTo>
                      <a:pt x="975" y="1"/>
                    </a:lnTo>
                    <a:lnTo>
                      <a:pt x="1150" y="20"/>
                    </a:lnTo>
                    <a:lnTo>
                      <a:pt x="1325" y="40"/>
                    </a:lnTo>
                    <a:lnTo>
                      <a:pt x="1325" y="40"/>
                    </a:lnTo>
                    <a:lnTo>
                      <a:pt x="1481" y="78"/>
                    </a:lnTo>
                    <a:lnTo>
                      <a:pt x="1618" y="137"/>
                    </a:lnTo>
                    <a:lnTo>
                      <a:pt x="1754" y="195"/>
                    </a:lnTo>
                    <a:lnTo>
                      <a:pt x="1871" y="273"/>
                    </a:lnTo>
                    <a:lnTo>
                      <a:pt x="1968" y="371"/>
                    </a:lnTo>
                    <a:lnTo>
                      <a:pt x="2085" y="488"/>
                    </a:lnTo>
                    <a:lnTo>
                      <a:pt x="2163" y="605"/>
                    </a:lnTo>
                    <a:lnTo>
                      <a:pt x="2261" y="721"/>
                    </a:lnTo>
                    <a:lnTo>
                      <a:pt x="2319" y="858"/>
                    </a:lnTo>
                    <a:lnTo>
                      <a:pt x="2377" y="994"/>
                    </a:lnTo>
                    <a:lnTo>
                      <a:pt x="2416" y="1150"/>
                    </a:lnTo>
                    <a:lnTo>
                      <a:pt x="2455" y="1306"/>
                    </a:lnTo>
                    <a:lnTo>
                      <a:pt x="2475" y="1462"/>
                    </a:lnTo>
                    <a:lnTo>
                      <a:pt x="2475" y="1618"/>
                    </a:lnTo>
                    <a:lnTo>
                      <a:pt x="2455" y="1774"/>
                    </a:lnTo>
                    <a:lnTo>
                      <a:pt x="2436" y="194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035;p40">
                <a:extLst>
                  <a:ext uri="{FF2B5EF4-FFF2-40B4-BE49-F238E27FC236}">
                    <a16:creationId xmlns:a16="http://schemas.microsoft.com/office/drawing/2014/main" xmlns="" id="{E23D153B-1562-C71E-6834-4B46F07B81FF}"/>
                  </a:ext>
                </a:extLst>
              </p:cNvPr>
              <p:cNvSpPr/>
              <p:nvPr/>
            </p:nvSpPr>
            <p:spPr>
              <a:xfrm>
                <a:off x="13175600" y="539050"/>
                <a:ext cx="54575" cy="74550"/>
              </a:xfrm>
              <a:custGeom>
                <a:avLst/>
                <a:gdLst/>
                <a:ahLst/>
                <a:cxnLst/>
                <a:rect l="l" t="t" r="r" b="b"/>
                <a:pathLst>
                  <a:path w="2183" h="2982" extrusionOk="0">
                    <a:moveTo>
                      <a:pt x="1208" y="1"/>
                    </a:moveTo>
                    <a:lnTo>
                      <a:pt x="994" y="78"/>
                    </a:lnTo>
                    <a:lnTo>
                      <a:pt x="799" y="176"/>
                    </a:lnTo>
                    <a:lnTo>
                      <a:pt x="624" y="312"/>
                    </a:lnTo>
                    <a:lnTo>
                      <a:pt x="448" y="468"/>
                    </a:lnTo>
                    <a:lnTo>
                      <a:pt x="312" y="643"/>
                    </a:lnTo>
                    <a:lnTo>
                      <a:pt x="195" y="838"/>
                    </a:lnTo>
                    <a:lnTo>
                      <a:pt x="98" y="1053"/>
                    </a:lnTo>
                    <a:lnTo>
                      <a:pt x="39" y="1286"/>
                    </a:lnTo>
                    <a:lnTo>
                      <a:pt x="0" y="1540"/>
                    </a:lnTo>
                    <a:lnTo>
                      <a:pt x="0" y="1774"/>
                    </a:lnTo>
                    <a:lnTo>
                      <a:pt x="20" y="2007"/>
                    </a:lnTo>
                    <a:lnTo>
                      <a:pt x="78" y="2222"/>
                    </a:lnTo>
                    <a:lnTo>
                      <a:pt x="176" y="2436"/>
                    </a:lnTo>
                    <a:lnTo>
                      <a:pt x="273" y="2611"/>
                    </a:lnTo>
                    <a:lnTo>
                      <a:pt x="409" y="2787"/>
                    </a:lnTo>
                    <a:lnTo>
                      <a:pt x="565" y="2943"/>
                    </a:lnTo>
                    <a:lnTo>
                      <a:pt x="663" y="2962"/>
                    </a:lnTo>
                    <a:lnTo>
                      <a:pt x="799" y="2982"/>
                    </a:lnTo>
                    <a:lnTo>
                      <a:pt x="916" y="2982"/>
                    </a:lnTo>
                    <a:lnTo>
                      <a:pt x="1052" y="2962"/>
                    </a:lnTo>
                    <a:lnTo>
                      <a:pt x="1189" y="2923"/>
                    </a:lnTo>
                    <a:lnTo>
                      <a:pt x="1325" y="2865"/>
                    </a:lnTo>
                    <a:lnTo>
                      <a:pt x="1462" y="2787"/>
                    </a:lnTo>
                    <a:lnTo>
                      <a:pt x="1598" y="2689"/>
                    </a:lnTo>
                    <a:lnTo>
                      <a:pt x="1734" y="2553"/>
                    </a:lnTo>
                    <a:lnTo>
                      <a:pt x="1871" y="2397"/>
                    </a:lnTo>
                    <a:lnTo>
                      <a:pt x="1988" y="2202"/>
                    </a:lnTo>
                    <a:lnTo>
                      <a:pt x="2085" y="1988"/>
                    </a:lnTo>
                    <a:lnTo>
                      <a:pt x="2144" y="1735"/>
                    </a:lnTo>
                    <a:lnTo>
                      <a:pt x="2182" y="1481"/>
                    </a:lnTo>
                    <a:lnTo>
                      <a:pt x="2182" y="1325"/>
                    </a:lnTo>
                    <a:lnTo>
                      <a:pt x="2182" y="1228"/>
                    </a:lnTo>
                    <a:lnTo>
                      <a:pt x="2182" y="1209"/>
                    </a:lnTo>
                    <a:lnTo>
                      <a:pt x="2163" y="1033"/>
                    </a:lnTo>
                    <a:lnTo>
                      <a:pt x="2163" y="1014"/>
                    </a:lnTo>
                    <a:lnTo>
                      <a:pt x="2124" y="858"/>
                    </a:lnTo>
                    <a:lnTo>
                      <a:pt x="2085" y="760"/>
                    </a:lnTo>
                    <a:lnTo>
                      <a:pt x="2046" y="682"/>
                    </a:lnTo>
                    <a:lnTo>
                      <a:pt x="2046" y="663"/>
                    </a:lnTo>
                    <a:lnTo>
                      <a:pt x="2007" y="585"/>
                    </a:lnTo>
                    <a:lnTo>
                      <a:pt x="1968" y="507"/>
                    </a:lnTo>
                    <a:lnTo>
                      <a:pt x="1929" y="468"/>
                    </a:lnTo>
                    <a:lnTo>
                      <a:pt x="1929" y="449"/>
                    </a:lnTo>
                    <a:lnTo>
                      <a:pt x="1871" y="410"/>
                    </a:lnTo>
                    <a:lnTo>
                      <a:pt x="1851" y="371"/>
                    </a:lnTo>
                    <a:lnTo>
                      <a:pt x="1812" y="312"/>
                    </a:lnTo>
                    <a:lnTo>
                      <a:pt x="1773" y="273"/>
                    </a:lnTo>
                    <a:lnTo>
                      <a:pt x="1754" y="254"/>
                    </a:lnTo>
                    <a:lnTo>
                      <a:pt x="1734" y="254"/>
                    </a:lnTo>
                    <a:lnTo>
                      <a:pt x="1734" y="234"/>
                    </a:lnTo>
                    <a:lnTo>
                      <a:pt x="1637" y="176"/>
                    </a:lnTo>
                    <a:lnTo>
                      <a:pt x="1617" y="156"/>
                    </a:lnTo>
                    <a:lnTo>
                      <a:pt x="1598" y="156"/>
                    </a:lnTo>
                    <a:lnTo>
                      <a:pt x="1520" y="117"/>
                    </a:lnTo>
                    <a:lnTo>
                      <a:pt x="1442" y="78"/>
                    </a:lnTo>
                    <a:lnTo>
                      <a:pt x="1423" y="59"/>
                    </a:lnTo>
                    <a:lnTo>
                      <a:pt x="1403" y="59"/>
                    </a:lnTo>
                    <a:lnTo>
                      <a:pt x="1286" y="20"/>
                    </a:lnTo>
                    <a:lnTo>
                      <a:pt x="1208"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036;p40">
                <a:extLst>
                  <a:ext uri="{FF2B5EF4-FFF2-40B4-BE49-F238E27FC236}">
                    <a16:creationId xmlns:a16="http://schemas.microsoft.com/office/drawing/2014/main" xmlns="" id="{00064A66-9D40-87B9-DA53-0DD617429AB2}"/>
                  </a:ext>
                </a:extLst>
              </p:cNvPr>
              <p:cNvSpPr/>
              <p:nvPr/>
            </p:nvSpPr>
            <p:spPr>
              <a:xfrm>
                <a:off x="13175600" y="539050"/>
                <a:ext cx="54575" cy="74550"/>
              </a:xfrm>
              <a:custGeom>
                <a:avLst/>
                <a:gdLst/>
                <a:ahLst/>
                <a:cxnLst/>
                <a:rect l="l" t="t" r="r" b="b"/>
                <a:pathLst>
                  <a:path w="2183" h="2982" fill="none" extrusionOk="0">
                    <a:moveTo>
                      <a:pt x="1286" y="20"/>
                    </a:moveTo>
                    <a:lnTo>
                      <a:pt x="1286" y="20"/>
                    </a:lnTo>
                    <a:lnTo>
                      <a:pt x="1403" y="59"/>
                    </a:lnTo>
                    <a:lnTo>
                      <a:pt x="1403" y="59"/>
                    </a:lnTo>
                    <a:lnTo>
                      <a:pt x="1423" y="59"/>
                    </a:lnTo>
                    <a:lnTo>
                      <a:pt x="1423" y="59"/>
                    </a:lnTo>
                    <a:lnTo>
                      <a:pt x="1442" y="78"/>
                    </a:lnTo>
                    <a:lnTo>
                      <a:pt x="1442" y="78"/>
                    </a:lnTo>
                    <a:lnTo>
                      <a:pt x="1442" y="78"/>
                    </a:lnTo>
                    <a:lnTo>
                      <a:pt x="1442" y="78"/>
                    </a:lnTo>
                    <a:lnTo>
                      <a:pt x="1520" y="117"/>
                    </a:lnTo>
                    <a:lnTo>
                      <a:pt x="1520" y="117"/>
                    </a:lnTo>
                    <a:lnTo>
                      <a:pt x="1598" y="156"/>
                    </a:lnTo>
                    <a:lnTo>
                      <a:pt x="1598" y="156"/>
                    </a:lnTo>
                    <a:lnTo>
                      <a:pt x="1617" y="156"/>
                    </a:lnTo>
                    <a:lnTo>
                      <a:pt x="1617" y="156"/>
                    </a:lnTo>
                    <a:lnTo>
                      <a:pt x="1637" y="176"/>
                    </a:lnTo>
                    <a:lnTo>
                      <a:pt x="1637" y="176"/>
                    </a:lnTo>
                    <a:lnTo>
                      <a:pt x="1656" y="176"/>
                    </a:lnTo>
                    <a:lnTo>
                      <a:pt x="1637" y="176"/>
                    </a:lnTo>
                    <a:lnTo>
                      <a:pt x="1637" y="176"/>
                    </a:lnTo>
                    <a:lnTo>
                      <a:pt x="1637" y="176"/>
                    </a:lnTo>
                    <a:lnTo>
                      <a:pt x="1637" y="176"/>
                    </a:lnTo>
                    <a:lnTo>
                      <a:pt x="1734" y="234"/>
                    </a:lnTo>
                    <a:lnTo>
                      <a:pt x="1734" y="254"/>
                    </a:lnTo>
                    <a:lnTo>
                      <a:pt x="1734" y="254"/>
                    </a:lnTo>
                    <a:lnTo>
                      <a:pt x="1754" y="254"/>
                    </a:lnTo>
                    <a:lnTo>
                      <a:pt x="1773" y="273"/>
                    </a:lnTo>
                    <a:lnTo>
                      <a:pt x="1773" y="273"/>
                    </a:lnTo>
                    <a:lnTo>
                      <a:pt x="1812" y="312"/>
                    </a:lnTo>
                    <a:lnTo>
                      <a:pt x="1812" y="312"/>
                    </a:lnTo>
                    <a:lnTo>
                      <a:pt x="1851" y="371"/>
                    </a:lnTo>
                    <a:lnTo>
                      <a:pt x="1851" y="371"/>
                    </a:lnTo>
                    <a:lnTo>
                      <a:pt x="1851" y="371"/>
                    </a:lnTo>
                    <a:lnTo>
                      <a:pt x="1851" y="371"/>
                    </a:lnTo>
                    <a:lnTo>
                      <a:pt x="1851" y="371"/>
                    </a:lnTo>
                    <a:lnTo>
                      <a:pt x="1851" y="371"/>
                    </a:lnTo>
                    <a:lnTo>
                      <a:pt x="1851" y="371"/>
                    </a:lnTo>
                    <a:lnTo>
                      <a:pt x="1871" y="410"/>
                    </a:lnTo>
                    <a:lnTo>
                      <a:pt x="1871" y="410"/>
                    </a:lnTo>
                    <a:lnTo>
                      <a:pt x="1929" y="449"/>
                    </a:lnTo>
                    <a:lnTo>
                      <a:pt x="1929" y="449"/>
                    </a:lnTo>
                    <a:lnTo>
                      <a:pt x="1929" y="468"/>
                    </a:lnTo>
                    <a:lnTo>
                      <a:pt x="1929" y="468"/>
                    </a:lnTo>
                    <a:lnTo>
                      <a:pt x="1968" y="507"/>
                    </a:lnTo>
                    <a:lnTo>
                      <a:pt x="1968" y="507"/>
                    </a:lnTo>
                    <a:lnTo>
                      <a:pt x="2007" y="585"/>
                    </a:lnTo>
                    <a:lnTo>
                      <a:pt x="2007" y="585"/>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82"/>
                    </a:lnTo>
                    <a:lnTo>
                      <a:pt x="2046" y="682"/>
                    </a:lnTo>
                    <a:lnTo>
                      <a:pt x="2085" y="760"/>
                    </a:lnTo>
                    <a:lnTo>
                      <a:pt x="2085" y="760"/>
                    </a:lnTo>
                    <a:lnTo>
                      <a:pt x="2124" y="858"/>
                    </a:lnTo>
                    <a:lnTo>
                      <a:pt x="2124" y="858"/>
                    </a:lnTo>
                    <a:lnTo>
                      <a:pt x="2163" y="1014"/>
                    </a:lnTo>
                    <a:lnTo>
                      <a:pt x="2163" y="1014"/>
                    </a:lnTo>
                    <a:lnTo>
                      <a:pt x="2163" y="1014"/>
                    </a:lnTo>
                    <a:lnTo>
                      <a:pt x="2163" y="1033"/>
                    </a:lnTo>
                    <a:lnTo>
                      <a:pt x="2163" y="1033"/>
                    </a:lnTo>
                    <a:lnTo>
                      <a:pt x="2163" y="1033"/>
                    </a:lnTo>
                    <a:lnTo>
                      <a:pt x="2163" y="1033"/>
                    </a:lnTo>
                    <a:lnTo>
                      <a:pt x="2163" y="1033"/>
                    </a:lnTo>
                    <a:lnTo>
                      <a:pt x="2182" y="1209"/>
                    </a:lnTo>
                    <a:lnTo>
                      <a:pt x="2182" y="1228"/>
                    </a:lnTo>
                    <a:lnTo>
                      <a:pt x="2182" y="1228"/>
                    </a:lnTo>
                    <a:lnTo>
                      <a:pt x="2182" y="1325"/>
                    </a:lnTo>
                    <a:lnTo>
                      <a:pt x="2182" y="1325"/>
                    </a:lnTo>
                    <a:lnTo>
                      <a:pt x="2182" y="1481"/>
                    </a:lnTo>
                    <a:lnTo>
                      <a:pt x="2182" y="1481"/>
                    </a:lnTo>
                    <a:lnTo>
                      <a:pt x="2182" y="1481"/>
                    </a:lnTo>
                    <a:lnTo>
                      <a:pt x="2182" y="1481"/>
                    </a:lnTo>
                    <a:lnTo>
                      <a:pt x="2182" y="1481"/>
                    </a:lnTo>
                    <a:lnTo>
                      <a:pt x="2144" y="1735"/>
                    </a:lnTo>
                    <a:lnTo>
                      <a:pt x="2144" y="1735"/>
                    </a:lnTo>
                    <a:lnTo>
                      <a:pt x="2085" y="1988"/>
                    </a:lnTo>
                    <a:lnTo>
                      <a:pt x="2085" y="1988"/>
                    </a:lnTo>
                    <a:lnTo>
                      <a:pt x="2085" y="1988"/>
                    </a:lnTo>
                    <a:lnTo>
                      <a:pt x="1988" y="2202"/>
                    </a:lnTo>
                    <a:lnTo>
                      <a:pt x="1988" y="2202"/>
                    </a:lnTo>
                    <a:lnTo>
                      <a:pt x="1871" y="2397"/>
                    </a:lnTo>
                    <a:lnTo>
                      <a:pt x="1871" y="2397"/>
                    </a:lnTo>
                    <a:lnTo>
                      <a:pt x="1871" y="2397"/>
                    </a:lnTo>
                    <a:lnTo>
                      <a:pt x="1871" y="2397"/>
                    </a:lnTo>
                    <a:lnTo>
                      <a:pt x="1871" y="2397"/>
                    </a:lnTo>
                    <a:lnTo>
                      <a:pt x="1734" y="2553"/>
                    </a:lnTo>
                    <a:lnTo>
                      <a:pt x="1734" y="2553"/>
                    </a:lnTo>
                    <a:lnTo>
                      <a:pt x="1598" y="2689"/>
                    </a:lnTo>
                    <a:lnTo>
                      <a:pt x="1617" y="2689"/>
                    </a:lnTo>
                    <a:lnTo>
                      <a:pt x="1598" y="2689"/>
                    </a:lnTo>
                    <a:lnTo>
                      <a:pt x="1598" y="2689"/>
                    </a:lnTo>
                    <a:lnTo>
                      <a:pt x="1598" y="2689"/>
                    </a:lnTo>
                    <a:lnTo>
                      <a:pt x="1598" y="2689"/>
                    </a:lnTo>
                    <a:lnTo>
                      <a:pt x="1598" y="2689"/>
                    </a:lnTo>
                    <a:lnTo>
                      <a:pt x="1598" y="2689"/>
                    </a:lnTo>
                    <a:lnTo>
                      <a:pt x="1598" y="2689"/>
                    </a:lnTo>
                    <a:lnTo>
                      <a:pt x="1598" y="2689"/>
                    </a:lnTo>
                    <a:lnTo>
                      <a:pt x="1598" y="2689"/>
                    </a:lnTo>
                    <a:lnTo>
                      <a:pt x="1462" y="2787"/>
                    </a:lnTo>
                    <a:lnTo>
                      <a:pt x="1462" y="2787"/>
                    </a:lnTo>
                    <a:lnTo>
                      <a:pt x="1325" y="2865"/>
                    </a:lnTo>
                    <a:lnTo>
                      <a:pt x="1325" y="2865"/>
                    </a:lnTo>
                    <a:lnTo>
                      <a:pt x="1325" y="2865"/>
                    </a:lnTo>
                    <a:lnTo>
                      <a:pt x="1325" y="2865"/>
                    </a:lnTo>
                    <a:lnTo>
                      <a:pt x="1325" y="2865"/>
                    </a:lnTo>
                    <a:lnTo>
                      <a:pt x="1325" y="2865"/>
                    </a:lnTo>
                    <a:lnTo>
                      <a:pt x="1189" y="2923"/>
                    </a:lnTo>
                    <a:lnTo>
                      <a:pt x="1189" y="2923"/>
                    </a:lnTo>
                    <a:lnTo>
                      <a:pt x="1052" y="2962"/>
                    </a:lnTo>
                    <a:lnTo>
                      <a:pt x="1052" y="2962"/>
                    </a:lnTo>
                    <a:lnTo>
                      <a:pt x="1052" y="2962"/>
                    </a:lnTo>
                    <a:lnTo>
                      <a:pt x="916" y="2982"/>
                    </a:lnTo>
                    <a:lnTo>
                      <a:pt x="916" y="2982"/>
                    </a:lnTo>
                    <a:lnTo>
                      <a:pt x="799" y="2982"/>
                    </a:lnTo>
                    <a:lnTo>
                      <a:pt x="799" y="2982"/>
                    </a:lnTo>
                    <a:lnTo>
                      <a:pt x="799" y="2982"/>
                    </a:lnTo>
                    <a:lnTo>
                      <a:pt x="663" y="2962"/>
                    </a:lnTo>
                    <a:lnTo>
                      <a:pt x="663" y="2962"/>
                    </a:lnTo>
                    <a:lnTo>
                      <a:pt x="565" y="2943"/>
                    </a:lnTo>
                    <a:lnTo>
                      <a:pt x="565" y="2943"/>
                    </a:lnTo>
                    <a:lnTo>
                      <a:pt x="409" y="2787"/>
                    </a:lnTo>
                    <a:lnTo>
                      <a:pt x="273" y="2611"/>
                    </a:lnTo>
                    <a:lnTo>
                      <a:pt x="176" y="2436"/>
                    </a:lnTo>
                    <a:lnTo>
                      <a:pt x="78" y="2222"/>
                    </a:lnTo>
                    <a:lnTo>
                      <a:pt x="20" y="2007"/>
                    </a:lnTo>
                    <a:lnTo>
                      <a:pt x="0" y="1774"/>
                    </a:lnTo>
                    <a:lnTo>
                      <a:pt x="0" y="1540"/>
                    </a:lnTo>
                    <a:lnTo>
                      <a:pt x="39" y="1286"/>
                    </a:lnTo>
                    <a:lnTo>
                      <a:pt x="39" y="1286"/>
                    </a:lnTo>
                    <a:lnTo>
                      <a:pt x="98" y="1053"/>
                    </a:lnTo>
                    <a:lnTo>
                      <a:pt x="195" y="838"/>
                    </a:lnTo>
                    <a:lnTo>
                      <a:pt x="312" y="643"/>
                    </a:lnTo>
                    <a:lnTo>
                      <a:pt x="448" y="468"/>
                    </a:lnTo>
                    <a:lnTo>
                      <a:pt x="624" y="312"/>
                    </a:lnTo>
                    <a:lnTo>
                      <a:pt x="799" y="176"/>
                    </a:lnTo>
                    <a:lnTo>
                      <a:pt x="994" y="78"/>
                    </a:lnTo>
                    <a:lnTo>
                      <a:pt x="1208" y="1"/>
                    </a:lnTo>
                    <a:lnTo>
                      <a:pt x="1208" y="1"/>
                    </a:lnTo>
                    <a:lnTo>
                      <a:pt x="1286" y="20"/>
                    </a:lnTo>
                    <a:lnTo>
                      <a:pt x="1286"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037;p40">
                <a:extLst>
                  <a:ext uri="{FF2B5EF4-FFF2-40B4-BE49-F238E27FC236}">
                    <a16:creationId xmlns:a16="http://schemas.microsoft.com/office/drawing/2014/main" xmlns="" id="{7E06E054-1A53-66C8-67EF-C5383F1E666D}"/>
                  </a:ext>
                </a:extLst>
              </p:cNvPr>
              <p:cNvSpPr/>
              <p:nvPr/>
            </p:nvSpPr>
            <p:spPr>
              <a:xfrm>
                <a:off x="13222350" y="5989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038;p40">
                <a:extLst>
                  <a:ext uri="{FF2B5EF4-FFF2-40B4-BE49-F238E27FC236}">
                    <a16:creationId xmlns:a16="http://schemas.microsoft.com/office/drawing/2014/main" xmlns="" id="{5096EFF1-FAF9-06CD-0043-480A88F84743}"/>
                  </a:ext>
                </a:extLst>
              </p:cNvPr>
              <p:cNvSpPr/>
              <p:nvPr/>
            </p:nvSpPr>
            <p:spPr>
              <a:xfrm>
                <a:off x="13208725" y="61065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039;p40">
                <a:extLst>
                  <a:ext uri="{FF2B5EF4-FFF2-40B4-BE49-F238E27FC236}">
                    <a16:creationId xmlns:a16="http://schemas.microsoft.com/office/drawing/2014/main" xmlns="" id="{38C908EE-252A-C923-DF59-A8A6BF36BE0C}"/>
                  </a:ext>
                </a:extLst>
              </p:cNvPr>
              <p:cNvSpPr/>
              <p:nvPr/>
            </p:nvSpPr>
            <p:spPr>
              <a:xfrm>
                <a:off x="13217975" y="577050"/>
                <a:ext cx="21950" cy="10250"/>
              </a:xfrm>
              <a:custGeom>
                <a:avLst/>
                <a:gdLst/>
                <a:ahLst/>
                <a:cxnLst/>
                <a:rect l="l" t="t" r="r" b="b"/>
                <a:pathLst>
                  <a:path w="878" h="410" extrusionOk="0">
                    <a:moveTo>
                      <a:pt x="312" y="0"/>
                    </a:moveTo>
                    <a:lnTo>
                      <a:pt x="156" y="20"/>
                    </a:lnTo>
                    <a:lnTo>
                      <a:pt x="39" y="59"/>
                    </a:lnTo>
                    <a:lnTo>
                      <a:pt x="20" y="78"/>
                    </a:lnTo>
                    <a:lnTo>
                      <a:pt x="0" y="117"/>
                    </a:lnTo>
                    <a:lnTo>
                      <a:pt x="0" y="156"/>
                    </a:lnTo>
                    <a:lnTo>
                      <a:pt x="20" y="195"/>
                    </a:lnTo>
                    <a:lnTo>
                      <a:pt x="98" y="273"/>
                    </a:lnTo>
                    <a:lnTo>
                      <a:pt x="234" y="351"/>
                    </a:lnTo>
                    <a:lnTo>
                      <a:pt x="390" y="390"/>
                    </a:lnTo>
                    <a:lnTo>
                      <a:pt x="565" y="409"/>
                    </a:lnTo>
                    <a:lnTo>
                      <a:pt x="721" y="409"/>
                    </a:lnTo>
                    <a:lnTo>
                      <a:pt x="819" y="370"/>
                    </a:lnTo>
                    <a:lnTo>
                      <a:pt x="858" y="331"/>
                    </a:lnTo>
                    <a:lnTo>
                      <a:pt x="877" y="312"/>
                    </a:lnTo>
                    <a:lnTo>
                      <a:pt x="877" y="273"/>
                    </a:lnTo>
                    <a:lnTo>
                      <a:pt x="858" y="234"/>
                    </a:lnTo>
                    <a:lnTo>
                      <a:pt x="780" y="156"/>
                    </a:lnTo>
                    <a:lnTo>
                      <a:pt x="643" y="78"/>
                    </a:lnTo>
                    <a:lnTo>
                      <a:pt x="468" y="20"/>
                    </a:lnTo>
                    <a:lnTo>
                      <a:pt x="312"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040;p40">
                <a:extLst>
                  <a:ext uri="{FF2B5EF4-FFF2-40B4-BE49-F238E27FC236}">
                    <a16:creationId xmlns:a16="http://schemas.microsoft.com/office/drawing/2014/main" xmlns="" id="{75C2CFE5-BC3F-D5A6-2505-1041B44572CE}"/>
                  </a:ext>
                </a:extLst>
              </p:cNvPr>
              <p:cNvSpPr/>
              <p:nvPr/>
            </p:nvSpPr>
            <p:spPr>
              <a:xfrm>
                <a:off x="13217975" y="577050"/>
                <a:ext cx="21950" cy="10250"/>
              </a:xfrm>
              <a:custGeom>
                <a:avLst/>
                <a:gdLst/>
                <a:ahLst/>
                <a:cxnLst/>
                <a:rect l="l" t="t" r="r" b="b"/>
                <a:pathLst>
                  <a:path w="878" h="410" fill="none" extrusionOk="0">
                    <a:moveTo>
                      <a:pt x="877" y="312"/>
                    </a:moveTo>
                    <a:lnTo>
                      <a:pt x="877" y="312"/>
                    </a:lnTo>
                    <a:lnTo>
                      <a:pt x="858" y="331"/>
                    </a:lnTo>
                    <a:lnTo>
                      <a:pt x="819" y="370"/>
                    </a:lnTo>
                    <a:lnTo>
                      <a:pt x="721" y="409"/>
                    </a:lnTo>
                    <a:lnTo>
                      <a:pt x="565" y="409"/>
                    </a:lnTo>
                    <a:lnTo>
                      <a:pt x="390" y="390"/>
                    </a:lnTo>
                    <a:lnTo>
                      <a:pt x="390" y="390"/>
                    </a:lnTo>
                    <a:lnTo>
                      <a:pt x="234" y="351"/>
                    </a:lnTo>
                    <a:lnTo>
                      <a:pt x="98" y="273"/>
                    </a:lnTo>
                    <a:lnTo>
                      <a:pt x="20" y="195"/>
                    </a:lnTo>
                    <a:lnTo>
                      <a:pt x="0" y="156"/>
                    </a:lnTo>
                    <a:lnTo>
                      <a:pt x="0" y="117"/>
                    </a:lnTo>
                    <a:lnTo>
                      <a:pt x="0" y="117"/>
                    </a:lnTo>
                    <a:lnTo>
                      <a:pt x="20" y="78"/>
                    </a:lnTo>
                    <a:lnTo>
                      <a:pt x="39" y="59"/>
                    </a:lnTo>
                    <a:lnTo>
                      <a:pt x="156" y="20"/>
                    </a:lnTo>
                    <a:lnTo>
                      <a:pt x="312" y="0"/>
                    </a:lnTo>
                    <a:lnTo>
                      <a:pt x="468" y="20"/>
                    </a:lnTo>
                    <a:lnTo>
                      <a:pt x="468" y="20"/>
                    </a:lnTo>
                    <a:lnTo>
                      <a:pt x="643" y="78"/>
                    </a:lnTo>
                    <a:lnTo>
                      <a:pt x="780" y="156"/>
                    </a:lnTo>
                    <a:lnTo>
                      <a:pt x="858" y="234"/>
                    </a:lnTo>
                    <a:lnTo>
                      <a:pt x="877" y="273"/>
                    </a:lnTo>
                    <a:lnTo>
                      <a:pt x="877" y="31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041;p40">
                <a:extLst>
                  <a:ext uri="{FF2B5EF4-FFF2-40B4-BE49-F238E27FC236}">
                    <a16:creationId xmlns:a16="http://schemas.microsoft.com/office/drawing/2014/main" xmlns="" id="{6DE668DF-A283-82A8-7209-289127EFCF56}"/>
                  </a:ext>
                </a:extLst>
              </p:cNvPr>
              <p:cNvSpPr/>
              <p:nvPr/>
            </p:nvSpPr>
            <p:spPr>
              <a:xfrm>
                <a:off x="13118600" y="582400"/>
                <a:ext cx="40950" cy="22425"/>
              </a:xfrm>
              <a:custGeom>
                <a:avLst/>
                <a:gdLst/>
                <a:ahLst/>
                <a:cxnLst/>
                <a:rect l="l" t="t" r="r" b="b"/>
                <a:pathLst>
                  <a:path w="1638" h="897" extrusionOk="0">
                    <a:moveTo>
                      <a:pt x="605" y="1"/>
                    </a:moveTo>
                    <a:lnTo>
                      <a:pt x="488" y="20"/>
                    </a:lnTo>
                    <a:lnTo>
                      <a:pt x="351" y="79"/>
                    </a:lnTo>
                    <a:lnTo>
                      <a:pt x="254" y="117"/>
                    </a:lnTo>
                    <a:lnTo>
                      <a:pt x="176" y="176"/>
                    </a:lnTo>
                    <a:lnTo>
                      <a:pt x="79" y="254"/>
                    </a:lnTo>
                    <a:lnTo>
                      <a:pt x="20" y="351"/>
                    </a:lnTo>
                    <a:lnTo>
                      <a:pt x="1" y="371"/>
                    </a:lnTo>
                    <a:lnTo>
                      <a:pt x="1" y="390"/>
                    </a:lnTo>
                    <a:lnTo>
                      <a:pt x="40" y="488"/>
                    </a:lnTo>
                    <a:lnTo>
                      <a:pt x="98" y="566"/>
                    </a:lnTo>
                    <a:lnTo>
                      <a:pt x="157" y="624"/>
                    </a:lnTo>
                    <a:lnTo>
                      <a:pt x="234" y="683"/>
                    </a:lnTo>
                    <a:lnTo>
                      <a:pt x="390" y="780"/>
                    </a:lnTo>
                    <a:lnTo>
                      <a:pt x="605" y="838"/>
                    </a:lnTo>
                    <a:lnTo>
                      <a:pt x="644" y="858"/>
                    </a:lnTo>
                    <a:lnTo>
                      <a:pt x="819" y="877"/>
                    </a:lnTo>
                    <a:lnTo>
                      <a:pt x="1014" y="897"/>
                    </a:lnTo>
                    <a:lnTo>
                      <a:pt x="1209" y="877"/>
                    </a:lnTo>
                    <a:lnTo>
                      <a:pt x="1384" y="858"/>
                    </a:lnTo>
                    <a:lnTo>
                      <a:pt x="1481" y="819"/>
                    </a:lnTo>
                    <a:lnTo>
                      <a:pt x="1579" y="760"/>
                    </a:lnTo>
                    <a:lnTo>
                      <a:pt x="1618" y="683"/>
                    </a:lnTo>
                    <a:lnTo>
                      <a:pt x="1637" y="644"/>
                    </a:lnTo>
                    <a:lnTo>
                      <a:pt x="1637" y="585"/>
                    </a:lnTo>
                    <a:lnTo>
                      <a:pt x="1598" y="488"/>
                    </a:lnTo>
                    <a:lnTo>
                      <a:pt x="1540" y="390"/>
                    </a:lnTo>
                    <a:lnTo>
                      <a:pt x="1462" y="293"/>
                    </a:lnTo>
                    <a:lnTo>
                      <a:pt x="1384" y="215"/>
                    </a:lnTo>
                    <a:lnTo>
                      <a:pt x="1287" y="156"/>
                    </a:lnTo>
                    <a:lnTo>
                      <a:pt x="1170" y="98"/>
                    </a:lnTo>
                    <a:lnTo>
                      <a:pt x="1072" y="59"/>
                    </a:lnTo>
                    <a:lnTo>
                      <a:pt x="955" y="20"/>
                    </a:lnTo>
                    <a:lnTo>
                      <a:pt x="877" y="1"/>
                    </a:lnTo>
                    <a:close/>
                  </a:path>
                </a:pathLst>
              </a:custGeom>
              <a:solidFill>
                <a:srgbClr val="FF86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042;p40">
                <a:extLst>
                  <a:ext uri="{FF2B5EF4-FFF2-40B4-BE49-F238E27FC236}">
                    <a16:creationId xmlns:a16="http://schemas.microsoft.com/office/drawing/2014/main" xmlns="" id="{1AA520E0-8615-B478-DF2E-B678022581E8}"/>
                  </a:ext>
                </a:extLst>
              </p:cNvPr>
              <p:cNvSpPr/>
              <p:nvPr/>
            </p:nvSpPr>
            <p:spPr>
              <a:xfrm>
                <a:off x="13118600" y="582400"/>
                <a:ext cx="40950" cy="22425"/>
              </a:xfrm>
              <a:custGeom>
                <a:avLst/>
                <a:gdLst/>
                <a:ahLst/>
                <a:cxnLst/>
                <a:rect l="l" t="t" r="r" b="b"/>
                <a:pathLst>
                  <a:path w="1638" h="897" fill="none" extrusionOk="0">
                    <a:moveTo>
                      <a:pt x="955" y="20"/>
                    </a:moveTo>
                    <a:lnTo>
                      <a:pt x="955" y="20"/>
                    </a:lnTo>
                    <a:lnTo>
                      <a:pt x="877" y="1"/>
                    </a:lnTo>
                    <a:lnTo>
                      <a:pt x="877" y="1"/>
                    </a:lnTo>
                    <a:lnTo>
                      <a:pt x="741" y="1"/>
                    </a:lnTo>
                    <a:lnTo>
                      <a:pt x="605" y="1"/>
                    </a:lnTo>
                    <a:lnTo>
                      <a:pt x="605" y="1"/>
                    </a:lnTo>
                    <a:lnTo>
                      <a:pt x="488" y="20"/>
                    </a:lnTo>
                    <a:lnTo>
                      <a:pt x="351" y="79"/>
                    </a:lnTo>
                    <a:lnTo>
                      <a:pt x="351" y="79"/>
                    </a:lnTo>
                    <a:lnTo>
                      <a:pt x="254" y="117"/>
                    </a:lnTo>
                    <a:lnTo>
                      <a:pt x="176" y="176"/>
                    </a:lnTo>
                    <a:lnTo>
                      <a:pt x="176" y="176"/>
                    </a:lnTo>
                    <a:lnTo>
                      <a:pt x="79" y="254"/>
                    </a:lnTo>
                    <a:lnTo>
                      <a:pt x="79" y="254"/>
                    </a:lnTo>
                    <a:lnTo>
                      <a:pt x="20" y="351"/>
                    </a:lnTo>
                    <a:lnTo>
                      <a:pt x="20" y="351"/>
                    </a:lnTo>
                    <a:lnTo>
                      <a:pt x="1" y="371"/>
                    </a:lnTo>
                    <a:lnTo>
                      <a:pt x="1" y="390"/>
                    </a:lnTo>
                    <a:lnTo>
                      <a:pt x="1" y="390"/>
                    </a:lnTo>
                    <a:lnTo>
                      <a:pt x="40" y="488"/>
                    </a:lnTo>
                    <a:lnTo>
                      <a:pt x="98" y="566"/>
                    </a:lnTo>
                    <a:lnTo>
                      <a:pt x="98" y="566"/>
                    </a:lnTo>
                    <a:lnTo>
                      <a:pt x="157" y="624"/>
                    </a:lnTo>
                    <a:lnTo>
                      <a:pt x="234" y="683"/>
                    </a:lnTo>
                    <a:lnTo>
                      <a:pt x="234" y="683"/>
                    </a:lnTo>
                    <a:lnTo>
                      <a:pt x="390" y="780"/>
                    </a:lnTo>
                    <a:lnTo>
                      <a:pt x="605" y="838"/>
                    </a:lnTo>
                    <a:lnTo>
                      <a:pt x="605" y="838"/>
                    </a:lnTo>
                    <a:lnTo>
                      <a:pt x="644" y="858"/>
                    </a:lnTo>
                    <a:lnTo>
                      <a:pt x="644" y="858"/>
                    </a:lnTo>
                    <a:lnTo>
                      <a:pt x="819" y="877"/>
                    </a:lnTo>
                    <a:lnTo>
                      <a:pt x="1014" y="897"/>
                    </a:lnTo>
                    <a:lnTo>
                      <a:pt x="1014" y="897"/>
                    </a:lnTo>
                    <a:lnTo>
                      <a:pt x="1209" y="877"/>
                    </a:lnTo>
                    <a:lnTo>
                      <a:pt x="1384" y="858"/>
                    </a:lnTo>
                    <a:lnTo>
                      <a:pt x="1384" y="858"/>
                    </a:lnTo>
                    <a:lnTo>
                      <a:pt x="1481" y="819"/>
                    </a:lnTo>
                    <a:lnTo>
                      <a:pt x="1481" y="819"/>
                    </a:lnTo>
                    <a:lnTo>
                      <a:pt x="1579" y="760"/>
                    </a:lnTo>
                    <a:lnTo>
                      <a:pt x="1579" y="760"/>
                    </a:lnTo>
                    <a:lnTo>
                      <a:pt x="1618" y="683"/>
                    </a:lnTo>
                    <a:lnTo>
                      <a:pt x="1618" y="683"/>
                    </a:lnTo>
                    <a:lnTo>
                      <a:pt x="1637" y="644"/>
                    </a:lnTo>
                    <a:lnTo>
                      <a:pt x="1637" y="644"/>
                    </a:lnTo>
                    <a:lnTo>
                      <a:pt x="1637" y="585"/>
                    </a:lnTo>
                    <a:lnTo>
                      <a:pt x="1637" y="585"/>
                    </a:lnTo>
                    <a:lnTo>
                      <a:pt x="1598" y="488"/>
                    </a:lnTo>
                    <a:lnTo>
                      <a:pt x="1540" y="390"/>
                    </a:lnTo>
                    <a:lnTo>
                      <a:pt x="1540" y="390"/>
                    </a:lnTo>
                    <a:lnTo>
                      <a:pt x="1462" y="293"/>
                    </a:lnTo>
                    <a:lnTo>
                      <a:pt x="1384" y="215"/>
                    </a:lnTo>
                    <a:lnTo>
                      <a:pt x="1384" y="215"/>
                    </a:lnTo>
                    <a:lnTo>
                      <a:pt x="1287" y="156"/>
                    </a:lnTo>
                    <a:lnTo>
                      <a:pt x="1170" y="98"/>
                    </a:lnTo>
                    <a:lnTo>
                      <a:pt x="1072" y="59"/>
                    </a:lnTo>
                    <a:lnTo>
                      <a:pt x="955"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043;p40">
                <a:extLst>
                  <a:ext uri="{FF2B5EF4-FFF2-40B4-BE49-F238E27FC236}">
                    <a16:creationId xmlns:a16="http://schemas.microsoft.com/office/drawing/2014/main" xmlns="" id="{2078D96D-A82B-3F92-C6E8-38F32AE534EF}"/>
                  </a:ext>
                </a:extLst>
              </p:cNvPr>
              <p:cNvSpPr/>
              <p:nvPr/>
            </p:nvSpPr>
            <p:spPr>
              <a:xfrm>
                <a:off x="13162925" y="5960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044;p40">
                <a:extLst>
                  <a:ext uri="{FF2B5EF4-FFF2-40B4-BE49-F238E27FC236}">
                    <a16:creationId xmlns:a16="http://schemas.microsoft.com/office/drawing/2014/main" xmlns="" id="{4F68B408-C20D-FA40-300D-B1F5AE989CFE}"/>
                  </a:ext>
                </a:extLst>
              </p:cNvPr>
              <p:cNvSpPr/>
              <p:nvPr/>
            </p:nvSpPr>
            <p:spPr>
              <a:xfrm>
                <a:off x="13162925" y="5960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045;p40">
                <a:extLst>
                  <a:ext uri="{FF2B5EF4-FFF2-40B4-BE49-F238E27FC236}">
                    <a16:creationId xmlns:a16="http://schemas.microsoft.com/office/drawing/2014/main" xmlns="" id="{94EB1AC9-0870-2430-3EBE-B0FADFF19CF9}"/>
                  </a:ext>
                </a:extLst>
              </p:cNvPr>
              <p:cNvSpPr/>
              <p:nvPr/>
            </p:nvSpPr>
            <p:spPr>
              <a:xfrm>
                <a:off x="13114700" y="567300"/>
                <a:ext cx="54100" cy="39000"/>
              </a:xfrm>
              <a:custGeom>
                <a:avLst/>
                <a:gdLst/>
                <a:ahLst/>
                <a:cxnLst/>
                <a:rect l="l" t="t" r="r" b="b"/>
                <a:pathLst>
                  <a:path w="2164" h="1560" extrusionOk="0">
                    <a:moveTo>
                      <a:pt x="917" y="644"/>
                    </a:moveTo>
                    <a:lnTo>
                      <a:pt x="1072" y="663"/>
                    </a:lnTo>
                    <a:lnTo>
                      <a:pt x="1228" y="702"/>
                    </a:lnTo>
                    <a:lnTo>
                      <a:pt x="1345" y="760"/>
                    </a:lnTo>
                    <a:lnTo>
                      <a:pt x="1462" y="838"/>
                    </a:lnTo>
                    <a:lnTo>
                      <a:pt x="1540" y="897"/>
                    </a:lnTo>
                    <a:lnTo>
                      <a:pt x="1618" y="975"/>
                    </a:lnTo>
                    <a:lnTo>
                      <a:pt x="1696" y="1092"/>
                    </a:lnTo>
                    <a:lnTo>
                      <a:pt x="1735" y="1189"/>
                    </a:lnTo>
                    <a:lnTo>
                      <a:pt x="1735" y="1209"/>
                    </a:lnTo>
                    <a:lnTo>
                      <a:pt x="1735" y="1228"/>
                    </a:lnTo>
                    <a:lnTo>
                      <a:pt x="1735" y="1248"/>
                    </a:lnTo>
                    <a:lnTo>
                      <a:pt x="1735" y="1267"/>
                    </a:lnTo>
                    <a:lnTo>
                      <a:pt x="1735" y="1306"/>
                    </a:lnTo>
                    <a:lnTo>
                      <a:pt x="1735" y="1345"/>
                    </a:lnTo>
                    <a:lnTo>
                      <a:pt x="1598" y="1423"/>
                    </a:lnTo>
                    <a:lnTo>
                      <a:pt x="1482" y="1462"/>
                    </a:lnTo>
                    <a:lnTo>
                      <a:pt x="1365" y="1481"/>
                    </a:lnTo>
                    <a:lnTo>
                      <a:pt x="1209" y="1501"/>
                    </a:lnTo>
                    <a:lnTo>
                      <a:pt x="1033" y="1481"/>
                    </a:lnTo>
                    <a:lnTo>
                      <a:pt x="936" y="1462"/>
                    </a:lnTo>
                    <a:lnTo>
                      <a:pt x="897" y="1462"/>
                    </a:lnTo>
                    <a:lnTo>
                      <a:pt x="780" y="1423"/>
                    </a:lnTo>
                    <a:lnTo>
                      <a:pt x="624" y="1364"/>
                    </a:lnTo>
                    <a:lnTo>
                      <a:pt x="468" y="1287"/>
                    </a:lnTo>
                    <a:lnTo>
                      <a:pt x="371" y="1228"/>
                    </a:lnTo>
                    <a:lnTo>
                      <a:pt x="274" y="1131"/>
                    </a:lnTo>
                    <a:lnTo>
                      <a:pt x="196" y="1014"/>
                    </a:lnTo>
                    <a:lnTo>
                      <a:pt x="196" y="994"/>
                    </a:lnTo>
                    <a:lnTo>
                      <a:pt x="254" y="897"/>
                    </a:lnTo>
                    <a:lnTo>
                      <a:pt x="332" y="799"/>
                    </a:lnTo>
                    <a:lnTo>
                      <a:pt x="449" y="721"/>
                    </a:lnTo>
                    <a:lnTo>
                      <a:pt x="546" y="683"/>
                    </a:lnTo>
                    <a:lnTo>
                      <a:pt x="644" y="663"/>
                    </a:lnTo>
                    <a:lnTo>
                      <a:pt x="780" y="644"/>
                    </a:lnTo>
                    <a:close/>
                    <a:moveTo>
                      <a:pt x="468" y="1"/>
                    </a:moveTo>
                    <a:lnTo>
                      <a:pt x="351" y="20"/>
                    </a:lnTo>
                    <a:lnTo>
                      <a:pt x="254" y="59"/>
                    </a:lnTo>
                    <a:lnTo>
                      <a:pt x="176" y="117"/>
                    </a:lnTo>
                    <a:lnTo>
                      <a:pt x="118" y="195"/>
                    </a:lnTo>
                    <a:lnTo>
                      <a:pt x="59" y="273"/>
                    </a:lnTo>
                    <a:lnTo>
                      <a:pt x="20" y="371"/>
                    </a:lnTo>
                    <a:lnTo>
                      <a:pt x="1" y="468"/>
                    </a:lnTo>
                    <a:lnTo>
                      <a:pt x="1" y="566"/>
                    </a:lnTo>
                    <a:lnTo>
                      <a:pt x="1" y="683"/>
                    </a:lnTo>
                    <a:lnTo>
                      <a:pt x="20" y="799"/>
                    </a:lnTo>
                    <a:lnTo>
                      <a:pt x="59" y="897"/>
                    </a:lnTo>
                    <a:lnTo>
                      <a:pt x="98" y="994"/>
                    </a:lnTo>
                    <a:lnTo>
                      <a:pt x="157" y="1092"/>
                    </a:lnTo>
                    <a:lnTo>
                      <a:pt x="235" y="1189"/>
                    </a:lnTo>
                    <a:lnTo>
                      <a:pt x="313" y="1267"/>
                    </a:lnTo>
                    <a:lnTo>
                      <a:pt x="488" y="1384"/>
                    </a:lnTo>
                    <a:lnTo>
                      <a:pt x="702" y="1481"/>
                    </a:lnTo>
                    <a:lnTo>
                      <a:pt x="858" y="1520"/>
                    </a:lnTo>
                    <a:lnTo>
                      <a:pt x="897" y="1540"/>
                    </a:lnTo>
                    <a:lnTo>
                      <a:pt x="1092" y="1559"/>
                    </a:lnTo>
                    <a:lnTo>
                      <a:pt x="1306" y="1559"/>
                    </a:lnTo>
                    <a:lnTo>
                      <a:pt x="1540" y="1520"/>
                    </a:lnTo>
                    <a:lnTo>
                      <a:pt x="1637" y="1481"/>
                    </a:lnTo>
                    <a:lnTo>
                      <a:pt x="1735" y="1423"/>
                    </a:lnTo>
                    <a:lnTo>
                      <a:pt x="1832" y="1364"/>
                    </a:lnTo>
                    <a:lnTo>
                      <a:pt x="1910" y="1287"/>
                    </a:lnTo>
                    <a:lnTo>
                      <a:pt x="1988" y="1209"/>
                    </a:lnTo>
                    <a:lnTo>
                      <a:pt x="2047" y="1111"/>
                    </a:lnTo>
                    <a:lnTo>
                      <a:pt x="2105" y="1014"/>
                    </a:lnTo>
                    <a:lnTo>
                      <a:pt x="2125" y="916"/>
                    </a:lnTo>
                    <a:lnTo>
                      <a:pt x="2144" y="819"/>
                    </a:lnTo>
                    <a:lnTo>
                      <a:pt x="2164" y="721"/>
                    </a:lnTo>
                    <a:lnTo>
                      <a:pt x="2144" y="624"/>
                    </a:lnTo>
                    <a:lnTo>
                      <a:pt x="2105" y="527"/>
                    </a:lnTo>
                    <a:lnTo>
                      <a:pt x="2066" y="449"/>
                    </a:lnTo>
                    <a:lnTo>
                      <a:pt x="1988" y="371"/>
                    </a:lnTo>
                    <a:lnTo>
                      <a:pt x="1891" y="312"/>
                    </a:lnTo>
                    <a:lnTo>
                      <a:pt x="1793" y="254"/>
                    </a:lnTo>
                    <a:lnTo>
                      <a:pt x="1715" y="234"/>
                    </a:lnTo>
                    <a:lnTo>
                      <a:pt x="1637" y="215"/>
                    </a:lnTo>
                    <a:lnTo>
                      <a:pt x="1540" y="215"/>
                    </a:lnTo>
                    <a:lnTo>
                      <a:pt x="1345" y="254"/>
                    </a:lnTo>
                    <a:lnTo>
                      <a:pt x="1287" y="254"/>
                    </a:lnTo>
                    <a:lnTo>
                      <a:pt x="1170" y="273"/>
                    </a:lnTo>
                    <a:lnTo>
                      <a:pt x="1150" y="273"/>
                    </a:lnTo>
                    <a:lnTo>
                      <a:pt x="1053" y="215"/>
                    </a:lnTo>
                    <a:lnTo>
                      <a:pt x="994" y="176"/>
                    </a:lnTo>
                    <a:lnTo>
                      <a:pt x="839" y="79"/>
                    </a:lnTo>
                    <a:lnTo>
                      <a:pt x="741" y="40"/>
                    </a:lnTo>
                    <a:lnTo>
                      <a:pt x="663" y="20"/>
                    </a:lnTo>
                    <a:lnTo>
                      <a:pt x="585"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046;p40">
                <a:extLst>
                  <a:ext uri="{FF2B5EF4-FFF2-40B4-BE49-F238E27FC236}">
                    <a16:creationId xmlns:a16="http://schemas.microsoft.com/office/drawing/2014/main" xmlns="" id="{F3A20D32-5896-CBA6-DA4B-B88907C10221}"/>
                  </a:ext>
                </a:extLst>
              </p:cNvPr>
              <p:cNvSpPr/>
              <p:nvPr/>
            </p:nvSpPr>
            <p:spPr>
              <a:xfrm>
                <a:off x="13114700" y="567300"/>
                <a:ext cx="54100" cy="39000"/>
              </a:xfrm>
              <a:custGeom>
                <a:avLst/>
                <a:gdLst/>
                <a:ahLst/>
                <a:cxnLst/>
                <a:rect l="l" t="t" r="r" b="b"/>
                <a:pathLst>
                  <a:path w="2164" h="1560" fill="none" extrusionOk="0">
                    <a:moveTo>
                      <a:pt x="1715" y="234"/>
                    </a:moveTo>
                    <a:lnTo>
                      <a:pt x="1715" y="234"/>
                    </a:lnTo>
                    <a:lnTo>
                      <a:pt x="1637" y="215"/>
                    </a:lnTo>
                    <a:lnTo>
                      <a:pt x="1540" y="215"/>
                    </a:lnTo>
                    <a:lnTo>
                      <a:pt x="1540" y="215"/>
                    </a:lnTo>
                    <a:lnTo>
                      <a:pt x="1345" y="254"/>
                    </a:lnTo>
                    <a:lnTo>
                      <a:pt x="1287" y="254"/>
                    </a:lnTo>
                    <a:lnTo>
                      <a:pt x="1287" y="254"/>
                    </a:lnTo>
                    <a:lnTo>
                      <a:pt x="1287" y="254"/>
                    </a:lnTo>
                    <a:lnTo>
                      <a:pt x="1287" y="254"/>
                    </a:lnTo>
                    <a:lnTo>
                      <a:pt x="1287" y="254"/>
                    </a:lnTo>
                    <a:lnTo>
                      <a:pt x="1287" y="254"/>
                    </a:lnTo>
                    <a:lnTo>
                      <a:pt x="1287" y="254"/>
                    </a:lnTo>
                    <a:lnTo>
                      <a:pt x="1170" y="273"/>
                    </a:lnTo>
                    <a:lnTo>
                      <a:pt x="1150" y="273"/>
                    </a:lnTo>
                    <a:lnTo>
                      <a:pt x="1150" y="273"/>
                    </a:lnTo>
                    <a:lnTo>
                      <a:pt x="1150" y="273"/>
                    </a:lnTo>
                    <a:lnTo>
                      <a:pt x="1150" y="273"/>
                    </a:lnTo>
                    <a:lnTo>
                      <a:pt x="1053" y="215"/>
                    </a:lnTo>
                    <a:lnTo>
                      <a:pt x="994" y="176"/>
                    </a:lnTo>
                    <a:lnTo>
                      <a:pt x="994" y="176"/>
                    </a:lnTo>
                    <a:lnTo>
                      <a:pt x="839" y="79"/>
                    </a:lnTo>
                    <a:lnTo>
                      <a:pt x="839" y="79"/>
                    </a:lnTo>
                    <a:lnTo>
                      <a:pt x="741" y="40"/>
                    </a:lnTo>
                    <a:lnTo>
                      <a:pt x="663" y="20"/>
                    </a:lnTo>
                    <a:lnTo>
                      <a:pt x="663" y="20"/>
                    </a:lnTo>
                    <a:lnTo>
                      <a:pt x="585" y="1"/>
                    </a:lnTo>
                    <a:lnTo>
                      <a:pt x="585" y="1"/>
                    </a:lnTo>
                    <a:lnTo>
                      <a:pt x="468" y="1"/>
                    </a:lnTo>
                    <a:lnTo>
                      <a:pt x="351" y="20"/>
                    </a:lnTo>
                    <a:lnTo>
                      <a:pt x="351" y="20"/>
                    </a:lnTo>
                    <a:lnTo>
                      <a:pt x="254" y="59"/>
                    </a:lnTo>
                    <a:lnTo>
                      <a:pt x="176" y="117"/>
                    </a:lnTo>
                    <a:lnTo>
                      <a:pt x="176" y="117"/>
                    </a:lnTo>
                    <a:lnTo>
                      <a:pt x="118" y="195"/>
                    </a:lnTo>
                    <a:lnTo>
                      <a:pt x="118" y="195"/>
                    </a:lnTo>
                    <a:lnTo>
                      <a:pt x="59" y="273"/>
                    </a:lnTo>
                    <a:lnTo>
                      <a:pt x="59" y="273"/>
                    </a:lnTo>
                    <a:lnTo>
                      <a:pt x="20" y="371"/>
                    </a:lnTo>
                    <a:lnTo>
                      <a:pt x="1" y="468"/>
                    </a:lnTo>
                    <a:lnTo>
                      <a:pt x="1" y="468"/>
                    </a:lnTo>
                    <a:lnTo>
                      <a:pt x="1" y="566"/>
                    </a:lnTo>
                    <a:lnTo>
                      <a:pt x="1" y="683"/>
                    </a:lnTo>
                    <a:lnTo>
                      <a:pt x="1" y="683"/>
                    </a:lnTo>
                    <a:lnTo>
                      <a:pt x="20" y="799"/>
                    </a:lnTo>
                    <a:lnTo>
                      <a:pt x="59" y="897"/>
                    </a:lnTo>
                    <a:lnTo>
                      <a:pt x="59" y="897"/>
                    </a:lnTo>
                    <a:lnTo>
                      <a:pt x="98" y="994"/>
                    </a:lnTo>
                    <a:lnTo>
                      <a:pt x="157" y="1092"/>
                    </a:lnTo>
                    <a:lnTo>
                      <a:pt x="235" y="1189"/>
                    </a:lnTo>
                    <a:lnTo>
                      <a:pt x="313" y="1267"/>
                    </a:lnTo>
                    <a:lnTo>
                      <a:pt x="313" y="1267"/>
                    </a:lnTo>
                    <a:lnTo>
                      <a:pt x="488" y="1384"/>
                    </a:lnTo>
                    <a:lnTo>
                      <a:pt x="702" y="1481"/>
                    </a:lnTo>
                    <a:lnTo>
                      <a:pt x="702" y="1481"/>
                    </a:lnTo>
                    <a:lnTo>
                      <a:pt x="858" y="1520"/>
                    </a:lnTo>
                    <a:lnTo>
                      <a:pt x="858" y="1520"/>
                    </a:lnTo>
                    <a:lnTo>
                      <a:pt x="897" y="1540"/>
                    </a:lnTo>
                    <a:lnTo>
                      <a:pt x="897" y="1540"/>
                    </a:lnTo>
                    <a:lnTo>
                      <a:pt x="1092" y="1559"/>
                    </a:lnTo>
                    <a:lnTo>
                      <a:pt x="1092" y="1559"/>
                    </a:lnTo>
                    <a:lnTo>
                      <a:pt x="1306" y="1559"/>
                    </a:lnTo>
                    <a:lnTo>
                      <a:pt x="1540" y="1520"/>
                    </a:lnTo>
                    <a:lnTo>
                      <a:pt x="1540" y="1520"/>
                    </a:lnTo>
                    <a:lnTo>
                      <a:pt x="1637" y="1481"/>
                    </a:lnTo>
                    <a:lnTo>
                      <a:pt x="1735" y="1423"/>
                    </a:lnTo>
                    <a:lnTo>
                      <a:pt x="1832" y="1364"/>
                    </a:lnTo>
                    <a:lnTo>
                      <a:pt x="1910" y="1287"/>
                    </a:lnTo>
                    <a:lnTo>
                      <a:pt x="1910" y="1287"/>
                    </a:lnTo>
                    <a:lnTo>
                      <a:pt x="1988" y="1209"/>
                    </a:lnTo>
                    <a:lnTo>
                      <a:pt x="2047" y="1111"/>
                    </a:lnTo>
                    <a:lnTo>
                      <a:pt x="2047" y="1111"/>
                    </a:lnTo>
                    <a:lnTo>
                      <a:pt x="2105" y="1014"/>
                    </a:lnTo>
                    <a:lnTo>
                      <a:pt x="2125" y="916"/>
                    </a:lnTo>
                    <a:lnTo>
                      <a:pt x="2125" y="916"/>
                    </a:lnTo>
                    <a:lnTo>
                      <a:pt x="2144" y="819"/>
                    </a:lnTo>
                    <a:lnTo>
                      <a:pt x="2164" y="721"/>
                    </a:lnTo>
                    <a:lnTo>
                      <a:pt x="2164" y="721"/>
                    </a:lnTo>
                    <a:lnTo>
                      <a:pt x="2144" y="624"/>
                    </a:lnTo>
                    <a:lnTo>
                      <a:pt x="2144" y="624"/>
                    </a:lnTo>
                    <a:lnTo>
                      <a:pt x="2105" y="527"/>
                    </a:lnTo>
                    <a:lnTo>
                      <a:pt x="2105" y="527"/>
                    </a:lnTo>
                    <a:lnTo>
                      <a:pt x="2066" y="449"/>
                    </a:lnTo>
                    <a:lnTo>
                      <a:pt x="1988" y="371"/>
                    </a:lnTo>
                    <a:lnTo>
                      <a:pt x="1988" y="371"/>
                    </a:lnTo>
                    <a:lnTo>
                      <a:pt x="1891" y="312"/>
                    </a:lnTo>
                    <a:lnTo>
                      <a:pt x="1793" y="254"/>
                    </a:lnTo>
                    <a:lnTo>
                      <a:pt x="1793" y="254"/>
                    </a:lnTo>
                    <a:lnTo>
                      <a:pt x="1715" y="234"/>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047;p40">
                <a:extLst>
                  <a:ext uri="{FF2B5EF4-FFF2-40B4-BE49-F238E27FC236}">
                    <a16:creationId xmlns:a16="http://schemas.microsoft.com/office/drawing/2014/main" xmlns="" id="{C9087F53-C7AF-0F90-55DE-9E16D22FBF76}"/>
                  </a:ext>
                </a:extLst>
              </p:cNvPr>
              <p:cNvSpPr/>
              <p:nvPr/>
            </p:nvSpPr>
            <p:spPr>
              <a:xfrm>
                <a:off x="13119575" y="583375"/>
                <a:ext cx="38500" cy="21450"/>
              </a:xfrm>
              <a:custGeom>
                <a:avLst/>
                <a:gdLst/>
                <a:ahLst/>
                <a:cxnLst/>
                <a:rect l="l" t="t" r="r" b="b"/>
                <a:pathLst>
                  <a:path w="1540" h="858" fill="none" extrusionOk="0">
                    <a:moveTo>
                      <a:pt x="722" y="1"/>
                    </a:moveTo>
                    <a:lnTo>
                      <a:pt x="722" y="1"/>
                    </a:lnTo>
                    <a:lnTo>
                      <a:pt x="877" y="20"/>
                    </a:lnTo>
                    <a:lnTo>
                      <a:pt x="877" y="20"/>
                    </a:lnTo>
                    <a:lnTo>
                      <a:pt x="877" y="20"/>
                    </a:lnTo>
                    <a:lnTo>
                      <a:pt x="1033" y="59"/>
                    </a:lnTo>
                    <a:lnTo>
                      <a:pt x="1033" y="59"/>
                    </a:lnTo>
                    <a:lnTo>
                      <a:pt x="1150" y="117"/>
                    </a:lnTo>
                    <a:lnTo>
                      <a:pt x="1267" y="195"/>
                    </a:lnTo>
                    <a:lnTo>
                      <a:pt x="1267" y="195"/>
                    </a:lnTo>
                    <a:lnTo>
                      <a:pt x="1345" y="254"/>
                    </a:lnTo>
                    <a:lnTo>
                      <a:pt x="1423" y="332"/>
                    </a:lnTo>
                    <a:lnTo>
                      <a:pt x="1423" y="332"/>
                    </a:lnTo>
                    <a:lnTo>
                      <a:pt x="1501" y="449"/>
                    </a:lnTo>
                    <a:lnTo>
                      <a:pt x="1501" y="449"/>
                    </a:lnTo>
                    <a:lnTo>
                      <a:pt x="1540" y="546"/>
                    </a:lnTo>
                    <a:lnTo>
                      <a:pt x="1540" y="546"/>
                    </a:lnTo>
                    <a:lnTo>
                      <a:pt x="1540" y="566"/>
                    </a:lnTo>
                    <a:lnTo>
                      <a:pt x="1540" y="566"/>
                    </a:lnTo>
                    <a:lnTo>
                      <a:pt x="1540" y="585"/>
                    </a:lnTo>
                    <a:lnTo>
                      <a:pt x="1540" y="585"/>
                    </a:lnTo>
                    <a:lnTo>
                      <a:pt x="1540" y="605"/>
                    </a:lnTo>
                    <a:lnTo>
                      <a:pt x="1540" y="624"/>
                    </a:lnTo>
                    <a:lnTo>
                      <a:pt x="1540" y="624"/>
                    </a:lnTo>
                    <a:lnTo>
                      <a:pt x="1540" y="624"/>
                    </a:lnTo>
                    <a:lnTo>
                      <a:pt x="1540" y="663"/>
                    </a:lnTo>
                    <a:lnTo>
                      <a:pt x="1540" y="663"/>
                    </a:lnTo>
                    <a:lnTo>
                      <a:pt x="1540" y="663"/>
                    </a:lnTo>
                    <a:lnTo>
                      <a:pt x="1540" y="702"/>
                    </a:lnTo>
                    <a:lnTo>
                      <a:pt x="1540" y="702"/>
                    </a:lnTo>
                    <a:lnTo>
                      <a:pt x="1403" y="780"/>
                    </a:lnTo>
                    <a:lnTo>
                      <a:pt x="1403" y="780"/>
                    </a:lnTo>
                    <a:lnTo>
                      <a:pt x="1287" y="819"/>
                    </a:lnTo>
                    <a:lnTo>
                      <a:pt x="1170" y="838"/>
                    </a:lnTo>
                    <a:lnTo>
                      <a:pt x="1170" y="838"/>
                    </a:lnTo>
                    <a:lnTo>
                      <a:pt x="1170" y="838"/>
                    </a:lnTo>
                    <a:lnTo>
                      <a:pt x="1014" y="858"/>
                    </a:lnTo>
                    <a:lnTo>
                      <a:pt x="838" y="838"/>
                    </a:lnTo>
                    <a:lnTo>
                      <a:pt x="838" y="838"/>
                    </a:lnTo>
                    <a:lnTo>
                      <a:pt x="741" y="819"/>
                    </a:lnTo>
                    <a:lnTo>
                      <a:pt x="741" y="819"/>
                    </a:lnTo>
                    <a:lnTo>
                      <a:pt x="702" y="819"/>
                    </a:lnTo>
                    <a:lnTo>
                      <a:pt x="702" y="819"/>
                    </a:lnTo>
                    <a:lnTo>
                      <a:pt x="702" y="819"/>
                    </a:lnTo>
                    <a:lnTo>
                      <a:pt x="585" y="780"/>
                    </a:lnTo>
                    <a:lnTo>
                      <a:pt x="585" y="780"/>
                    </a:lnTo>
                    <a:lnTo>
                      <a:pt x="429" y="721"/>
                    </a:lnTo>
                    <a:lnTo>
                      <a:pt x="273" y="644"/>
                    </a:lnTo>
                    <a:lnTo>
                      <a:pt x="273" y="644"/>
                    </a:lnTo>
                    <a:lnTo>
                      <a:pt x="273" y="644"/>
                    </a:lnTo>
                    <a:lnTo>
                      <a:pt x="176" y="585"/>
                    </a:lnTo>
                    <a:lnTo>
                      <a:pt x="79" y="488"/>
                    </a:lnTo>
                    <a:lnTo>
                      <a:pt x="79" y="488"/>
                    </a:lnTo>
                    <a:lnTo>
                      <a:pt x="1" y="371"/>
                    </a:lnTo>
                    <a:lnTo>
                      <a:pt x="1" y="351"/>
                    </a:lnTo>
                    <a:lnTo>
                      <a:pt x="1" y="351"/>
                    </a:lnTo>
                    <a:lnTo>
                      <a:pt x="1" y="351"/>
                    </a:lnTo>
                    <a:lnTo>
                      <a:pt x="59" y="254"/>
                    </a:lnTo>
                    <a:lnTo>
                      <a:pt x="59" y="254"/>
                    </a:lnTo>
                    <a:lnTo>
                      <a:pt x="59" y="254"/>
                    </a:lnTo>
                    <a:lnTo>
                      <a:pt x="59" y="254"/>
                    </a:lnTo>
                    <a:lnTo>
                      <a:pt x="59" y="254"/>
                    </a:lnTo>
                    <a:lnTo>
                      <a:pt x="137" y="156"/>
                    </a:lnTo>
                    <a:lnTo>
                      <a:pt x="137" y="156"/>
                    </a:lnTo>
                    <a:lnTo>
                      <a:pt x="254" y="78"/>
                    </a:lnTo>
                    <a:lnTo>
                      <a:pt x="254" y="78"/>
                    </a:lnTo>
                    <a:lnTo>
                      <a:pt x="351" y="40"/>
                    </a:lnTo>
                    <a:lnTo>
                      <a:pt x="449" y="20"/>
                    </a:lnTo>
                    <a:lnTo>
                      <a:pt x="449" y="20"/>
                    </a:lnTo>
                    <a:lnTo>
                      <a:pt x="585" y="1"/>
                    </a:lnTo>
                    <a:lnTo>
                      <a:pt x="722" y="1"/>
                    </a:lnTo>
                    <a:lnTo>
                      <a:pt x="72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048;p40">
                <a:extLst>
                  <a:ext uri="{FF2B5EF4-FFF2-40B4-BE49-F238E27FC236}">
                    <a16:creationId xmlns:a16="http://schemas.microsoft.com/office/drawing/2014/main" xmlns="" id="{179F39D5-F240-A177-333B-1B82A2672FE9}"/>
                  </a:ext>
                </a:extLst>
              </p:cNvPr>
              <p:cNvSpPr/>
              <p:nvPr/>
            </p:nvSpPr>
            <p:spPr>
              <a:xfrm>
                <a:off x="13311975" y="483025"/>
                <a:ext cx="282050" cy="282075"/>
              </a:xfrm>
              <a:custGeom>
                <a:avLst/>
                <a:gdLst/>
                <a:ahLst/>
                <a:cxnLst/>
                <a:rect l="l" t="t" r="r" b="b"/>
                <a:pathLst>
                  <a:path w="11282" h="11283" extrusionOk="0">
                    <a:moveTo>
                      <a:pt x="5339" y="1"/>
                    </a:moveTo>
                    <a:lnTo>
                      <a:pt x="5067" y="40"/>
                    </a:lnTo>
                    <a:lnTo>
                      <a:pt x="4774" y="59"/>
                    </a:lnTo>
                    <a:lnTo>
                      <a:pt x="4502" y="118"/>
                    </a:lnTo>
                    <a:lnTo>
                      <a:pt x="4229" y="176"/>
                    </a:lnTo>
                    <a:lnTo>
                      <a:pt x="3956" y="254"/>
                    </a:lnTo>
                    <a:lnTo>
                      <a:pt x="3703" y="352"/>
                    </a:lnTo>
                    <a:lnTo>
                      <a:pt x="3449" y="449"/>
                    </a:lnTo>
                    <a:lnTo>
                      <a:pt x="3196" y="566"/>
                    </a:lnTo>
                    <a:lnTo>
                      <a:pt x="2943" y="683"/>
                    </a:lnTo>
                    <a:lnTo>
                      <a:pt x="2709" y="819"/>
                    </a:lnTo>
                    <a:lnTo>
                      <a:pt x="2475" y="975"/>
                    </a:lnTo>
                    <a:lnTo>
                      <a:pt x="2261" y="1131"/>
                    </a:lnTo>
                    <a:lnTo>
                      <a:pt x="2047" y="1287"/>
                    </a:lnTo>
                    <a:lnTo>
                      <a:pt x="1852" y="1462"/>
                    </a:lnTo>
                    <a:lnTo>
                      <a:pt x="1657" y="1657"/>
                    </a:lnTo>
                    <a:lnTo>
                      <a:pt x="1462" y="1852"/>
                    </a:lnTo>
                    <a:lnTo>
                      <a:pt x="1287" y="2047"/>
                    </a:lnTo>
                    <a:lnTo>
                      <a:pt x="1111" y="2261"/>
                    </a:lnTo>
                    <a:lnTo>
                      <a:pt x="955" y="2495"/>
                    </a:lnTo>
                    <a:lnTo>
                      <a:pt x="819" y="2729"/>
                    </a:lnTo>
                    <a:lnTo>
                      <a:pt x="683" y="2962"/>
                    </a:lnTo>
                    <a:lnTo>
                      <a:pt x="546" y="3196"/>
                    </a:lnTo>
                    <a:lnTo>
                      <a:pt x="429" y="3450"/>
                    </a:lnTo>
                    <a:lnTo>
                      <a:pt x="332" y="3703"/>
                    </a:lnTo>
                    <a:lnTo>
                      <a:pt x="254" y="3976"/>
                    </a:lnTo>
                    <a:lnTo>
                      <a:pt x="176" y="4229"/>
                    </a:lnTo>
                    <a:lnTo>
                      <a:pt x="118" y="4502"/>
                    </a:lnTo>
                    <a:lnTo>
                      <a:pt x="59" y="4794"/>
                    </a:lnTo>
                    <a:lnTo>
                      <a:pt x="20" y="5067"/>
                    </a:lnTo>
                    <a:lnTo>
                      <a:pt x="1" y="5359"/>
                    </a:lnTo>
                    <a:lnTo>
                      <a:pt x="1" y="5651"/>
                    </a:lnTo>
                    <a:lnTo>
                      <a:pt x="1" y="5943"/>
                    </a:lnTo>
                    <a:lnTo>
                      <a:pt x="20" y="6216"/>
                    </a:lnTo>
                    <a:lnTo>
                      <a:pt x="59" y="6508"/>
                    </a:lnTo>
                    <a:lnTo>
                      <a:pt x="118" y="6781"/>
                    </a:lnTo>
                    <a:lnTo>
                      <a:pt x="176" y="7054"/>
                    </a:lnTo>
                    <a:lnTo>
                      <a:pt x="254" y="7327"/>
                    </a:lnTo>
                    <a:lnTo>
                      <a:pt x="332" y="7580"/>
                    </a:lnTo>
                    <a:lnTo>
                      <a:pt x="429" y="7833"/>
                    </a:lnTo>
                    <a:lnTo>
                      <a:pt x="546" y="8087"/>
                    </a:lnTo>
                    <a:lnTo>
                      <a:pt x="683" y="8340"/>
                    </a:lnTo>
                    <a:lnTo>
                      <a:pt x="819" y="8574"/>
                    </a:lnTo>
                    <a:lnTo>
                      <a:pt x="955" y="8788"/>
                    </a:lnTo>
                    <a:lnTo>
                      <a:pt x="1111" y="9022"/>
                    </a:lnTo>
                    <a:lnTo>
                      <a:pt x="1287" y="9236"/>
                    </a:lnTo>
                    <a:lnTo>
                      <a:pt x="1462" y="9431"/>
                    </a:lnTo>
                    <a:lnTo>
                      <a:pt x="1657" y="9626"/>
                    </a:lnTo>
                    <a:lnTo>
                      <a:pt x="1852" y="9821"/>
                    </a:lnTo>
                    <a:lnTo>
                      <a:pt x="2047" y="9996"/>
                    </a:lnTo>
                    <a:lnTo>
                      <a:pt x="2261" y="10171"/>
                    </a:lnTo>
                    <a:lnTo>
                      <a:pt x="2475" y="10327"/>
                    </a:lnTo>
                    <a:lnTo>
                      <a:pt x="2709" y="10464"/>
                    </a:lnTo>
                    <a:lnTo>
                      <a:pt x="2943" y="10600"/>
                    </a:lnTo>
                    <a:lnTo>
                      <a:pt x="3196" y="10737"/>
                    </a:lnTo>
                    <a:lnTo>
                      <a:pt x="3449" y="10834"/>
                    </a:lnTo>
                    <a:lnTo>
                      <a:pt x="3703" y="10951"/>
                    </a:lnTo>
                    <a:lnTo>
                      <a:pt x="3956" y="11029"/>
                    </a:lnTo>
                    <a:lnTo>
                      <a:pt x="4229" y="11107"/>
                    </a:lnTo>
                    <a:lnTo>
                      <a:pt x="4502" y="11165"/>
                    </a:lnTo>
                    <a:lnTo>
                      <a:pt x="4774" y="11224"/>
                    </a:lnTo>
                    <a:lnTo>
                      <a:pt x="5067" y="11263"/>
                    </a:lnTo>
                    <a:lnTo>
                      <a:pt x="5339" y="11282"/>
                    </a:lnTo>
                    <a:lnTo>
                      <a:pt x="5924" y="11282"/>
                    </a:lnTo>
                    <a:lnTo>
                      <a:pt x="6216" y="11263"/>
                    </a:lnTo>
                    <a:lnTo>
                      <a:pt x="6489" y="11224"/>
                    </a:lnTo>
                    <a:lnTo>
                      <a:pt x="6781" y="11165"/>
                    </a:lnTo>
                    <a:lnTo>
                      <a:pt x="7054" y="11107"/>
                    </a:lnTo>
                    <a:lnTo>
                      <a:pt x="7307" y="11029"/>
                    </a:lnTo>
                    <a:lnTo>
                      <a:pt x="7580" y="10951"/>
                    </a:lnTo>
                    <a:lnTo>
                      <a:pt x="7833" y="10834"/>
                    </a:lnTo>
                    <a:lnTo>
                      <a:pt x="8087" y="10737"/>
                    </a:lnTo>
                    <a:lnTo>
                      <a:pt x="8320" y="10600"/>
                    </a:lnTo>
                    <a:lnTo>
                      <a:pt x="8554" y="10464"/>
                    </a:lnTo>
                    <a:lnTo>
                      <a:pt x="8788" y="10327"/>
                    </a:lnTo>
                    <a:lnTo>
                      <a:pt x="9002" y="10171"/>
                    </a:lnTo>
                    <a:lnTo>
                      <a:pt x="9217" y="9996"/>
                    </a:lnTo>
                    <a:lnTo>
                      <a:pt x="9431" y="9821"/>
                    </a:lnTo>
                    <a:lnTo>
                      <a:pt x="9626" y="9626"/>
                    </a:lnTo>
                    <a:lnTo>
                      <a:pt x="9821" y="9431"/>
                    </a:lnTo>
                    <a:lnTo>
                      <a:pt x="9996" y="9236"/>
                    </a:lnTo>
                    <a:lnTo>
                      <a:pt x="10152" y="9022"/>
                    </a:lnTo>
                    <a:lnTo>
                      <a:pt x="10308" y="8788"/>
                    </a:lnTo>
                    <a:lnTo>
                      <a:pt x="10464" y="8574"/>
                    </a:lnTo>
                    <a:lnTo>
                      <a:pt x="10600" y="8340"/>
                    </a:lnTo>
                    <a:lnTo>
                      <a:pt x="10717" y="8087"/>
                    </a:lnTo>
                    <a:lnTo>
                      <a:pt x="10834" y="7833"/>
                    </a:lnTo>
                    <a:lnTo>
                      <a:pt x="10931" y="7580"/>
                    </a:lnTo>
                    <a:lnTo>
                      <a:pt x="11029" y="7327"/>
                    </a:lnTo>
                    <a:lnTo>
                      <a:pt x="11107" y="7054"/>
                    </a:lnTo>
                    <a:lnTo>
                      <a:pt x="11165" y="6781"/>
                    </a:lnTo>
                    <a:lnTo>
                      <a:pt x="11204" y="6508"/>
                    </a:lnTo>
                    <a:lnTo>
                      <a:pt x="11243" y="6216"/>
                    </a:lnTo>
                    <a:lnTo>
                      <a:pt x="11262" y="5943"/>
                    </a:lnTo>
                    <a:lnTo>
                      <a:pt x="11282" y="5651"/>
                    </a:lnTo>
                    <a:lnTo>
                      <a:pt x="11262" y="5359"/>
                    </a:lnTo>
                    <a:lnTo>
                      <a:pt x="11243" y="5067"/>
                    </a:lnTo>
                    <a:lnTo>
                      <a:pt x="11204" y="4794"/>
                    </a:lnTo>
                    <a:lnTo>
                      <a:pt x="11165" y="4502"/>
                    </a:lnTo>
                    <a:lnTo>
                      <a:pt x="11107" y="4229"/>
                    </a:lnTo>
                    <a:lnTo>
                      <a:pt x="11029" y="3976"/>
                    </a:lnTo>
                    <a:lnTo>
                      <a:pt x="10931" y="3703"/>
                    </a:lnTo>
                    <a:lnTo>
                      <a:pt x="10834" y="3450"/>
                    </a:lnTo>
                    <a:lnTo>
                      <a:pt x="10717" y="3196"/>
                    </a:lnTo>
                    <a:lnTo>
                      <a:pt x="10600" y="2962"/>
                    </a:lnTo>
                    <a:lnTo>
                      <a:pt x="10464" y="2729"/>
                    </a:lnTo>
                    <a:lnTo>
                      <a:pt x="10308" y="2495"/>
                    </a:lnTo>
                    <a:lnTo>
                      <a:pt x="10152" y="2261"/>
                    </a:lnTo>
                    <a:lnTo>
                      <a:pt x="9996" y="2047"/>
                    </a:lnTo>
                    <a:lnTo>
                      <a:pt x="9821" y="1852"/>
                    </a:lnTo>
                    <a:lnTo>
                      <a:pt x="9626" y="1657"/>
                    </a:lnTo>
                    <a:lnTo>
                      <a:pt x="9431" y="1462"/>
                    </a:lnTo>
                    <a:lnTo>
                      <a:pt x="9217" y="1287"/>
                    </a:lnTo>
                    <a:lnTo>
                      <a:pt x="9002" y="1131"/>
                    </a:lnTo>
                    <a:lnTo>
                      <a:pt x="8788" y="975"/>
                    </a:lnTo>
                    <a:lnTo>
                      <a:pt x="8554" y="819"/>
                    </a:lnTo>
                    <a:lnTo>
                      <a:pt x="8320" y="683"/>
                    </a:lnTo>
                    <a:lnTo>
                      <a:pt x="8087" y="566"/>
                    </a:lnTo>
                    <a:lnTo>
                      <a:pt x="7833" y="449"/>
                    </a:lnTo>
                    <a:lnTo>
                      <a:pt x="7580" y="352"/>
                    </a:lnTo>
                    <a:lnTo>
                      <a:pt x="7307" y="254"/>
                    </a:lnTo>
                    <a:lnTo>
                      <a:pt x="7054" y="176"/>
                    </a:lnTo>
                    <a:lnTo>
                      <a:pt x="6781" y="118"/>
                    </a:lnTo>
                    <a:lnTo>
                      <a:pt x="6489" y="59"/>
                    </a:lnTo>
                    <a:lnTo>
                      <a:pt x="6216" y="40"/>
                    </a:lnTo>
                    <a:lnTo>
                      <a:pt x="5924"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049;p40">
                <a:extLst>
                  <a:ext uri="{FF2B5EF4-FFF2-40B4-BE49-F238E27FC236}">
                    <a16:creationId xmlns:a16="http://schemas.microsoft.com/office/drawing/2014/main" xmlns="" id="{9549990E-1535-E38B-A344-7629B9907FAA}"/>
                  </a:ext>
                </a:extLst>
              </p:cNvPr>
              <p:cNvSpPr/>
              <p:nvPr/>
            </p:nvSpPr>
            <p:spPr>
              <a:xfrm>
                <a:off x="13311975" y="483025"/>
                <a:ext cx="282050" cy="282075"/>
              </a:xfrm>
              <a:custGeom>
                <a:avLst/>
                <a:gdLst/>
                <a:ahLst/>
                <a:cxnLst/>
                <a:rect l="l" t="t" r="r" b="b"/>
                <a:pathLst>
                  <a:path w="11282" h="11283" fill="none" extrusionOk="0">
                    <a:moveTo>
                      <a:pt x="5632" y="11282"/>
                    </a:moveTo>
                    <a:lnTo>
                      <a:pt x="5632" y="11282"/>
                    </a:lnTo>
                    <a:lnTo>
                      <a:pt x="5924" y="11282"/>
                    </a:lnTo>
                    <a:lnTo>
                      <a:pt x="6216" y="11263"/>
                    </a:lnTo>
                    <a:lnTo>
                      <a:pt x="6489" y="11224"/>
                    </a:lnTo>
                    <a:lnTo>
                      <a:pt x="6781" y="11165"/>
                    </a:lnTo>
                    <a:lnTo>
                      <a:pt x="7054" y="11107"/>
                    </a:lnTo>
                    <a:lnTo>
                      <a:pt x="7307" y="11029"/>
                    </a:lnTo>
                    <a:lnTo>
                      <a:pt x="7580" y="10951"/>
                    </a:lnTo>
                    <a:lnTo>
                      <a:pt x="7833" y="10834"/>
                    </a:lnTo>
                    <a:lnTo>
                      <a:pt x="8087" y="10737"/>
                    </a:lnTo>
                    <a:lnTo>
                      <a:pt x="8320" y="10600"/>
                    </a:lnTo>
                    <a:lnTo>
                      <a:pt x="8554" y="10464"/>
                    </a:lnTo>
                    <a:lnTo>
                      <a:pt x="8788" y="10327"/>
                    </a:lnTo>
                    <a:lnTo>
                      <a:pt x="9002" y="10171"/>
                    </a:lnTo>
                    <a:lnTo>
                      <a:pt x="9217" y="9996"/>
                    </a:lnTo>
                    <a:lnTo>
                      <a:pt x="9431" y="9821"/>
                    </a:lnTo>
                    <a:lnTo>
                      <a:pt x="9626" y="9626"/>
                    </a:lnTo>
                    <a:lnTo>
                      <a:pt x="9821" y="9431"/>
                    </a:lnTo>
                    <a:lnTo>
                      <a:pt x="9996" y="9236"/>
                    </a:lnTo>
                    <a:lnTo>
                      <a:pt x="10152" y="9022"/>
                    </a:lnTo>
                    <a:lnTo>
                      <a:pt x="10308" y="8788"/>
                    </a:lnTo>
                    <a:lnTo>
                      <a:pt x="10464" y="8574"/>
                    </a:lnTo>
                    <a:lnTo>
                      <a:pt x="10600" y="8340"/>
                    </a:lnTo>
                    <a:lnTo>
                      <a:pt x="10717" y="8087"/>
                    </a:lnTo>
                    <a:lnTo>
                      <a:pt x="10834" y="7833"/>
                    </a:lnTo>
                    <a:lnTo>
                      <a:pt x="10931" y="7580"/>
                    </a:lnTo>
                    <a:lnTo>
                      <a:pt x="11029" y="7327"/>
                    </a:lnTo>
                    <a:lnTo>
                      <a:pt x="11107" y="7054"/>
                    </a:lnTo>
                    <a:lnTo>
                      <a:pt x="11165" y="6781"/>
                    </a:lnTo>
                    <a:lnTo>
                      <a:pt x="11204" y="6508"/>
                    </a:lnTo>
                    <a:lnTo>
                      <a:pt x="11243" y="6216"/>
                    </a:lnTo>
                    <a:lnTo>
                      <a:pt x="11262" y="5943"/>
                    </a:lnTo>
                    <a:lnTo>
                      <a:pt x="11282" y="5651"/>
                    </a:lnTo>
                    <a:lnTo>
                      <a:pt x="11282" y="5651"/>
                    </a:lnTo>
                    <a:lnTo>
                      <a:pt x="11262" y="5359"/>
                    </a:lnTo>
                    <a:lnTo>
                      <a:pt x="11243" y="5067"/>
                    </a:lnTo>
                    <a:lnTo>
                      <a:pt x="11204" y="4794"/>
                    </a:lnTo>
                    <a:lnTo>
                      <a:pt x="11165" y="4502"/>
                    </a:lnTo>
                    <a:lnTo>
                      <a:pt x="11107" y="4229"/>
                    </a:lnTo>
                    <a:lnTo>
                      <a:pt x="11029" y="3976"/>
                    </a:lnTo>
                    <a:lnTo>
                      <a:pt x="10931" y="3703"/>
                    </a:lnTo>
                    <a:lnTo>
                      <a:pt x="10834" y="3450"/>
                    </a:lnTo>
                    <a:lnTo>
                      <a:pt x="10717" y="3196"/>
                    </a:lnTo>
                    <a:lnTo>
                      <a:pt x="10600" y="2962"/>
                    </a:lnTo>
                    <a:lnTo>
                      <a:pt x="10464" y="2729"/>
                    </a:lnTo>
                    <a:lnTo>
                      <a:pt x="10308" y="2495"/>
                    </a:lnTo>
                    <a:lnTo>
                      <a:pt x="10152" y="2261"/>
                    </a:lnTo>
                    <a:lnTo>
                      <a:pt x="9996" y="2047"/>
                    </a:lnTo>
                    <a:lnTo>
                      <a:pt x="9821" y="1852"/>
                    </a:lnTo>
                    <a:lnTo>
                      <a:pt x="9626" y="1657"/>
                    </a:lnTo>
                    <a:lnTo>
                      <a:pt x="9431" y="1462"/>
                    </a:lnTo>
                    <a:lnTo>
                      <a:pt x="9217" y="1287"/>
                    </a:lnTo>
                    <a:lnTo>
                      <a:pt x="9002" y="1131"/>
                    </a:lnTo>
                    <a:lnTo>
                      <a:pt x="8788" y="975"/>
                    </a:lnTo>
                    <a:lnTo>
                      <a:pt x="8554" y="819"/>
                    </a:lnTo>
                    <a:lnTo>
                      <a:pt x="8320" y="683"/>
                    </a:lnTo>
                    <a:lnTo>
                      <a:pt x="8087" y="566"/>
                    </a:lnTo>
                    <a:lnTo>
                      <a:pt x="7833" y="449"/>
                    </a:lnTo>
                    <a:lnTo>
                      <a:pt x="7580" y="352"/>
                    </a:lnTo>
                    <a:lnTo>
                      <a:pt x="7307" y="254"/>
                    </a:lnTo>
                    <a:lnTo>
                      <a:pt x="7054" y="176"/>
                    </a:lnTo>
                    <a:lnTo>
                      <a:pt x="6781" y="118"/>
                    </a:lnTo>
                    <a:lnTo>
                      <a:pt x="6489" y="59"/>
                    </a:lnTo>
                    <a:lnTo>
                      <a:pt x="6216" y="40"/>
                    </a:lnTo>
                    <a:lnTo>
                      <a:pt x="5924" y="1"/>
                    </a:lnTo>
                    <a:lnTo>
                      <a:pt x="5632" y="1"/>
                    </a:lnTo>
                    <a:lnTo>
                      <a:pt x="5632" y="1"/>
                    </a:lnTo>
                    <a:lnTo>
                      <a:pt x="5339" y="1"/>
                    </a:lnTo>
                    <a:lnTo>
                      <a:pt x="5067" y="40"/>
                    </a:lnTo>
                    <a:lnTo>
                      <a:pt x="4774" y="59"/>
                    </a:lnTo>
                    <a:lnTo>
                      <a:pt x="4502" y="118"/>
                    </a:lnTo>
                    <a:lnTo>
                      <a:pt x="4229" y="176"/>
                    </a:lnTo>
                    <a:lnTo>
                      <a:pt x="3956" y="254"/>
                    </a:lnTo>
                    <a:lnTo>
                      <a:pt x="3703" y="352"/>
                    </a:lnTo>
                    <a:lnTo>
                      <a:pt x="3449" y="449"/>
                    </a:lnTo>
                    <a:lnTo>
                      <a:pt x="3196" y="566"/>
                    </a:lnTo>
                    <a:lnTo>
                      <a:pt x="2943" y="683"/>
                    </a:lnTo>
                    <a:lnTo>
                      <a:pt x="2709" y="819"/>
                    </a:lnTo>
                    <a:lnTo>
                      <a:pt x="2475" y="975"/>
                    </a:lnTo>
                    <a:lnTo>
                      <a:pt x="2261" y="1131"/>
                    </a:lnTo>
                    <a:lnTo>
                      <a:pt x="2047" y="1287"/>
                    </a:lnTo>
                    <a:lnTo>
                      <a:pt x="1852" y="1462"/>
                    </a:lnTo>
                    <a:lnTo>
                      <a:pt x="1657" y="1657"/>
                    </a:lnTo>
                    <a:lnTo>
                      <a:pt x="1462" y="1852"/>
                    </a:lnTo>
                    <a:lnTo>
                      <a:pt x="1287" y="2047"/>
                    </a:lnTo>
                    <a:lnTo>
                      <a:pt x="1111" y="2261"/>
                    </a:lnTo>
                    <a:lnTo>
                      <a:pt x="955" y="2495"/>
                    </a:lnTo>
                    <a:lnTo>
                      <a:pt x="819" y="2729"/>
                    </a:lnTo>
                    <a:lnTo>
                      <a:pt x="683" y="2962"/>
                    </a:lnTo>
                    <a:lnTo>
                      <a:pt x="546" y="3196"/>
                    </a:lnTo>
                    <a:lnTo>
                      <a:pt x="429" y="3450"/>
                    </a:lnTo>
                    <a:lnTo>
                      <a:pt x="332" y="3703"/>
                    </a:lnTo>
                    <a:lnTo>
                      <a:pt x="254" y="3976"/>
                    </a:lnTo>
                    <a:lnTo>
                      <a:pt x="176" y="4229"/>
                    </a:lnTo>
                    <a:lnTo>
                      <a:pt x="118" y="4502"/>
                    </a:lnTo>
                    <a:lnTo>
                      <a:pt x="59" y="4794"/>
                    </a:lnTo>
                    <a:lnTo>
                      <a:pt x="20" y="5067"/>
                    </a:lnTo>
                    <a:lnTo>
                      <a:pt x="1" y="5359"/>
                    </a:lnTo>
                    <a:lnTo>
                      <a:pt x="1" y="5651"/>
                    </a:lnTo>
                    <a:lnTo>
                      <a:pt x="1" y="5651"/>
                    </a:lnTo>
                    <a:lnTo>
                      <a:pt x="1" y="5943"/>
                    </a:lnTo>
                    <a:lnTo>
                      <a:pt x="20" y="6216"/>
                    </a:lnTo>
                    <a:lnTo>
                      <a:pt x="59" y="6508"/>
                    </a:lnTo>
                    <a:lnTo>
                      <a:pt x="118" y="6781"/>
                    </a:lnTo>
                    <a:lnTo>
                      <a:pt x="176" y="7054"/>
                    </a:lnTo>
                    <a:lnTo>
                      <a:pt x="254" y="7327"/>
                    </a:lnTo>
                    <a:lnTo>
                      <a:pt x="332" y="7580"/>
                    </a:lnTo>
                    <a:lnTo>
                      <a:pt x="429" y="7833"/>
                    </a:lnTo>
                    <a:lnTo>
                      <a:pt x="546" y="8087"/>
                    </a:lnTo>
                    <a:lnTo>
                      <a:pt x="683" y="8340"/>
                    </a:lnTo>
                    <a:lnTo>
                      <a:pt x="819" y="8574"/>
                    </a:lnTo>
                    <a:lnTo>
                      <a:pt x="955" y="8788"/>
                    </a:lnTo>
                    <a:lnTo>
                      <a:pt x="1111" y="9022"/>
                    </a:lnTo>
                    <a:lnTo>
                      <a:pt x="1287" y="9236"/>
                    </a:lnTo>
                    <a:lnTo>
                      <a:pt x="1462" y="9431"/>
                    </a:lnTo>
                    <a:lnTo>
                      <a:pt x="1657" y="9626"/>
                    </a:lnTo>
                    <a:lnTo>
                      <a:pt x="1852" y="9821"/>
                    </a:lnTo>
                    <a:lnTo>
                      <a:pt x="2047" y="9996"/>
                    </a:lnTo>
                    <a:lnTo>
                      <a:pt x="2261" y="10171"/>
                    </a:lnTo>
                    <a:lnTo>
                      <a:pt x="2475" y="10327"/>
                    </a:lnTo>
                    <a:lnTo>
                      <a:pt x="2709" y="10464"/>
                    </a:lnTo>
                    <a:lnTo>
                      <a:pt x="2943" y="10600"/>
                    </a:lnTo>
                    <a:lnTo>
                      <a:pt x="3196" y="10737"/>
                    </a:lnTo>
                    <a:lnTo>
                      <a:pt x="3449" y="10834"/>
                    </a:lnTo>
                    <a:lnTo>
                      <a:pt x="3703" y="10951"/>
                    </a:lnTo>
                    <a:lnTo>
                      <a:pt x="3956" y="11029"/>
                    </a:lnTo>
                    <a:lnTo>
                      <a:pt x="4229" y="11107"/>
                    </a:lnTo>
                    <a:lnTo>
                      <a:pt x="4502" y="11165"/>
                    </a:lnTo>
                    <a:lnTo>
                      <a:pt x="4774" y="11224"/>
                    </a:lnTo>
                    <a:lnTo>
                      <a:pt x="5067" y="11263"/>
                    </a:lnTo>
                    <a:lnTo>
                      <a:pt x="5339" y="11282"/>
                    </a:lnTo>
                    <a:lnTo>
                      <a:pt x="5632" y="1128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050;p40">
                <a:extLst>
                  <a:ext uri="{FF2B5EF4-FFF2-40B4-BE49-F238E27FC236}">
                    <a16:creationId xmlns:a16="http://schemas.microsoft.com/office/drawing/2014/main" xmlns="" id="{82466F8E-5B14-89AD-7045-BDD9AF5E6B64}"/>
                  </a:ext>
                </a:extLst>
              </p:cNvPr>
              <p:cNvSpPr/>
              <p:nvPr/>
            </p:nvSpPr>
            <p:spPr>
              <a:xfrm>
                <a:off x="13311500" y="492300"/>
                <a:ext cx="275725" cy="273275"/>
              </a:xfrm>
              <a:custGeom>
                <a:avLst/>
                <a:gdLst/>
                <a:ahLst/>
                <a:cxnLst/>
                <a:rect l="l" t="t" r="r" b="b"/>
                <a:pathLst>
                  <a:path w="11029" h="10931" extrusionOk="0">
                    <a:moveTo>
                      <a:pt x="3624" y="0"/>
                    </a:moveTo>
                    <a:lnTo>
                      <a:pt x="3215" y="175"/>
                    </a:lnTo>
                    <a:lnTo>
                      <a:pt x="2845" y="370"/>
                    </a:lnTo>
                    <a:lnTo>
                      <a:pt x="2475" y="604"/>
                    </a:lnTo>
                    <a:lnTo>
                      <a:pt x="2144" y="857"/>
                    </a:lnTo>
                    <a:lnTo>
                      <a:pt x="1812" y="1130"/>
                    </a:lnTo>
                    <a:lnTo>
                      <a:pt x="1520" y="1422"/>
                    </a:lnTo>
                    <a:lnTo>
                      <a:pt x="1247" y="1734"/>
                    </a:lnTo>
                    <a:lnTo>
                      <a:pt x="994" y="2085"/>
                    </a:lnTo>
                    <a:lnTo>
                      <a:pt x="780" y="2436"/>
                    </a:lnTo>
                    <a:lnTo>
                      <a:pt x="585" y="2806"/>
                    </a:lnTo>
                    <a:lnTo>
                      <a:pt x="409" y="3195"/>
                    </a:lnTo>
                    <a:lnTo>
                      <a:pt x="254" y="3585"/>
                    </a:lnTo>
                    <a:lnTo>
                      <a:pt x="156" y="3994"/>
                    </a:lnTo>
                    <a:lnTo>
                      <a:pt x="59" y="4423"/>
                    </a:lnTo>
                    <a:lnTo>
                      <a:pt x="20" y="4832"/>
                    </a:lnTo>
                    <a:lnTo>
                      <a:pt x="0" y="5280"/>
                    </a:lnTo>
                    <a:lnTo>
                      <a:pt x="0" y="5572"/>
                    </a:lnTo>
                    <a:lnTo>
                      <a:pt x="39" y="5845"/>
                    </a:lnTo>
                    <a:lnTo>
                      <a:pt x="59" y="6137"/>
                    </a:lnTo>
                    <a:lnTo>
                      <a:pt x="117" y="6410"/>
                    </a:lnTo>
                    <a:lnTo>
                      <a:pt x="176" y="6683"/>
                    </a:lnTo>
                    <a:lnTo>
                      <a:pt x="254" y="6956"/>
                    </a:lnTo>
                    <a:lnTo>
                      <a:pt x="351" y="7209"/>
                    </a:lnTo>
                    <a:lnTo>
                      <a:pt x="448" y="7482"/>
                    </a:lnTo>
                    <a:lnTo>
                      <a:pt x="565" y="7716"/>
                    </a:lnTo>
                    <a:lnTo>
                      <a:pt x="682" y="7969"/>
                    </a:lnTo>
                    <a:lnTo>
                      <a:pt x="819" y="8203"/>
                    </a:lnTo>
                    <a:lnTo>
                      <a:pt x="974" y="8437"/>
                    </a:lnTo>
                    <a:lnTo>
                      <a:pt x="1130" y="8651"/>
                    </a:lnTo>
                    <a:lnTo>
                      <a:pt x="1286" y="8865"/>
                    </a:lnTo>
                    <a:lnTo>
                      <a:pt x="1481" y="9080"/>
                    </a:lnTo>
                    <a:lnTo>
                      <a:pt x="1656" y="9274"/>
                    </a:lnTo>
                    <a:lnTo>
                      <a:pt x="1851" y="9450"/>
                    </a:lnTo>
                    <a:lnTo>
                      <a:pt x="2066" y="9645"/>
                    </a:lnTo>
                    <a:lnTo>
                      <a:pt x="2280" y="9800"/>
                    </a:lnTo>
                    <a:lnTo>
                      <a:pt x="2494" y="9956"/>
                    </a:lnTo>
                    <a:lnTo>
                      <a:pt x="2728" y="10112"/>
                    </a:lnTo>
                    <a:lnTo>
                      <a:pt x="2962" y="10249"/>
                    </a:lnTo>
                    <a:lnTo>
                      <a:pt x="3215" y="10366"/>
                    </a:lnTo>
                    <a:lnTo>
                      <a:pt x="3449" y="10482"/>
                    </a:lnTo>
                    <a:lnTo>
                      <a:pt x="3722" y="10580"/>
                    </a:lnTo>
                    <a:lnTo>
                      <a:pt x="3975" y="10677"/>
                    </a:lnTo>
                    <a:lnTo>
                      <a:pt x="4248" y="10755"/>
                    </a:lnTo>
                    <a:lnTo>
                      <a:pt x="4521" y="10814"/>
                    </a:lnTo>
                    <a:lnTo>
                      <a:pt x="4793" y="10872"/>
                    </a:lnTo>
                    <a:lnTo>
                      <a:pt x="5086" y="10892"/>
                    </a:lnTo>
                    <a:lnTo>
                      <a:pt x="5358" y="10911"/>
                    </a:lnTo>
                    <a:lnTo>
                      <a:pt x="5651" y="10931"/>
                    </a:lnTo>
                    <a:lnTo>
                      <a:pt x="6118" y="10911"/>
                    </a:lnTo>
                    <a:lnTo>
                      <a:pt x="6566" y="10853"/>
                    </a:lnTo>
                    <a:lnTo>
                      <a:pt x="6995" y="10775"/>
                    </a:lnTo>
                    <a:lnTo>
                      <a:pt x="7424" y="10638"/>
                    </a:lnTo>
                    <a:lnTo>
                      <a:pt x="7833" y="10502"/>
                    </a:lnTo>
                    <a:lnTo>
                      <a:pt x="8242" y="10307"/>
                    </a:lnTo>
                    <a:lnTo>
                      <a:pt x="8612" y="10093"/>
                    </a:lnTo>
                    <a:lnTo>
                      <a:pt x="8982" y="9859"/>
                    </a:lnTo>
                    <a:lnTo>
                      <a:pt x="9314" y="9586"/>
                    </a:lnTo>
                    <a:lnTo>
                      <a:pt x="9645" y="9294"/>
                    </a:lnTo>
                    <a:lnTo>
                      <a:pt x="9937" y="8963"/>
                    </a:lnTo>
                    <a:lnTo>
                      <a:pt x="10210" y="8612"/>
                    </a:lnTo>
                    <a:lnTo>
                      <a:pt x="10463" y="8242"/>
                    </a:lnTo>
                    <a:lnTo>
                      <a:pt x="10677" y="7852"/>
                    </a:lnTo>
                    <a:lnTo>
                      <a:pt x="10872" y="7443"/>
                    </a:lnTo>
                    <a:lnTo>
                      <a:pt x="11028" y="7014"/>
                    </a:lnTo>
                    <a:lnTo>
                      <a:pt x="10970" y="7112"/>
                    </a:lnTo>
                    <a:lnTo>
                      <a:pt x="10794" y="7404"/>
                    </a:lnTo>
                    <a:lnTo>
                      <a:pt x="10619" y="7677"/>
                    </a:lnTo>
                    <a:lnTo>
                      <a:pt x="10424" y="7911"/>
                    </a:lnTo>
                    <a:lnTo>
                      <a:pt x="10229" y="8144"/>
                    </a:lnTo>
                    <a:lnTo>
                      <a:pt x="10015" y="8378"/>
                    </a:lnTo>
                    <a:lnTo>
                      <a:pt x="9781" y="8573"/>
                    </a:lnTo>
                    <a:lnTo>
                      <a:pt x="9547" y="8768"/>
                    </a:lnTo>
                    <a:lnTo>
                      <a:pt x="9294" y="8943"/>
                    </a:lnTo>
                    <a:lnTo>
                      <a:pt x="9021" y="9119"/>
                    </a:lnTo>
                    <a:lnTo>
                      <a:pt x="8749" y="9274"/>
                    </a:lnTo>
                    <a:lnTo>
                      <a:pt x="8476" y="9411"/>
                    </a:lnTo>
                    <a:lnTo>
                      <a:pt x="8184" y="9528"/>
                    </a:lnTo>
                    <a:lnTo>
                      <a:pt x="7872" y="9625"/>
                    </a:lnTo>
                    <a:lnTo>
                      <a:pt x="7560" y="9723"/>
                    </a:lnTo>
                    <a:lnTo>
                      <a:pt x="7248" y="9781"/>
                    </a:lnTo>
                    <a:lnTo>
                      <a:pt x="6937" y="9820"/>
                    </a:lnTo>
                    <a:lnTo>
                      <a:pt x="6625" y="9859"/>
                    </a:lnTo>
                    <a:lnTo>
                      <a:pt x="5962" y="9859"/>
                    </a:lnTo>
                    <a:lnTo>
                      <a:pt x="5592" y="9820"/>
                    </a:lnTo>
                    <a:lnTo>
                      <a:pt x="5222" y="9742"/>
                    </a:lnTo>
                    <a:lnTo>
                      <a:pt x="4891" y="9664"/>
                    </a:lnTo>
                    <a:lnTo>
                      <a:pt x="4579" y="9567"/>
                    </a:lnTo>
                    <a:lnTo>
                      <a:pt x="4267" y="9450"/>
                    </a:lnTo>
                    <a:lnTo>
                      <a:pt x="3975" y="9313"/>
                    </a:lnTo>
                    <a:lnTo>
                      <a:pt x="3683" y="9158"/>
                    </a:lnTo>
                    <a:lnTo>
                      <a:pt x="3429" y="9002"/>
                    </a:lnTo>
                    <a:lnTo>
                      <a:pt x="3157" y="8807"/>
                    </a:lnTo>
                    <a:lnTo>
                      <a:pt x="2903" y="8612"/>
                    </a:lnTo>
                    <a:lnTo>
                      <a:pt x="2670" y="8398"/>
                    </a:lnTo>
                    <a:lnTo>
                      <a:pt x="2436" y="8164"/>
                    </a:lnTo>
                    <a:lnTo>
                      <a:pt x="2241" y="7930"/>
                    </a:lnTo>
                    <a:lnTo>
                      <a:pt x="2046" y="7677"/>
                    </a:lnTo>
                    <a:lnTo>
                      <a:pt x="1871" y="7423"/>
                    </a:lnTo>
                    <a:lnTo>
                      <a:pt x="1695" y="7151"/>
                    </a:lnTo>
                    <a:lnTo>
                      <a:pt x="1559" y="6878"/>
                    </a:lnTo>
                    <a:lnTo>
                      <a:pt x="1423" y="6586"/>
                    </a:lnTo>
                    <a:lnTo>
                      <a:pt x="1325" y="6293"/>
                    </a:lnTo>
                    <a:lnTo>
                      <a:pt x="1228" y="6001"/>
                    </a:lnTo>
                    <a:lnTo>
                      <a:pt x="1150" y="5709"/>
                    </a:lnTo>
                    <a:lnTo>
                      <a:pt x="1091" y="5378"/>
                    </a:lnTo>
                    <a:lnTo>
                      <a:pt x="1052" y="5046"/>
                    </a:lnTo>
                    <a:lnTo>
                      <a:pt x="1033" y="4715"/>
                    </a:lnTo>
                    <a:lnTo>
                      <a:pt x="1033" y="4403"/>
                    </a:lnTo>
                    <a:lnTo>
                      <a:pt x="1052" y="4072"/>
                    </a:lnTo>
                    <a:lnTo>
                      <a:pt x="1091" y="3741"/>
                    </a:lnTo>
                    <a:lnTo>
                      <a:pt x="1150" y="3410"/>
                    </a:lnTo>
                    <a:lnTo>
                      <a:pt x="1228" y="3117"/>
                    </a:lnTo>
                    <a:lnTo>
                      <a:pt x="1325" y="2806"/>
                    </a:lnTo>
                    <a:lnTo>
                      <a:pt x="1442" y="2513"/>
                    </a:lnTo>
                    <a:lnTo>
                      <a:pt x="1578" y="2221"/>
                    </a:lnTo>
                    <a:lnTo>
                      <a:pt x="1715" y="1968"/>
                    </a:lnTo>
                    <a:lnTo>
                      <a:pt x="1929" y="1617"/>
                    </a:lnTo>
                    <a:lnTo>
                      <a:pt x="2007" y="1500"/>
                    </a:lnTo>
                    <a:lnTo>
                      <a:pt x="2182" y="1247"/>
                    </a:lnTo>
                    <a:lnTo>
                      <a:pt x="2377" y="1033"/>
                    </a:lnTo>
                    <a:lnTo>
                      <a:pt x="2611" y="799"/>
                    </a:lnTo>
                    <a:lnTo>
                      <a:pt x="2650" y="740"/>
                    </a:lnTo>
                    <a:lnTo>
                      <a:pt x="2689" y="721"/>
                    </a:lnTo>
                    <a:lnTo>
                      <a:pt x="3059" y="409"/>
                    </a:lnTo>
                    <a:lnTo>
                      <a:pt x="3429" y="117"/>
                    </a:lnTo>
                    <a:lnTo>
                      <a:pt x="3624"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051;p40">
                <a:extLst>
                  <a:ext uri="{FF2B5EF4-FFF2-40B4-BE49-F238E27FC236}">
                    <a16:creationId xmlns:a16="http://schemas.microsoft.com/office/drawing/2014/main" xmlns="" id="{79DD7514-AC25-CE32-1E68-BC5A6AC43998}"/>
                  </a:ext>
                </a:extLst>
              </p:cNvPr>
              <p:cNvSpPr/>
              <p:nvPr/>
            </p:nvSpPr>
            <p:spPr>
              <a:xfrm>
                <a:off x="13551150" y="592150"/>
                <a:ext cx="22425" cy="25825"/>
              </a:xfrm>
              <a:custGeom>
                <a:avLst/>
                <a:gdLst/>
                <a:ahLst/>
                <a:cxnLst/>
                <a:rect l="l" t="t" r="r" b="b"/>
                <a:pathLst>
                  <a:path w="897" h="1033" extrusionOk="0">
                    <a:moveTo>
                      <a:pt x="371" y="0"/>
                    </a:moveTo>
                    <a:lnTo>
                      <a:pt x="293" y="20"/>
                    </a:lnTo>
                    <a:lnTo>
                      <a:pt x="215" y="39"/>
                    </a:lnTo>
                    <a:lnTo>
                      <a:pt x="137" y="98"/>
                    </a:lnTo>
                    <a:lnTo>
                      <a:pt x="78" y="195"/>
                    </a:lnTo>
                    <a:lnTo>
                      <a:pt x="20" y="312"/>
                    </a:lnTo>
                    <a:lnTo>
                      <a:pt x="0" y="468"/>
                    </a:lnTo>
                    <a:lnTo>
                      <a:pt x="0" y="585"/>
                    </a:lnTo>
                    <a:lnTo>
                      <a:pt x="39" y="721"/>
                    </a:lnTo>
                    <a:lnTo>
                      <a:pt x="59" y="780"/>
                    </a:lnTo>
                    <a:lnTo>
                      <a:pt x="98" y="838"/>
                    </a:lnTo>
                    <a:lnTo>
                      <a:pt x="176" y="935"/>
                    </a:lnTo>
                    <a:lnTo>
                      <a:pt x="254" y="994"/>
                    </a:lnTo>
                    <a:lnTo>
                      <a:pt x="371" y="1033"/>
                    </a:lnTo>
                    <a:lnTo>
                      <a:pt x="585" y="1033"/>
                    </a:lnTo>
                    <a:lnTo>
                      <a:pt x="643" y="1013"/>
                    </a:lnTo>
                    <a:lnTo>
                      <a:pt x="702" y="955"/>
                    </a:lnTo>
                    <a:lnTo>
                      <a:pt x="780" y="897"/>
                    </a:lnTo>
                    <a:lnTo>
                      <a:pt x="819" y="819"/>
                    </a:lnTo>
                    <a:lnTo>
                      <a:pt x="858" y="741"/>
                    </a:lnTo>
                    <a:lnTo>
                      <a:pt x="877" y="643"/>
                    </a:lnTo>
                    <a:lnTo>
                      <a:pt x="897" y="546"/>
                    </a:lnTo>
                    <a:lnTo>
                      <a:pt x="877" y="468"/>
                    </a:lnTo>
                    <a:lnTo>
                      <a:pt x="838" y="331"/>
                    </a:lnTo>
                    <a:lnTo>
                      <a:pt x="780" y="215"/>
                    </a:lnTo>
                    <a:lnTo>
                      <a:pt x="702" y="117"/>
                    </a:lnTo>
                    <a:lnTo>
                      <a:pt x="604" y="39"/>
                    </a:lnTo>
                    <a:lnTo>
                      <a:pt x="526" y="20"/>
                    </a:lnTo>
                    <a:lnTo>
                      <a:pt x="449"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052;p40">
                <a:extLst>
                  <a:ext uri="{FF2B5EF4-FFF2-40B4-BE49-F238E27FC236}">
                    <a16:creationId xmlns:a16="http://schemas.microsoft.com/office/drawing/2014/main" xmlns="" id="{C4A9A677-DDB0-575D-16D1-D8F8B0C3DDB5}"/>
                  </a:ext>
                </a:extLst>
              </p:cNvPr>
              <p:cNvSpPr/>
              <p:nvPr/>
            </p:nvSpPr>
            <p:spPr>
              <a:xfrm>
                <a:off x="13551150" y="592150"/>
                <a:ext cx="22425" cy="25825"/>
              </a:xfrm>
              <a:custGeom>
                <a:avLst/>
                <a:gdLst/>
                <a:ahLst/>
                <a:cxnLst/>
                <a:rect l="l" t="t" r="r" b="b"/>
                <a:pathLst>
                  <a:path w="897" h="1033" fill="none" extrusionOk="0">
                    <a:moveTo>
                      <a:pt x="293" y="20"/>
                    </a:moveTo>
                    <a:lnTo>
                      <a:pt x="293" y="20"/>
                    </a:lnTo>
                    <a:lnTo>
                      <a:pt x="371" y="0"/>
                    </a:lnTo>
                    <a:lnTo>
                      <a:pt x="449" y="0"/>
                    </a:lnTo>
                    <a:lnTo>
                      <a:pt x="526" y="20"/>
                    </a:lnTo>
                    <a:lnTo>
                      <a:pt x="604" y="39"/>
                    </a:lnTo>
                    <a:lnTo>
                      <a:pt x="604" y="39"/>
                    </a:lnTo>
                    <a:lnTo>
                      <a:pt x="702" y="117"/>
                    </a:lnTo>
                    <a:lnTo>
                      <a:pt x="780" y="215"/>
                    </a:lnTo>
                    <a:lnTo>
                      <a:pt x="838" y="331"/>
                    </a:lnTo>
                    <a:lnTo>
                      <a:pt x="877" y="468"/>
                    </a:lnTo>
                    <a:lnTo>
                      <a:pt x="877" y="468"/>
                    </a:lnTo>
                    <a:lnTo>
                      <a:pt x="897" y="546"/>
                    </a:lnTo>
                    <a:lnTo>
                      <a:pt x="877" y="643"/>
                    </a:lnTo>
                    <a:lnTo>
                      <a:pt x="877" y="643"/>
                    </a:lnTo>
                    <a:lnTo>
                      <a:pt x="858" y="741"/>
                    </a:lnTo>
                    <a:lnTo>
                      <a:pt x="819" y="819"/>
                    </a:lnTo>
                    <a:lnTo>
                      <a:pt x="780" y="897"/>
                    </a:lnTo>
                    <a:lnTo>
                      <a:pt x="702" y="955"/>
                    </a:lnTo>
                    <a:lnTo>
                      <a:pt x="702" y="955"/>
                    </a:lnTo>
                    <a:lnTo>
                      <a:pt x="643" y="1013"/>
                    </a:lnTo>
                    <a:lnTo>
                      <a:pt x="585" y="1033"/>
                    </a:lnTo>
                    <a:lnTo>
                      <a:pt x="585" y="1033"/>
                    </a:lnTo>
                    <a:lnTo>
                      <a:pt x="546" y="1033"/>
                    </a:lnTo>
                    <a:lnTo>
                      <a:pt x="487" y="1033"/>
                    </a:lnTo>
                    <a:lnTo>
                      <a:pt x="487" y="1033"/>
                    </a:lnTo>
                    <a:lnTo>
                      <a:pt x="371" y="1033"/>
                    </a:lnTo>
                    <a:lnTo>
                      <a:pt x="254" y="994"/>
                    </a:lnTo>
                    <a:lnTo>
                      <a:pt x="254" y="994"/>
                    </a:lnTo>
                    <a:lnTo>
                      <a:pt x="176" y="935"/>
                    </a:lnTo>
                    <a:lnTo>
                      <a:pt x="98" y="838"/>
                    </a:lnTo>
                    <a:lnTo>
                      <a:pt x="98" y="838"/>
                    </a:lnTo>
                    <a:lnTo>
                      <a:pt x="59" y="780"/>
                    </a:lnTo>
                    <a:lnTo>
                      <a:pt x="39" y="721"/>
                    </a:lnTo>
                    <a:lnTo>
                      <a:pt x="0" y="585"/>
                    </a:lnTo>
                    <a:lnTo>
                      <a:pt x="0" y="585"/>
                    </a:lnTo>
                    <a:lnTo>
                      <a:pt x="0" y="468"/>
                    </a:lnTo>
                    <a:lnTo>
                      <a:pt x="20" y="312"/>
                    </a:lnTo>
                    <a:lnTo>
                      <a:pt x="20" y="312"/>
                    </a:lnTo>
                    <a:lnTo>
                      <a:pt x="78" y="195"/>
                    </a:lnTo>
                    <a:lnTo>
                      <a:pt x="137" y="98"/>
                    </a:lnTo>
                    <a:lnTo>
                      <a:pt x="137" y="98"/>
                    </a:lnTo>
                    <a:lnTo>
                      <a:pt x="215" y="39"/>
                    </a:lnTo>
                    <a:lnTo>
                      <a:pt x="293"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053;p40">
                <a:extLst>
                  <a:ext uri="{FF2B5EF4-FFF2-40B4-BE49-F238E27FC236}">
                    <a16:creationId xmlns:a16="http://schemas.microsoft.com/office/drawing/2014/main" xmlns="" id="{46DEFC1F-6293-14DC-028A-2CCE4931CE65}"/>
                  </a:ext>
                </a:extLst>
              </p:cNvPr>
              <p:cNvSpPr/>
              <p:nvPr/>
            </p:nvSpPr>
            <p:spPr>
              <a:xfrm>
                <a:off x="13422550" y="498125"/>
                <a:ext cx="137400" cy="86250"/>
              </a:xfrm>
              <a:custGeom>
                <a:avLst/>
                <a:gdLst/>
                <a:ahLst/>
                <a:cxnLst/>
                <a:rect l="l" t="t" r="r" b="b"/>
                <a:pathLst>
                  <a:path w="5496" h="3450" extrusionOk="0">
                    <a:moveTo>
                      <a:pt x="1774" y="1"/>
                    </a:moveTo>
                    <a:lnTo>
                      <a:pt x="1598" y="20"/>
                    </a:lnTo>
                    <a:lnTo>
                      <a:pt x="1423" y="40"/>
                    </a:lnTo>
                    <a:lnTo>
                      <a:pt x="1248" y="79"/>
                    </a:lnTo>
                    <a:lnTo>
                      <a:pt x="1092" y="118"/>
                    </a:lnTo>
                    <a:lnTo>
                      <a:pt x="1053" y="118"/>
                    </a:lnTo>
                    <a:lnTo>
                      <a:pt x="858" y="196"/>
                    </a:lnTo>
                    <a:lnTo>
                      <a:pt x="702" y="274"/>
                    </a:lnTo>
                    <a:lnTo>
                      <a:pt x="546" y="352"/>
                    </a:lnTo>
                    <a:lnTo>
                      <a:pt x="410" y="449"/>
                    </a:lnTo>
                    <a:lnTo>
                      <a:pt x="254" y="585"/>
                    </a:lnTo>
                    <a:lnTo>
                      <a:pt x="157" y="722"/>
                    </a:lnTo>
                    <a:lnTo>
                      <a:pt x="59" y="858"/>
                    </a:lnTo>
                    <a:lnTo>
                      <a:pt x="20" y="1014"/>
                    </a:lnTo>
                    <a:lnTo>
                      <a:pt x="1" y="1228"/>
                    </a:lnTo>
                    <a:lnTo>
                      <a:pt x="1" y="1306"/>
                    </a:lnTo>
                    <a:lnTo>
                      <a:pt x="20" y="1404"/>
                    </a:lnTo>
                    <a:lnTo>
                      <a:pt x="79" y="1599"/>
                    </a:lnTo>
                    <a:lnTo>
                      <a:pt x="195" y="1774"/>
                    </a:lnTo>
                    <a:lnTo>
                      <a:pt x="254" y="1852"/>
                    </a:lnTo>
                    <a:lnTo>
                      <a:pt x="332" y="1930"/>
                    </a:lnTo>
                    <a:lnTo>
                      <a:pt x="488" y="2047"/>
                    </a:lnTo>
                    <a:lnTo>
                      <a:pt x="644" y="2144"/>
                    </a:lnTo>
                    <a:lnTo>
                      <a:pt x="799" y="2203"/>
                    </a:lnTo>
                    <a:lnTo>
                      <a:pt x="955" y="2242"/>
                    </a:lnTo>
                    <a:lnTo>
                      <a:pt x="1111" y="2280"/>
                    </a:lnTo>
                    <a:lnTo>
                      <a:pt x="1481" y="2339"/>
                    </a:lnTo>
                    <a:lnTo>
                      <a:pt x="1559" y="2358"/>
                    </a:lnTo>
                    <a:lnTo>
                      <a:pt x="1891" y="2417"/>
                    </a:lnTo>
                    <a:lnTo>
                      <a:pt x="2261" y="2475"/>
                    </a:lnTo>
                    <a:lnTo>
                      <a:pt x="2650" y="2573"/>
                    </a:lnTo>
                    <a:lnTo>
                      <a:pt x="2884" y="2651"/>
                    </a:lnTo>
                    <a:lnTo>
                      <a:pt x="3177" y="2748"/>
                    </a:lnTo>
                    <a:lnTo>
                      <a:pt x="3469" y="2884"/>
                    </a:lnTo>
                    <a:lnTo>
                      <a:pt x="3527" y="2904"/>
                    </a:lnTo>
                    <a:lnTo>
                      <a:pt x="3781" y="3060"/>
                    </a:lnTo>
                    <a:lnTo>
                      <a:pt x="4014" y="3216"/>
                    </a:lnTo>
                    <a:lnTo>
                      <a:pt x="4073" y="3235"/>
                    </a:lnTo>
                    <a:lnTo>
                      <a:pt x="4112" y="3255"/>
                    </a:lnTo>
                    <a:lnTo>
                      <a:pt x="4385" y="3372"/>
                    </a:lnTo>
                    <a:lnTo>
                      <a:pt x="4579" y="3430"/>
                    </a:lnTo>
                    <a:lnTo>
                      <a:pt x="4755" y="3450"/>
                    </a:lnTo>
                    <a:lnTo>
                      <a:pt x="4911" y="3450"/>
                    </a:lnTo>
                    <a:lnTo>
                      <a:pt x="5047" y="3430"/>
                    </a:lnTo>
                    <a:lnTo>
                      <a:pt x="5203" y="3352"/>
                    </a:lnTo>
                    <a:lnTo>
                      <a:pt x="5320" y="3255"/>
                    </a:lnTo>
                    <a:lnTo>
                      <a:pt x="5378" y="3196"/>
                    </a:lnTo>
                    <a:lnTo>
                      <a:pt x="5417" y="3118"/>
                    </a:lnTo>
                    <a:lnTo>
                      <a:pt x="5456" y="3040"/>
                    </a:lnTo>
                    <a:lnTo>
                      <a:pt x="5476" y="2962"/>
                    </a:lnTo>
                    <a:lnTo>
                      <a:pt x="5495" y="2865"/>
                    </a:lnTo>
                    <a:lnTo>
                      <a:pt x="5495" y="2787"/>
                    </a:lnTo>
                    <a:lnTo>
                      <a:pt x="5476" y="2573"/>
                    </a:lnTo>
                    <a:lnTo>
                      <a:pt x="5417" y="2358"/>
                    </a:lnTo>
                    <a:lnTo>
                      <a:pt x="5320" y="2125"/>
                    </a:lnTo>
                    <a:lnTo>
                      <a:pt x="5203" y="1891"/>
                    </a:lnTo>
                    <a:lnTo>
                      <a:pt x="5066" y="1657"/>
                    </a:lnTo>
                    <a:lnTo>
                      <a:pt x="4891" y="1443"/>
                    </a:lnTo>
                    <a:lnTo>
                      <a:pt x="4716" y="1248"/>
                    </a:lnTo>
                    <a:lnTo>
                      <a:pt x="4501" y="1053"/>
                    </a:lnTo>
                    <a:lnTo>
                      <a:pt x="4287" y="878"/>
                    </a:lnTo>
                    <a:lnTo>
                      <a:pt x="4073" y="722"/>
                    </a:lnTo>
                    <a:lnTo>
                      <a:pt x="3839" y="585"/>
                    </a:lnTo>
                    <a:lnTo>
                      <a:pt x="3586" y="449"/>
                    </a:lnTo>
                    <a:lnTo>
                      <a:pt x="3313" y="332"/>
                    </a:lnTo>
                    <a:lnTo>
                      <a:pt x="3060" y="235"/>
                    </a:lnTo>
                    <a:lnTo>
                      <a:pt x="2806" y="157"/>
                    </a:lnTo>
                    <a:lnTo>
                      <a:pt x="2534" y="79"/>
                    </a:lnTo>
                    <a:lnTo>
                      <a:pt x="2261" y="40"/>
                    </a:lnTo>
                    <a:lnTo>
                      <a:pt x="2007" y="20"/>
                    </a:lnTo>
                    <a:lnTo>
                      <a:pt x="1774"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054;p40">
                <a:extLst>
                  <a:ext uri="{FF2B5EF4-FFF2-40B4-BE49-F238E27FC236}">
                    <a16:creationId xmlns:a16="http://schemas.microsoft.com/office/drawing/2014/main" xmlns="" id="{7C3DDE35-799B-3A09-FDA6-C5B60470849C}"/>
                  </a:ext>
                </a:extLst>
              </p:cNvPr>
              <p:cNvSpPr/>
              <p:nvPr/>
            </p:nvSpPr>
            <p:spPr>
              <a:xfrm>
                <a:off x="13422550" y="498125"/>
                <a:ext cx="137400" cy="86250"/>
              </a:xfrm>
              <a:custGeom>
                <a:avLst/>
                <a:gdLst/>
                <a:ahLst/>
                <a:cxnLst/>
                <a:rect l="l" t="t" r="r" b="b"/>
                <a:pathLst>
                  <a:path w="5496" h="3450" fill="none" extrusionOk="0">
                    <a:moveTo>
                      <a:pt x="1053" y="118"/>
                    </a:moveTo>
                    <a:lnTo>
                      <a:pt x="1092" y="118"/>
                    </a:lnTo>
                    <a:lnTo>
                      <a:pt x="1092" y="118"/>
                    </a:lnTo>
                    <a:lnTo>
                      <a:pt x="1248" y="79"/>
                    </a:lnTo>
                    <a:lnTo>
                      <a:pt x="1423" y="40"/>
                    </a:lnTo>
                    <a:lnTo>
                      <a:pt x="1598" y="20"/>
                    </a:lnTo>
                    <a:lnTo>
                      <a:pt x="1774" y="1"/>
                    </a:lnTo>
                    <a:lnTo>
                      <a:pt x="1774" y="1"/>
                    </a:lnTo>
                    <a:lnTo>
                      <a:pt x="2007" y="20"/>
                    </a:lnTo>
                    <a:lnTo>
                      <a:pt x="2261" y="40"/>
                    </a:lnTo>
                    <a:lnTo>
                      <a:pt x="2534" y="79"/>
                    </a:lnTo>
                    <a:lnTo>
                      <a:pt x="2806" y="157"/>
                    </a:lnTo>
                    <a:lnTo>
                      <a:pt x="2806" y="157"/>
                    </a:lnTo>
                    <a:lnTo>
                      <a:pt x="3060" y="235"/>
                    </a:lnTo>
                    <a:lnTo>
                      <a:pt x="3313" y="332"/>
                    </a:lnTo>
                    <a:lnTo>
                      <a:pt x="3586" y="449"/>
                    </a:lnTo>
                    <a:lnTo>
                      <a:pt x="3839" y="585"/>
                    </a:lnTo>
                    <a:lnTo>
                      <a:pt x="3839" y="585"/>
                    </a:lnTo>
                    <a:lnTo>
                      <a:pt x="4073" y="722"/>
                    </a:lnTo>
                    <a:lnTo>
                      <a:pt x="4287" y="878"/>
                    </a:lnTo>
                    <a:lnTo>
                      <a:pt x="4501" y="1053"/>
                    </a:lnTo>
                    <a:lnTo>
                      <a:pt x="4716" y="1248"/>
                    </a:lnTo>
                    <a:lnTo>
                      <a:pt x="4716" y="1248"/>
                    </a:lnTo>
                    <a:lnTo>
                      <a:pt x="4891" y="1443"/>
                    </a:lnTo>
                    <a:lnTo>
                      <a:pt x="5066" y="1657"/>
                    </a:lnTo>
                    <a:lnTo>
                      <a:pt x="5203" y="1891"/>
                    </a:lnTo>
                    <a:lnTo>
                      <a:pt x="5320" y="2125"/>
                    </a:lnTo>
                    <a:lnTo>
                      <a:pt x="5320" y="2125"/>
                    </a:lnTo>
                    <a:lnTo>
                      <a:pt x="5417" y="2358"/>
                    </a:lnTo>
                    <a:lnTo>
                      <a:pt x="5476" y="2573"/>
                    </a:lnTo>
                    <a:lnTo>
                      <a:pt x="5476" y="2573"/>
                    </a:lnTo>
                    <a:lnTo>
                      <a:pt x="5495" y="2787"/>
                    </a:lnTo>
                    <a:lnTo>
                      <a:pt x="5495" y="2787"/>
                    </a:lnTo>
                    <a:lnTo>
                      <a:pt x="5495" y="2865"/>
                    </a:lnTo>
                    <a:lnTo>
                      <a:pt x="5476" y="2962"/>
                    </a:lnTo>
                    <a:lnTo>
                      <a:pt x="5476" y="2962"/>
                    </a:lnTo>
                    <a:lnTo>
                      <a:pt x="5456" y="3040"/>
                    </a:lnTo>
                    <a:lnTo>
                      <a:pt x="5417" y="3118"/>
                    </a:lnTo>
                    <a:lnTo>
                      <a:pt x="5378" y="3196"/>
                    </a:lnTo>
                    <a:lnTo>
                      <a:pt x="5320" y="3255"/>
                    </a:lnTo>
                    <a:lnTo>
                      <a:pt x="5320" y="3255"/>
                    </a:lnTo>
                    <a:lnTo>
                      <a:pt x="5203" y="3352"/>
                    </a:lnTo>
                    <a:lnTo>
                      <a:pt x="5047" y="3430"/>
                    </a:lnTo>
                    <a:lnTo>
                      <a:pt x="5047" y="3430"/>
                    </a:lnTo>
                    <a:lnTo>
                      <a:pt x="4911" y="3450"/>
                    </a:lnTo>
                    <a:lnTo>
                      <a:pt x="4755" y="3450"/>
                    </a:lnTo>
                    <a:lnTo>
                      <a:pt x="4755" y="3450"/>
                    </a:lnTo>
                    <a:lnTo>
                      <a:pt x="4579" y="3430"/>
                    </a:lnTo>
                    <a:lnTo>
                      <a:pt x="4385" y="3372"/>
                    </a:lnTo>
                    <a:lnTo>
                      <a:pt x="4385" y="3372"/>
                    </a:lnTo>
                    <a:lnTo>
                      <a:pt x="4112" y="3255"/>
                    </a:lnTo>
                    <a:lnTo>
                      <a:pt x="4112" y="3255"/>
                    </a:lnTo>
                    <a:lnTo>
                      <a:pt x="4073" y="3235"/>
                    </a:lnTo>
                    <a:lnTo>
                      <a:pt x="4014" y="3216"/>
                    </a:lnTo>
                    <a:lnTo>
                      <a:pt x="4014" y="3216"/>
                    </a:lnTo>
                    <a:lnTo>
                      <a:pt x="3781" y="3060"/>
                    </a:lnTo>
                    <a:lnTo>
                      <a:pt x="3527" y="2904"/>
                    </a:lnTo>
                    <a:lnTo>
                      <a:pt x="3469" y="2884"/>
                    </a:lnTo>
                    <a:lnTo>
                      <a:pt x="3469" y="2884"/>
                    </a:lnTo>
                    <a:lnTo>
                      <a:pt x="3177" y="2748"/>
                    </a:lnTo>
                    <a:lnTo>
                      <a:pt x="2884" y="2651"/>
                    </a:lnTo>
                    <a:lnTo>
                      <a:pt x="2884" y="2651"/>
                    </a:lnTo>
                    <a:lnTo>
                      <a:pt x="2650" y="2573"/>
                    </a:lnTo>
                    <a:lnTo>
                      <a:pt x="2650" y="2573"/>
                    </a:lnTo>
                    <a:lnTo>
                      <a:pt x="2261" y="2475"/>
                    </a:lnTo>
                    <a:lnTo>
                      <a:pt x="1891" y="2417"/>
                    </a:lnTo>
                    <a:lnTo>
                      <a:pt x="1559" y="2358"/>
                    </a:lnTo>
                    <a:lnTo>
                      <a:pt x="1481" y="2339"/>
                    </a:lnTo>
                    <a:lnTo>
                      <a:pt x="1481" y="2339"/>
                    </a:lnTo>
                    <a:lnTo>
                      <a:pt x="1111" y="2280"/>
                    </a:lnTo>
                    <a:lnTo>
                      <a:pt x="955" y="2242"/>
                    </a:lnTo>
                    <a:lnTo>
                      <a:pt x="799" y="2203"/>
                    </a:lnTo>
                    <a:lnTo>
                      <a:pt x="799" y="2203"/>
                    </a:lnTo>
                    <a:lnTo>
                      <a:pt x="644" y="2144"/>
                    </a:lnTo>
                    <a:lnTo>
                      <a:pt x="488" y="2047"/>
                    </a:lnTo>
                    <a:lnTo>
                      <a:pt x="332" y="1930"/>
                    </a:lnTo>
                    <a:lnTo>
                      <a:pt x="254" y="1852"/>
                    </a:lnTo>
                    <a:lnTo>
                      <a:pt x="195" y="1774"/>
                    </a:lnTo>
                    <a:lnTo>
                      <a:pt x="195" y="1774"/>
                    </a:lnTo>
                    <a:lnTo>
                      <a:pt x="79" y="1599"/>
                    </a:lnTo>
                    <a:lnTo>
                      <a:pt x="20" y="1404"/>
                    </a:lnTo>
                    <a:lnTo>
                      <a:pt x="20" y="1404"/>
                    </a:lnTo>
                    <a:lnTo>
                      <a:pt x="1" y="1306"/>
                    </a:lnTo>
                    <a:lnTo>
                      <a:pt x="1" y="1228"/>
                    </a:lnTo>
                    <a:lnTo>
                      <a:pt x="20" y="1014"/>
                    </a:lnTo>
                    <a:lnTo>
                      <a:pt x="20" y="1014"/>
                    </a:lnTo>
                    <a:lnTo>
                      <a:pt x="59" y="858"/>
                    </a:lnTo>
                    <a:lnTo>
                      <a:pt x="157" y="722"/>
                    </a:lnTo>
                    <a:lnTo>
                      <a:pt x="157" y="722"/>
                    </a:lnTo>
                    <a:lnTo>
                      <a:pt x="254" y="585"/>
                    </a:lnTo>
                    <a:lnTo>
                      <a:pt x="410" y="449"/>
                    </a:lnTo>
                    <a:lnTo>
                      <a:pt x="410" y="449"/>
                    </a:lnTo>
                    <a:lnTo>
                      <a:pt x="546" y="352"/>
                    </a:lnTo>
                    <a:lnTo>
                      <a:pt x="702" y="274"/>
                    </a:lnTo>
                    <a:lnTo>
                      <a:pt x="858" y="196"/>
                    </a:lnTo>
                    <a:lnTo>
                      <a:pt x="1053" y="11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055;p40">
                <a:extLst>
                  <a:ext uri="{FF2B5EF4-FFF2-40B4-BE49-F238E27FC236}">
                    <a16:creationId xmlns:a16="http://schemas.microsoft.com/office/drawing/2014/main" xmlns="" id="{13157EC7-DEBB-A7C1-3052-6887F1F9B5EF}"/>
                  </a:ext>
                </a:extLst>
              </p:cNvPr>
              <p:cNvSpPr/>
              <p:nvPr/>
            </p:nvSpPr>
            <p:spPr>
              <a:xfrm>
                <a:off x="13418175" y="577525"/>
                <a:ext cx="41425" cy="41925"/>
              </a:xfrm>
              <a:custGeom>
                <a:avLst/>
                <a:gdLst/>
                <a:ahLst/>
                <a:cxnLst/>
                <a:rect l="l" t="t" r="r" b="b"/>
                <a:pathLst>
                  <a:path w="1657" h="1677" extrusionOk="0">
                    <a:moveTo>
                      <a:pt x="1189" y="1"/>
                    </a:moveTo>
                    <a:lnTo>
                      <a:pt x="1111" y="20"/>
                    </a:lnTo>
                    <a:lnTo>
                      <a:pt x="1072" y="59"/>
                    </a:lnTo>
                    <a:lnTo>
                      <a:pt x="1052" y="118"/>
                    </a:lnTo>
                    <a:lnTo>
                      <a:pt x="1052" y="176"/>
                    </a:lnTo>
                    <a:lnTo>
                      <a:pt x="1072" y="215"/>
                    </a:lnTo>
                    <a:lnTo>
                      <a:pt x="1189" y="410"/>
                    </a:lnTo>
                    <a:lnTo>
                      <a:pt x="1306" y="585"/>
                    </a:lnTo>
                    <a:lnTo>
                      <a:pt x="1325" y="702"/>
                    </a:lnTo>
                    <a:lnTo>
                      <a:pt x="1364" y="819"/>
                    </a:lnTo>
                    <a:lnTo>
                      <a:pt x="1364" y="994"/>
                    </a:lnTo>
                    <a:lnTo>
                      <a:pt x="1325" y="1111"/>
                    </a:lnTo>
                    <a:lnTo>
                      <a:pt x="1267" y="1228"/>
                    </a:lnTo>
                    <a:lnTo>
                      <a:pt x="1189" y="1306"/>
                    </a:lnTo>
                    <a:lnTo>
                      <a:pt x="1091" y="1365"/>
                    </a:lnTo>
                    <a:lnTo>
                      <a:pt x="994" y="1384"/>
                    </a:lnTo>
                    <a:lnTo>
                      <a:pt x="877" y="1384"/>
                    </a:lnTo>
                    <a:lnTo>
                      <a:pt x="741" y="1365"/>
                    </a:lnTo>
                    <a:lnTo>
                      <a:pt x="604" y="1287"/>
                    </a:lnTo>
                    <a:lnTo>
                      <a:pt x="526" y="1209"/>
                    </a:lnTo>
                    <a:lnTo>
                      <a:pt x="429" y="1131"/>
                    </a:lnTo>
                    <a:lnTo>
                      <a:pt x="351" y="975"/>
                    </a:lnTo>
                    <a:lnTo>
                      <a:pt x="273" y="839"/>
                    </a:lnTo>
                    <a:lnTo>
                      <a:pt x="234" y="800"/>
                    </a:lnTo>
                    <a:lnTo>
                      <a:pt x="176" y="761"/>
                    </a:lnTo>
                    <a:lnTo>
                      <a:pt x="117" y="761"/>
                    </a:lnTo>
                    <a:lnTo>
                      <a:pt x="78" y="780"/>
                    </a:lnTo>
                    <a:lnTo>
                      <a:pt x="20" y="819"/>
                    </a:lnTo>
                    <a:lnTo>
                      <a:pt x="0" y="878"/>
                    </a:lnTo>
                    <a:lnTo>
                      <a:pt x="0" y="936"/>
                    </a:lnTo>
                    <a:lnTo>
                      <a:pt x="20" y="975"/>
                    </a:lnTo>
                    <a:lnTo>
                      <a:pt x="117" y="1189"/>
                    </a:lnTo>
                    <a:lnTo>
                      <a:pt x="254" y="1365"/>
                    </a:lnTo>
                    <a:lnTo>
                      <a:pt x="332" y="1443"/>
                    </a:lnTo>
                    <a:lnTo>
                      <a:pt x="429" y="1501"/>
                    </a:lnTo>
                    <a:lnTo>
                      <a:pt x="507" y="1579"/>
                    </a:lnTo>
                    <a:lnTo>
                      <a:pt x="624" y="1618"/>
                    </a:lnTo>
                    <a:lnTo>
                      <a:pt x="799" y="1676"/>
                    </a:lnTo>
                    <a:lnTo>
                      <a:pt x="974" y="1676"/>
                    </a:lnTo>
                    <a:lnTo>
                      <a:pt x="1150" y="1657"/>
                    </a:lnTo>
                    <a:lnTo>
                      <a:pt x="1306" y="1579"/>
                    </a:lnTo>
                    <a:lnTo>
                      <a:pt x="1384" y="1540"/>
                    </a:lnTo>
                    <a:lnTo>
                      <a:pt x="1442" y="1462"/>
                    </a:lnTo>
                    <a:lnTo>
                      <a:pt x="1540" y="1326"/>
                    </a:lnTo>
                    <a:lnTo>
                      <a:pt x="1598" y="1248"/>
                    </a:lnTo>
                    <a:lnTo>
                      <a:pt x="1617" y="1170"/>
                    </a:lnTo>
                    <a:lnTo>
                      <a:pt x="1656" y="975"/>
                    </a:lnTo>
                    <a:lnTo>
                      <a:pt x="1656" y="878"/>
                    </a:lnTo>
                    <a:lnTo>
                      <a:pt x="1637" y="780"/>
                    </a:lnTo>
                    <a:lnTo>
                      <a:pt x="1598" y="566"/>
                    </a:lnTo>
                    <a:lnTo>
                      <a:pt x="1540" y="429"/>
                    </a:lnTo>
                    <a:lnTo>
                      <a:pt x="1481" y="312"/>
                    </a:lnTo>
                    <a:lnTo>
                      <a:pt x="1325" y="79"/>
                    </a:lnTo>
                    <a:lnTo>
                      <a:pt x="1286" y="40"/>
                    </a:lnTo>
                    <a:lnTo>
                      <a:pt x="1228"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056;p40">
                <a:extLst>
                  <a:ext uri="{FF2B5EF4-FFF2-40B4-BE49-F238E27FC236}">
                    <a16:creationId xmlns:a16="http://schemas.microsoft.com/office/drawing/2014/main" xmlns="" id="{0D9E655A-0D56-B96A-17F7-723549886E7C}"/>
                  </a:ext>
                </a:extLst>
              </p:cNvPr>
              <p:cNvSpPr/>
              <p:nvPr/>
            </p:nvSpPr>
            <p:spPr>
              <a:xfrm>
                <a:off x="13418175" y="577525"/>
                <a:ext cx="41425" cy="41925"/>
              </a:xfrm>
              <a:custGeom>
                <a:avLst/>
                <a:gdLst/>
                <a:ahLst/>
                <a:cxnLst/>
                <a:rect l="l" t="t" r="r" b="b"/>
                <a:pathLst>
                  <a:path w="1657" h="1677" fill="none" extrusionOk="0">
                    <a:moveTo>
                      <a:pt x="1111" y="20"/>
                    </a:moveTo>
                    <a:lnTo>
                      <a:pt x="1111" y="20"/>
                    </a:lnTo>
                    <a:lnTo>
                      <a:pt x="1072" y="59"/>
                    </a:lnTo>
                    <a:lnTo>
                      <a:pt x="1052" y="118"/>
                    </a:lnTo>
                    <a:lnTo>
                      <a:pt x="1052" y="118"/>
                    </a:lnTo>
                    <a:lnTo>
                      <a:pt x="1052" y="176"/>
                    </a:lnTo>
                    <a:lnTo>
                      <a:pt x="1072" y="215"/>
                    </a:lnTo>
                    <a:lnTo>
                      <a:pt x="1072" y="215"/>
                    </a:lnTo>
                    <a:lnTo>
                      <a:pt x="1189" y="410"/>
                    </a:lnTo>
                    <a:lnTo>
                      <a:pt x="1306" y="585"/>
                    </a:lnTo>
                    <a:lnTo>
                      <a:pt x="1306" y="585"/>
                    </a:lnTo>
                    <a:lnTo>
                      <a:pt x="1325" y="702"/>
                    </a:lnTo>
                    <a:lnTo>
                      <a:pt x="1364" y="819"/>
                    </a:lnTo>
                    <a:lnTo>
                      <a:pt x="1364" y="819"/>
                    </a:lnTo>
                    <a:lnTo>
                      <a:pt x="1364" y="994"/>
                    </a:lnTo>
                    <a:lnTo>
                      <a:pt x="1364" y="994"/>
                    </a:lnTo>
                    <a:lnTo>
                      <a:pt x="1325" y="1111"/>
                    </a:lnTo>
                    <a:lnTo>
                      <a:pt x="1325" y="1111"/>
                    </a:lnTo>
                    <a:lnTo>
                      <a:pt x="1267" y="1228"/>
                    </a:lnTo>
                    <a:lnTo>
                      <a:pt x="1267" y="1228"/>
                    </a:lnTo>
                    <a:lnTo>
                      <a:pt x="1189" y="1306"/>
                    </a:lnTo>
                    <a:lnTo>
                      <a:pt x="1189" y="1306"/>
                    </a:lnTo>
                    <a:lnTo>
                      <a:pt x="1091" y="1365"/>
                    </a:lnTo>
                    <a:lnTo>
                      <a:pt x="1091" y="1365"/>
                    </a:lnTo>
                    <a:lnTo>
                      <a:pt x="994" y="1384"/>
                    </a:lnTo>
                    <a:lnTo>
                      <a:pt x="994" y="1384"/>
                    </a:lnTo>
                    <a:lnTo>
                      <a:pt x="877" y="1384"/>
                    </a:lnTo>
                    <a:lnTo>
                      <a:pt x="877" y="1384"/>
                    </a:lnTo>
                    <a:lnTo>
                      <a:pt x="741" y="1365"/>
                    </a:lnTo>
                    <a:lnTo>
                      <a:pt x="741" y="1365"/>
                    </a:lnTo>
                    <a:lnTo>
                      <a:pt x="604" y="1287"/>
                    </a:lnTo>
                    <a:lnTo>
                      <a:pt x="604" y="1287"/>
                    </a:lnTo>
                    <a:lnTo>
                      <a:pt x="526" y="1209"/>
                    </a:lnTo>
                    <a:lnTo>
                      <a:pt x="429" y="1131"/>
                    </a:lnTo>
                    <a:lnTo>
                      <a:pt x="429" y="1131"/>
                    </a:lnTo>
                    <a:lnTo>
                      <a:pt x="351" y="975"/>
                    </a:lnTo>
                    <a:lnTo>
                      <a:pt x="273" y="839"/>
                    </a:lnTo>
                    <a:lnTo>
                      <a:pt x="273" y="839"/>
                    </a:lnTo>
                    <a:lnTo>
                      <a:pt x="234" y="800"/>
                    </a:lnTo>
                    <a:lnTo>
                      <a:pt x="176" y="761"/>
                    </a:lnTo>
                    <a:lnTo>
                      <a:pt x="176" y="761"/>
                    </a:lnTo>
                    <a:lnTo>
                      <a:pt x="117" y="761"/>
                    </a:lnTo>
                    <a:lnTo>
                      <a:pt x="78" y="780"/>
                    </a:lnTo>
                    <a:lnTo>
                      <a:pt x="78" y="780"/>
                    </a:lnTo>
                    <a:lnTo>
                      <a:pt x="20" y="819"/>
                    </a:lnTo>
                    <a:lnTo>
                      <a:pt x="0" y="878"/>
                    </a:lnTo>
                    <a:lnTo>
                      <a:pt x="0" y="878"/>
                    </a:lnTo>
                    <a:lnTo>
                      <a:pt x="0" y="936"/>
                    </a:lnTo>
                    <a:lnTo>
                      <a:pt x="20" y="975"/>
                    </a:lnTo>
                    <a:lnTo>
                      <a:pt x="20" y="975"/>
                    </a:lnTo>
                    <a:lnTo>
                      <a:pt x="117" y="1189"/>
                    </a:lnTo>
                    <a:lnTo>
                      <a:pt x="254" y="1365"/>
                    </a:lnTo>
                    <a:lnTo>
                      <a:pt x="332" y="1443"/>
                    </a:lnTo>
                    <a:lnTo>
                      <a:pt x="429" y="1501"/>
                    </a:lnTo>
                    <a:lnTo>
                      <a:pt x="507" y="1579"/>
                    </a:lnTo>
                    <a:lnTo>
                      <a:pt x="624" y="1618"/>
                    </a:lnTo>
                    <a:lnTo>
                      <a:pt x="624" y="1618"/>
                    </a:lnTo>
                    <a:lnTo>
                      <a:pt x="799" y="1676"/>
                    </a:lnTo>
                    <a:lnTo>
                      <a:pt x="974" y="1676"/>
                    </a:lnTo>
                    <a:lnTo>
                      <a:pt x="974" y="1676"/>
                    </a:lnTo>
                    <a:lnTo>
                      <a:pt x="1150" y="1657"/>
                    </a:lnTo>
                    <a:lnTo>
                      <a:pt x="1306" y="1579"/>
                    </a:lnTo>
                    <a:lnTo>
                      <a:pt x="1306" y="1579"/>
                    </a:lnTo>
                    <a:lnTo>
                      <a:pt x="1384" y="1540"/>
                    </a:lnTo>
                    <a:lnTo>
                      <a:pt x="1442" y="1462"/>
                    </a:lnTo>
                    <a:lnTo>
                      <a:pt x="1540" y="1326"/>
                    </a:lnTo>
                    <a:lnTo>
                      <a:pt x="1540" y="1326"/>
                    </a:lnTo>
                    <a:lnTo>
                      <a:pt x="1598" y="1248"/>
                    </a:lnTo>
                    <a:lnTo>
                      <a:pt x="1617" y="1170"/>
                    </a:lnTo>
                    <a:lnTo>
                      <a:pt x="1656" y="975"/>
                    </a:lnTo>
                    <a:lnTo>
                      <a:pt x="1656" y="975"/>
                    </a:lnTo>
                    <a:lnTo>
                      <a:pt x="1656" y="878"/>
                    </a:lnTo>
                    <a:lnTo>
                      <a:pt x="1637" y="780"/>
                    </a:lnTo>
                    <a:lnTo>
                      <a:pt x="1637" y="780"/>
                    </a:lnTo>
                    <a:lnTo>
                      <a:pt x="1598" y="566"/>
                    </a:lnTo>
                    <a:lnTo>
                      <a:pt x="1598" y="566"/>
                    </a:lnTo>
                    <a:lnTo>
                      <a:pt x="1540" y="429"/>
                    </a:lnTo>
                    <a:lnTo>
                      <a:pt x="1481" y="312"/>
                    </a:lnTo>
                    <a:lnTo>
                      <a:pt x="1325" y="79"/>
                    </a:lnTo>
                    <a:lnTo>
                      <a:pt x="1325" y="79"/>
                    </a:lnTo>
                    <a:lnTo>
                      <a:pt x="1286" y="40"/>
                    </a:lnTo>
                    <a:lnTo>
                      <a:pt x="1228" y="1"/>
                    </a:lnTo>
                    <a:lnTo>
                      <a:pt x="1228" y="1"/>
                    </a:lnTo>
                    <a:lnTo>
                      <a:pt x="1189" y="1"/>
                    </a:lnTo>
                    <a:lnTo>
                      <a:pt x="1189" y="1"/>
                    </a:lnTo>
                    <a:lnTo>
                      <a:pt x="1111"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057;p40">
                <a:extLst>
                  <a:ext uri="{FF2B5EF4-FFF2-40B4-BE49-F238E27FC236}">
                    <a16:creationId xmlns:a16="http://schemas.microsoft.com/office/drawing/2014/main" xmlns="" id="{EA6F9575-CD97-B0E0-247D-04861BFBD70A}"/>
                  </a:ext>
                </a:extLst>
              </p:cNvPr>
              <p:cNvSpPr/>
              <p:nvPr/>
            </p:nvSpPr>
            <p:spPr>
              <a:xfrm>
                <a:off x="13452275" y="597025"/>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058;p40">
                <a:extLst>
                  <a:ext uri="{FF2B5EF4-FFF2-40B4-BE49-F238E27FC236}">
                    <a16:creationId xmlns:a16="http://schemas.microsoft.com/office/drawing/2014/main" xmlns="" id="{FDB9ADF4-D84F-A093-8677-795A2A5B89C3}"/>
                  </a:ext>
                </a:extLst>
              </p:cNvPr>
              <p:cNvSpPr/>
              <p:nvPr/>
            </p:nvSpPr>
            <p:spPr>
              <a:xfrm>
                <a:off x="13339250" y="590675"/>
                <a:ext cx="64325" cy="66275"/>
              </a:xfrm>
              <a:custGeom>
                <a:avLst/>
                <a:gdLst/>
                <a:ahLst/>
                <a:cxnLst/>
                <a:rect l="l" t="t" r="r" b="b"/>
                <a:pathLst>
                  <a:path w="2573" h="2651" extrusionOk="0">
                    <a:moveTo>
                      <a:pt x="1676" y="1"/>
                    </a:moveTo>
                    <a:lnTo>
                      <a:pt x="1638" y="40"/>
                    </a:lnTo>
                    <a:lnTo>
                      <a:pt x="1599" y="79"/>
                    </a:lnTo>
                    <a:lnTo>
                      <a:pt x="1599" y="137"/>
                    </a:lnTo>
                    <a:lnTo>
                      <a:pt x="1599" y="196"/>
                    </a:lnTo>
                    <a:lnTo>
                      <a:pt x="1638" y="254"/>
                    </a:lnTo>
                    <a:lnTo>
                      <a:pt x="1715" y="332"/>
                    </a:lnTo>
                    <a:lnTo>
                      <a:pt x="1832" y="507"/>
                    </a:lnTo>
                    <a:lnTo>
                      <a:pt x="1949" y="683"/>
                    </a:lnTo>
                    <a:lnTo>
                      <a:pt x="2047" y="858"/>
                    </a:lnTo>
                    <a:lnTo>
                      <a:pt x="2144" y="1033"/>
                    </a:lnTo>
                    <a:lnTo>
                      <a:pt x="2125" y="1014"/>
                    </a:lnTo>
                    <a:lnTo>
                      <a:pt x="2125" y="1014"/>
                    </a:lnTo>
                    <a:lnTo>
                      <a:pt x="2203" y="1209"/>
                    </a:lnTo>
                    <a:lnTo>
                      <a:pt x="2261" y="1443"/>
                    </a:lnTo>
                    <a:lnTo>
                      <a:pt x="2281" y="1560"/>
                    </a:lnTo>
                    <a:lnTo>
                      <a:pt x="2261" y="1696"/>
                    </a:lnTo>
                    <a:lnTo>
                      <a:pt x="2222" y="1891"/>
                    </a:lnTo>
                    <a:lnTo>
                      <a:pt x="2144" y="2047"/>
                    </a:lnTo>
                    <a:lnTo>
                      <a:pt x="2047" y="2125"/>
                    </a:lnTo>
                    <a:lnTo>
                      <a:pt x="1969" y="2222"/>
                    </a:lnTo>
                    <a:lnTo>
                      <a:pt x="1793" y="2319"/>
                    </a:lnTo>
                    <a:lnTo>
                      <a:pt x="1638" y="2358"/>
                    </a:lnTo>
                    <a:lnTo>
                      <a:pt x="1462" y="2358"/>
                    </a:lnTo>
                    <a:lnTo>
                      <a:pt x="1248" y="2300"/>
                    </a:lnTo>
                    <a:lnTo>
                      <a:pt x="1072" y="2222"/>
                    </a:lnTo>
                    <a:lnTo>
                      <a:pt x="897" y="2105"/>
                    </a:lnTo>
                    <a:lnTo>
                      <a:pt x="683" y="1910"/>
                    </a:lnTo>
                    <a:lnTo>
                      <a:pt x="488" y="1696"/>
                    </a:lnTo>
                    <a:lnTo>
                      <a:pt x="371" y="1521"/>
                    </a:lnTo>
                    <a:lnTo>
                      <a:pt x="274" y="1365"/>
                    </a:lnTo>
                    <a:lnTo>
                      <a:pt x="235" y="1306"/>
                    </a:lnTo>
                    <a:lnTo>
                      <a:pt x="176" y="1287"/>
                    </a:lnTo>
                    <a:lnTo>
                      <a:pt x="118" y="1287"/>
                    </a:lnTo>
                    <a:lnTo>
                      <a:pt x="59" y="1306"/>
                    </a:lnTo>
                    <a:lnTo>
                      <a:pt x="20" y="1345"/>
                    </a:lnTo>
                    <a:lnTo>
                      <a:pt x="1" y="1404"/>
                    </a:lnTo>
                    <a:lnTo>
                      <a:pt x="1" y="1443"/>
                    </a:lnTo>
                    <a:lnTo>
                      <a:pt x="20" y="1501"/>
                    </a:lnTo>
                    <a:lnTo>
                      <a:pt x="176" y="1774"/>
                    </a:lnTo>
                    <a:lnTo>
                      <a:pt x="391" y="2027"/>
                    </a:lnTo>
                    <a:lnTo>
                      <a:pt x="644" y="2261"/>
                    </a:lnTo>
                    <a:lnTo>
                      <a:pt x="780" y="2378"/>
                    </a:lnTo>
                    <a:lnTo>
                      <a:pt x="917" y="2456"/>
                    </a:lnTo>
                    <a:lnTo>
                      <a:pt x="1053" y="2534"/>
                    </a:lnTo>
                    <a:lnTo>
                      <a:pt x="1209" y="2592"/>
                    </a:lnTo>
                    <a:lnTo>
                      <a:pt x="1365" y="2631"/>
                    </a:lnTo>
                    <a:lnTo>
                      <a:pt x="1521" y="2651"/>
                    </a:lnTo>
                    <a:lnTo>
                      <a:pt x="1676" y="2651"/>
                    </a:lnTo>
                    <a:lnTo>
                      <a:pt x="1832" y="2612"/>
                    </a:lnTo>
                    <a:lnTo>
                      <a:pt x="1969" y="2553"/>
                    </a:lnTo>
                    <a:lnTo>
                      <a:pt x="2125" y="2456"/>
                    </a:lnTo>
                    <a:lnTo>
                      <a:pt x="2261" y="2339"/>
                    </a:lnTo>
                    <a:lnTo>
                      <a:pt x="2358" y="2222"/>
                    </a:lnTo>
                    <a:lnTo>
                      <a:pt x="2456" y="2066"/>
                    </a:lnTo>
                    <a:lnTo>
                      <a:pt x="2514" y="1910"/>
                    </a:lnTo>
                    <a:lnTo>
                      <a:pt x="2553" y="1735"/>
                    </a:lnTo>
                    <a:lnTo>
                      <a:pt x="2573" y="1579"/>
                    </a:lnTo>
                    <a:lnTo>
                      <a:pt x="2553" y="1404"/>
                    </a:lnTo>
                    <a:lnTo>
                      <a:pt x="2514" y="1228"/>
                    </a:lnTo>
                    <a:lnTo>
                      <a:pt x="2475" y="1072"/>
                    </a:lnTo>
                    <a:lnTo>
                      <a:pt x="2417" y="936"/>
                    </a:lnTo>
                    <a:lnTo>
                      <a:pt x="2339" y="761"/>
                    </a:lnTo>
                    <a:lnTo>
                      <a:pt x="2242" y="605"/>
                    </a:lnTo>
                    <a:lnTo>
                      <a:pt x="2047" y="313"/>
                    </a:lnTo>
                    <a:lnTo>
                      <a:pt x="1832" y="40"/>
                    </a:lnTo>
                    <a:lnTo>
                      <a:pt x="1793"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059;p40">
                <a:extLst>
                  <a:ext uri="{FF2B5EF4-FFF2-40B4-BE49-F238E27FC236}">
                    <a16:creationId xmlns:a16="http://schemas.microsoft.com/office/drawing/2014/main" xmlns="" id="{94347BEF-0A33-7B6B-40D2-48721F9617C8}"/>
                  </a:ext>
                </a:extLst>
              </p:cNvPr>
              <p:cNvSpPr/>
              <p:nvPr/>
            </p:nvSpPr>
            <p:spPr>
              <a:xfrm>
                <a:off x="13339250" y="590675"/>
                <a:ext cx="64325" cy="66275"/>
              </a:xfrm>
              <a:custGeom>
                <a:avLst/>
                <a:gdLst/>
                <a:ahLst/>
                <a:cxnLst/>
                <a:rect l="l" t="t" r="r" b="b"/>
                <a:pathLst>
                  <a:path w="2573" h="2651" fill="none" extrusionOk="0">
                    <a:moveTo>
                      <a:pt x="1735" y="1"/>
                    </a:moveTo>
                    <a:lnTo>
                      <a:pt x="1735" y="1"/>
                    </a:lnTo>
                    <a:lnTo>
                      <a:pt x="1676" y="1"/>
                    </a:lnTo>
                    <a:lnTo>
                      <a:pt x="1638" y="40"/>
                    </a:lnTo>
                    <a:lnTo>
                      <a:pt x="1638" y="40"/>
                    </a:lnTo>
                    <a:lnTo>
                      <a:pt x="1599" y="79"/>
                    </a:lnTo>
                    <a:lnTo>
                      <a:pt x="1599" y="137"/>
                    </a:lnTo>
                    <a:lnTo>
                      <a:pt x="1599" y="137"/>
                    </a:lnTo>
                    <a:lnTo>
                      <a:pt x="1599" y="196"/>
                    </a:lnTo>
                    <a:lnTo>
                      <a:pt x="1638" y="254"/>
                    </a:lnTo>
                    <a:lnTo>
                      <a:pt x="1638" y="254"/>
                    </a:lnTo>
                    <a:lnTo>
                      <a:pt x="1715" y="332"/>
                    </a:lnTo>
                    <a:lnTo>
                      <a:pt x="1715" y="332"/>
                    </a:lnTo>
                    <a:lnTo>
                      <a:pt x="1832" y="507"/>
                    </a:lnTo>
                    <a:lnTo>
                      <a:pt x="1949" y="683"/>
                    </a:lnTo>
                    <a:lnTo>
                      <a:pt x="2047" y="858"/>
                    </a:lnTo>
                    <a:lnTo>
                      <a:pt x="2144" y="1033"/>
                    </a:lnTo>
                    <a:lnTo>
                      <a:pt x="2144" y="1033"/>
                    </a:lnTo>
                    <a:lnTo>
                      <a:pt x="2125" y="1014"/>
                    </a:lnTo>
                    <a:lnTo>
                      <a:pt x="2125" y="1014"/>
                    </a:lnTo>
                    <a:lnTo>
                      <a:pt x="2203" y="1209"/>
                    </a:lnTo>
                    <a:lnTo>
                      <a:pt x="2261" y="1443"/>
                    </a:lnTo>
                    <a:lnTo>
                      <a:pt x="2261" y="1443"/>
                    </a:lnTo>
                    <a:lnTo>
                      <a:pt x="2281" y="1560"/>
                    </a:lnTo>
                    <a:lnTo>
                      <a:pt x="2261" y="1696"/>
                    </a:lnTo>
                    <a:lnTo>
                      <a:pt x="2261" y="1696"/>
                    </a:lnTo>
                    <a:lnTo>
                      <a:pt x="2222" y="1891"/>
                    </a:lnTo>
                    <a:lnTo>
                      <a:pt x="2222" y="1891"/>
                    </a:lnTo>
                    <a:lnTo>
                      <a:pt x="2144" y="2047"/>
                    </a:lnTo>
                    <a:lnTo>
                      <a:pt x="2144" y="2047"/>
                    </a:lnTo>
                    <a:lnTo>
                      <a:pt x="2047" y="2125"/>
                    </a:lnTo>
                    <a:lnTo>
                      <a:pt x="1969" y="2222"/>
                    </a:lnTo>
                    <a:lnTo>
                      <a:pt x="1969" y="2222"/>
                    </a:lnTo>
                    <a:lnTo>
                      <a:pt x="1793" y="2319"/>
                    </a:lnTo>
                    <a:lnTo>
                      <a:pt x="1793" y="2319"/>
                    </a:lnTo>
                    <a:lnTo>
                      <a:pt x="1638" y="2358"/>
                    </a:lnTo>
                    <a:lnTo>
                      <a:pt x="1638" y="2358"/>
                    </a:lnTo>
                    <a:lnTo>
                      <a:pt x="1462" y="2358"/>
                    </a:lnTo>
                    <a:lnTo>
                      <a:pt x="1462" y="2358"/>
                    </a:lnTo>
                    <a:lnTo>
                      <a:pt x="1248" y="2300"/>
                    </a:lnTo>
                    <a:lnTo>
                      <a:pt x="1248" y="2300"/>
                    </a:lnTo>
                    <a:lnTo>
                      <a:pt x="1072" y="2222"/>
                    </a:lnTo>
                    <a:lnTo>
                      <a:pt x="897" y="2105"/>
                    </a:lnTo>
                    <a:lnTo>
                      <a:pt x="897" y="2105"/>
                    </a:lnTo>
                    <a:lnTo>
                      <a:pt x="683" y="1910"/>
                    </a:lnTo>
                    <a:lnTo>
                      <a:pt x="488" y="1696"/>
                    </a:lnTo>
                    <a:lnTo>
                      <a:pt x="488" y="1696"/>
                    </a:lnTo>
                    <a:lnTo>
                      <a:pt x="371" y="1521"/>
                    </a:lnTo>
                    <a:lnTo>
                      <a:pt x="274" y="1365"/>
                    </a:lnTo>
                    <a:lnTo>
                      <a:pt x="274" y="1365"/>
                    </a:lnTo>
                    <a:lnTo>
                      <a:pt x="235" y="1306"/>
                    </a:lnTo>
                    <a:lnTo>
                      <a:pt x="176" y="1287"/>
                    </a:lnTo>
                    <a:lnTo>
                      <a:pt x="118" y="1287"/>
                    </a:lnTo>
                    <a:lnTo>
                      <a:pt x="59" y="1306"/>
                    </a:lnTo>
                    <a:lnTo>
                      <a:pt x="59" y="1306"/>
                    </a:lnTo>
                    <a:lnTo>
                      <a:pt x="20" y="1345"/>
                    </a:lnTo>
                    <a:lnTo>
                      <a:pt x="1" y="1404"/>
                    </a:lnTo>
                    <a:lnTo>
                      <a:pt x="1" y="1443"/>
                    </a:lnTo>
                    <a:lnTo>
                      <a:pt x="20" y="1501"/>
                    </a:lnTo>
                    <a:lnTo>
                      <a:pt x="20" y="1501"/>
                    </a:lnTo>
                    <a:lnTo>
                      <a:pt x="176" y="1774"/>
                    </a:lnTo>
                    <a:lnTo>
                      <a:pt x="391" y="2027"/>
                    </a:lnTo>
                    <a:lnTo>
                      <a:pt x="644" y="2261"/>
                    </a:lnTo>
                    <a:lnTo>
                      <a:pt x="780" y="2378"/>
                    </a:lnTo>
                    <a:lnTo>
                      <a:pt x="917" y="2456"/>
                    </a:lnTo>
                    <a:lnTo>
                      <a:pt x="1053" y="2534"/>
                    </a:lnTo>
                    <a:lnTo>
                      <a:pt x="1209" y="2592"/>
                    </a:lnTo>
                    <a:lnTo>
                      <a:pt x="1365" y="2631"/>
                    </a:lnTo>
                    <a:lnTo>
                      <a:pt x="1521" y="2651"/>
                    </a:lnTo>
                    <a:lnTo>
                      <a:pt x="1676" y="2651"/>
                    </a:lnTo>
                    <a:lnTo>
                      <a:pt x="1832" y="2612"/>
                    </a:lnTo>
                    <a:lnTo>
                      <a:pt x="1969" y="2553"/>
                    </a:lnTo>
                    <a:lnTo>
                      <a:pt x="2125" y="2456"/>
                    </a:lnTo>
                    <a:lnTo>
                      <a:pt x="2125" y="2456"/>
                    </a:lnTo>
                    <a:lnTo>
                      <a:pt x="2261" y="2339"/>
                    </a:lnTo>
                    <a:lnTo>
                      <a:pt x="2358" y="2222"/>
                    </a:lnTo>
                    <a:lnTo>
                      <a:pt x="2358" y="2222"/>
                    </a:lnTo>
                    <a:lnTo>
                      <a:pt x="2456" y="2066"/>
                    </a:lnTo>
                    <a:lnTo>
                      <a:pt x="2514" y="1910"/>
                    </a:lnTo>
                    <a:lnTo>
                      <a:pt x="2514" y="1910"/>
                    </a:lnTo>
                    <a:lnTo>
                      <a:pt x="2553" y="1735"/>
                    </a:lnTo>
                    <a:lnTo>
                      <a:pt x="2573" y="1579"/>
                    </a:lnTo>
                    <a:lnTo>
                      <a:pt x="2573" y="1579"/>
                    </a:lnTo>
                    <a:lnTo>
                      <a:pt x="2553" y="1404"/>
                    </a:lnTo>
                    <a:lnTo>
                      <a:pt x="2514" y="1228"/>
                    </a:lnTo>
                    <a:lnTo>
                      <a:pt x="2514" y="1228"/>
                    </a:lnTo>
                    <a:lnTo>
                      <a:pt x="2475" y="1072"/>
                    </a:lnTo>
                    <a:lnTo>
                      <a:pt x="2417" y="936"/>
                    </a:lnTo>
                    <a:lnTo>
                      <a:pt x="2417" y="936"/>
                    </a:lnTo>
                    <a:lnTo>
                      <a:pt x="2339" y="761"/>
                    </a:lnTo>
                    <a:lnTo>
                      <a:pt x="2242" y="605"/>
                    </a:lnTo>
                    <a:lnTo>
                      <a:pt x="2242" y="605"/>
                    </a:lnTo>
                    <a:lnTo>
                      <a:pt x="2047" y="313"/>
                    </a:lnTo>
                    <a:lnTo>
                      <a:pt x="1832" y="40"/>
                    </a:lnTo>
                    <a:lnTo>
                      <a:pt x="1832" y="40"/>
                    </a:lnTo>
                    <a:lnTo>
                      <a:pt x="1793" y="1"/>
                    </a:lnTo>
                    <a:lnTo>
                      <a:pt x="1735" y="1"/>
                    </a:lnTo>
                    <a:lnTo>
                      <a:pt x="173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060;p40">
                <a:extLst>
                  <a:ext uri="{FF2B5EF4-FFF2-40B4-BE49-F238E27FC236}">
                    <a16:creationId xmlns:a16="http://schemas.microsoft.com/office/drawing/2014/main" xmlns="" id="{D04D2B7C-0A6D-23D6-22C8-DDF17E434EC7}"/>
                  </a:ext>
                </a:extLst>
              </p:cNvPr>
              <p:cNvSpPr/>
              <p:nvPr/>
            </p:nvSpPr>
            <p:spPr>
              <a:xfrm>
                <a:off x="13382125" y="598975"/>
                <a:ext cx="500" cy="500"/>
              </a:xfrm>
              <a:custGeom>
                <a:avLst/>
                <a:gdLst/>
                <a:ahLst/>
                <a:cxnLst/>
                <a:rect l="l" t="t" r="r" b="b"/>
                <a:pathLst>
                  <a:path w="20" h="20" fill="none" extrusionOk="0">
                    <a:moveTo>
                      <a:pt x="0" y="0"/>
                    </a:moveTo>
                    <a:lnTo>
                      <a:pt x="0" y="0"/>
                    </a:lnTo>
                    <a:lnTo>
                      <a:pt x="20" y="20"/>
                    </a:lnTo>
                    <a:lnTo>
                      <a:pt x="2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061;p40">
                <a:extLst>
                  <a:ext uri="{FF2B5EF4-FFF2-40B4-BE49-F238E27FC236}">
                    <a16:creationId xmlns:a16="http://schemas.microsoft.com/office/drawing/2014/main" xmlns="" id="{E9956374-3982-FBC7-13C5-7F2086B0CB20}"/>
                  </a:ext>
                </a:extLst>
              </p:cNvPr>
              <p:cNvSpPr/>
              <p:nvPr/>
            </p:nvSpPr>
            <p:spPr>
              <a:xfrm>
                <a:off x="13379200" y="649625"/>
                <a:ext cx="1000" cy="25"/>
              </a:xfrm>
              <a:custGeom>
                <a:avLst/>
                <a:gdLst/>
                <a:ahLst/>
                <a:cxnLst/>
                <a:rect l="l" t="t" r="r" b="b"/>
                <a:pathLst>
                  <a:path w="40" h="1" fill="none" extrusionOk="0">
                    <a:moveTo>
                      <a:pt x="40" y="0"/>
                    </a:moveTo>
                    <a:lnTo>
                      <a:pt x="40" y="0"/>
                    </a:lnTo>
                    <a:lnTo>
                      <a:pt x="1" y="0"/>
                    </a:lnTo>
                    <a:lnTo>
                      <a:pt x="1" y="0"/>
                    </a:lnTo>
                    <a:lnTo>
                      <a:pt x="4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062;p40">
                <a:extLst>
                  <a:ext uri="{FF2B5EF4-FFF2-40B4-BE49-F238E27FC236}">
                    <a16:creationId xmlns:a16="http://schemas.microsoft.com/office/drawing/2014/main" xmlns="" id="{55CA4C28-D3D3-A104-BB76-ED93F2A0269B}"/>
                  </a:ext>
                </a:extLst>
              </p:cNvPr>
              <p:cNvSpPr/>
              <p:nvPr/>
            </p:nvSpPr>
            <p:spPr>
              <a:xfrm>
                <a:off x="13445925" y="510800"/>
                <a:ext cx="64325" cy="65775"/>
              </a:xfrm>
              <a:custGeom>
                <a:avLst/>
                <a:gdLst/>
                <a:ahLst/>
                <a:cxnLst/>
                <a:rect l="l" t="t" r="r" b="b"/>
                <a:pathLst>
                  <a:path w="2573" h="2631" extrusionOk="0">
                    <a:moveTo>
                      <a:pt x="1599" y="0"/>
                    </a:moveTo>
                    <a:lnTo>
                      <a:pt x="1560" y="39"/>
                    </a:lnTo>
                    <a:lnTo>
                      <a:pt x="1521" y="78"/>
                    </a:lnTo>
                    <a:lnTo>
                      <a:pt x="1521" y="137"/>
                    </a:lnTo>
                    <a:lnTo>
                      <a:pt x="1521" y="195"/>
                    </a:lnTo>
                    <a:lnTo>
                      <a:pt x="1560" y="234"/>
                    </a:lnTo>
                    <a:lnTo>
                      <a:pt x="1735" y="468"/>
                    </a:lnTo>
                    <a:lnTo>
                      <a:pt x="1735" y="468"/>
                    </a:lnTo>
                    <a:lnTo>
                      <a:pt x="1715" y="429"/>
                    </a:lnTo>
                    <a:lnTo>
                      <a:pt x="1969" y="780"/>
                    </a:lnTo>
                    <a:lnTo>
                      <a:pt x="2086" y="975"/>
                    </a:lnTo>
                    <a:lnTo>
                      <a:pt x="2183" y="1169"/>
                    </a:lnTo>
                    <a:lnTo>
                      <a:pt x="2242" y="1325"/>
                    </a:lnTo>
                    <a:lnTo>
                      <a:pt x="2280" y="1501"/>
                    </a:lnTo>
                    <a:lnTo>
                      <a:pt x="2300" y="1618"/>
                    </a:lnTo>
                    <a:lnTo>
                      <a:pt x="2280" y="1735"/>
                    </a:lnTo>
                    <a:lnTo>
                      <a:pt x="2242" y="1910"/>
                    </a:lnTo>
                    <a:lnTo>
                      <a:pt x="2164" y="2046"/>
                    </a:lnTo>
                    <a:lnTo>
                      <a:pt x="2086" y="2144"/>
                    </a:lnTo>
                    <a:lnTo>
                      <a:pt x="2008" y="2222"/>
                    </a:lnTo>
                    <a:lnTo>
                      <a:pt x="1871" y="2300"/>
                    </a:lnTo>
                    <a:lnTo>
                      <a:pt x="1735" y="2319"/>
                    </a:lnTo>
                    <a:lnTo>
                      <a:pt x="1579" y="2319"/>
                    </a:lnTo>
                    <a:lnTo>
                      <a:pt x="1443" y="2300"/>
                    </a:lnTo>
                    <a:lnTo>
                      <a:pt x="1326" y="2261"/>
                    </a:lnTo>
                    <a:lnTo>
                      <a:pt x="1150" y="2163"/>
                    </a:lnTo>
                    <a:lnTo>
                      <a:pt x="956" y="2046"/>
                    </a:lnTo>
                    <a:lnTo>
                      <a:pt x="702" y="1832"/>
                    </a:lnTo>
                    <a:lnTo>
                      <a:pt x="449" y="1559"/>
                    </a:lnTo>
                    <a:lnTo>
                      <a:pt x="274" y="1306"/>
                    </a:lnTo>
                    <a:lnTo>
                      <a:pt x="235" y="1247"/>
                    </a:lnTo>
                    <a:lnTo>
                      <a:pt x="176" y="1228"/>
                    </a:lnTo>
                    <a:lnTo>
                      <a:pt x="118" y="1228"/>
                    </a:lnTo>
                    <a:lnTo>
                      <a:pt x="59" y="1247"/>
                    </a:lnTo>
                    <a:lnTo>
                      <a:pt x="20" y="1286"/>
                    </a:lnTo>
                    <a:lnTo>
                      <a:pt x="1" y="1345"/>
                    </a:lnTo>
                    <a:lnTo>
                      <a:pt x="1" y="1384"/>
                    </a:lnTo>
                    <a:lnTo>
                      <a:pt x="20" y="1442"/>
                    </a:lnTo>
                    <a:lnTo>
                      <a:pt x="176" y="1696"/>
                    </a:lnTo>
                    <a:lnTo>
                      <a:pt x="371" y="1910"/>
                    </a:lnTo>
                    <a:lnTo>
                      <a:pt x="624" y="2144"/>
                    </a:lnTo>
                    <a:lnTo>
                      <a:pt x="897" y="2358"/>
                    </a:lnTo>
                    <a:lnTo>
                      <a:pt x="1034" y="2436"/>
                    </a:lnTo>
                    <a:lnTo>
                      <a:pt x="1189" y="2514"/>
                    </a:lnTo>
                    <a:lnTo>
                      <a:pt x="1345" y="2572"/>
                    </a:lnTo>
                    <a:lnTo>
                      <a:pt x="1501" y="2611"/>
                    </a:lnTo>
                    <a:lnTo>
                      <a:pt x="1638" y="2631"/>
                    </a:lnTo>
                    <a:lnTo>
                      <a:pt x="1793" y="2611"/>
                    </a:lnTo>
                    <a:lnTo>
                      <a:pt x="1949" y="2572"/>
                    </a:lnTo>
                    <a:lnTo>
                      <a:pt x="2086" y="2514"/>
                    </a:lnTo>
                    <a:lnTo>
                      <a:pt x="2222" y="2416"/>
                    </a:lnTo>
                    <a:lnTo>
                      <a:pt x="2339" y="2300"/>
                    </a:lnTo>
                    <a:lnTo>
                      <a:pt x="2436" y="2163"/>
                    </a:lnTo>
                    <a:lnTo>
                      <a:pt x="2514" y="2007"/>
                    </a:lnTo>
                    <a:lnTo>
                      <a:pt x="2573" y="1851"/>
                    </a:lnTo>
                    <a:lnTo>
                      <a:pt x="2573" y="1676"/>
                    </a:lnTo>
                    <a:lnTo>
                      <a:pt x="2573" y="1481"/>
                    </a:lnTo>
                    <a:lnTo>
                      <a:pt x="2534" y="1306"/>
                    </a:lnTo>
                    <a:lnTo>
                      <a:pt x="2475" y="1131"/>
                    </a:lnTo>
                    <a:lnTo>
                      <a:pt x="2417" y="975"/>
                    </a:lnTo>
                    <a:lnTo>
                      <a:pt x="2319" y="780"/>
                    </a:lnTo>
                    <a:lnTo>
                      <a:pt x="2203" y="604"/>
                    </a:lnTo>
                    <a:lnTo>
                      <a:pt x="1988" y="312"/>
                    </a:lnTo>
                    <a:lnTo>
                      <a:pt x="1754" y="39"/>
                    </a:lnTo>
                    <a:lnTo>
                      <a:pt x="1715"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063;p40">
                <a:extLst>
                  <a:ext uri="{FF2B5EF4-FFF2-40B4-BE49-F238E27FC236}">
                    <a16:creationId xmlns:a16="http://schemas.microsoft.com/office/drawing/2014/main" xmlns="" id="{60ECE771-94FA-9197-1A18-E75E74672C89}"/>
                  </a:ext>
                </a:extLst>
              </p:cNvPr>
              <p:cNvSpPr/>
              <p:nvPr/>
            </p:nvSpPr>
            <p:spPr>
              <a:xfrm>
                <a:off x="13445925" y="510800"/>
                <a:ext cx="64325" cy="65775"/>
              </a:xfrm>
              <a:custGeom>
                <a:avLst/>
                <a:gdLst/>
                <a:ahLst/>
                <a:cxnLst/>
                <a:rect l="l" t="t" r="r" b="b"/>
                <a:pathLst>
                  <a:path w="2573" h="2631" fill="none" extrusionOk="0">
                    <a:moveTo>
                      <a:pt x="1560" y="39"/>
                    </a:moveTo>
                    <a:lnTo>
                      <a:pt x="1560" y="39"/>
                    </a:lnTo>
                    <a:lnTo>
                      <a:pt x="1521" y="78"/>
                    </a:lnTo>
                    <a:lnTo>
                      <a:pt x="1521" y="137"/>
                    </a:lnTo>
                    <a:lnTo>
                      <a:pt x="1521" y="137"/>
                    </a:lnTo>
                    <a:lnTo>
                      <a:pt x="1521" y="195"/>
                    </a:lnTo>
                    <a:lnTo>
                      <a:pt x="1560" y="234"/>
                    </a:lnTo>
                    <a:lnTo>
                      <a:pt x="1560" y="234"/>
                    </a:lnTo>
                    <a:lnTo>
                      <a:pt x="1735" y="468"/>
                    </a:lnTo>
                    <a:lnTo>
                      <a:pt x="1715" y="429"/>
                    </a:lnTo>
                    <a:lnTo>
                      <a:pt x="1715" y="429"/>
                    </a:lnTo>
                    <a:lnTo>
                      <a:pt x="1969" y="780"/>
                    </a:lnTo>
                    <a:lnTo>
                      <a:pt x="2086" y="975"/>
                    </a:lnTo>
                    <a:lnTo>
                      <a:pt x="2183" y="1169"/>
                    </a:lnTo>
                    <a:lnTo>
                      <a:pt x="2183" y="1169"/>
                    </a:lnTo>
                    <a:lnTo>
                      <a:pt x="2242" y="1325"/>
                    </a:lnTo>
                    <a:lnTo>
                      <a:pt x="2280" y="1501"/>
                    </a:lnTo>
                    <a:lnTo>
                      <a:pt x="2280" y="1501"/>
                    </a:lnTo>
                    <a:lnTo>
                      <a:pt x="2300" y="1618"/>
                    </a:lnTo>
                    <a:lnTo>
                      <a:pt x="2280" y="1735"/>
                    </a:lnTo>
                    <a:lnTo>
                      <a:pt x="2280" y="1735"/>
                    </a:lnTo>
                    <a:lnTo>
                      <a:pt x="2242" y="1910"/>
                    </a:lnTo>
                    <a:lnTo>
                      <a:pt x="2242" y="1910"/>
                    </a:lnTo>
                    <a:lnTo>
                      <a:pt x="2164" y="2046"/>
                    </a:lnTo>
                    <a:lnTo>
                      <a:pt x="2164" y="2046"/>
                    </a:lnTo>
                    <a:lnTo>
                      <a:pt x="2086" y="2144"/>
                    </a:lnTo>
                    <a:lnTo>
                      <a:pt x="2008" y="2222"/>
                    </a:lnTo>
                    <a:lnTo>
                      <a:pt x="2008" y="2222"/>
                    </a:lnTo>
                    <a:lnTo>
                      <a:pt x="1871" y="2300"/>
                    </a:lnTo>
                    <a:lnTo>
                      <a:pt x="1871" y="2300"/>
                    </a:lnTo>
                    <a:lnTo>
                      <a:pt x="1735" y="2319"/>
                    </a:lnTo>
                    <a:lnTo>
                      <a:pt x="1735" y="2319"/>
                    </a:lnTo>
                    <a:lnTo>
                      <a:pt x="1579" y="2319"/>
                    </a:lnTo>
                    <a:lnTo>
                      <a:pt x="1579" y="2319"/>
                    </a:lnTo>
                    <a:lnTo>
                      <a:pt x="1443" y="2300"/>
                    </a:lnTo>
                    <a:lnTo>
                      <a:pt x="1326" y="2261"/>
                    </a:lnTo>
                    <a:lnTo>
                      <a:pt x="1326" y="2261"/>
                    </a:lnTo>
                    <a:lnTo>
                      <a:pt x="1150" y="2163"/>
                    </a:lnTo>
                    <a:lnTo>
                      <a:pt x="956" y="2046"/>
                    </a:lnTo>
                    <a:lnTo>
                      <a:pt x="975" y="2066"/>
                    </a:lnTo>
                    <a:lnTo>
                      <a:pt x="956" y="2046"/>
                    </a:lnTo>
                    <a:lnTo>
                      <a:pt x="956" y="2046"/>
                    </a:lnTo>
                    <a:lnTo>
                      <a:pt x="956" y="2046"/>
                    </a:lnTo>
                    <a:lnTo>
                      <a:pt x="956" y="2046"/>
                    </a:lnTo>
                    <a:lnTo>
                      <a:pt x="702" y="1832"/>
                    </a:lnTo>
                    <a:lnTo>
                      <a:pt x="449" y="1559"/>
                    </a:lnTo>
                    <a:lnTo>
                      <a:pt x="449" y="1559"/>
                    </a:lnTo>
                    <a:lnTo>
                      <a:pt x="274" y="1306"/>
                    </a:lnTo>
                    <a:lnTo>
                      <a:pt x="274" y="1306"/>
                    </a:lnTo>
                    <a:lnTo>
                      <a:pt x="235" y="1247"/>
                    </a:lnTo>
                    <a:lnTo>
                      <a:pt x="176" y="1228"/>
                    </a:lnTo>
                    <a:lnTo>
                      <a:pt x="118" y="1228"/>
                    </a:lnTo>
                    <a:lnTo>
                      <a:pt x="59" y="1247"/>
                    </a:lnTo>
                    <a:lnTo>
                      <a:pt x="59" y="1247"/>
                    </a:lnTo>
                    <a:lnTo>
                      <a:pt x="20" y="1286"/>
                    </a:lnTo>
                    <a:lnTo>
                      <a:pt x="1" y="1345"/>
                    </a:lnTo>
                    <a:lnTo>
                      <a:pt x="1" y="1384"/>
                    </a:lnTo>
                    <a:lnTo>
                      <a:pt x="20" y="1442"/>
                    </a:lnTo>
                    <a:lnTo>
                      <a:pt x="20" y="1442"/>
                    </a:lnTo>
                    <a:lnTo>
                      <a:pt x="176" y="1696"/>
                    </a:lnTo>
                    <a:lnTo>
                      <a:pt x="371" y="1910"/>
                    </a:lnTo>
                    <a:lnTo>
                      <a:pt x="371" y="1910"/>
                    </a:lnTo>
                    <a:lnTo>
                      <a:pt x="624" y="2144"/>
                    </a:lnTo>
                    <a:lnTo>
                      <a:pt x="897" y="2358"/>
                    </a:lnTo>
                    <a:lnTo>
                      <a:pt x="897" y="2358"/>
                    </a:lnTo>
                    <a:lnTo>
                      <a:pt x="1034" y="2436"/>
                    </a:lnTo>
                    <a:lnTo>
                      <a:pt x="1189" y="2514"/>
                    </a:lnTo>
                    <a:lnTo>
                      <a:pt x="1345" y="2572"/>
                    </a:lnTo>
                    <a:lnTo>
                      <a:pt x="1501" y="2611"/>
                    </a:lnTo>
                    <a:lnTo>
                      <a:pt x="1501" y="2611"/>
                    </a:lnTo>
                    <a:lnTo>
                      <a:pt x="1638" y="2631"/>
                    </a:lnTo>
                    <a:lnTo>
                      <a:pt x="1793" y="2611"/>
                    </a:lnTo>
                    <a:lnTo>
                      <a:pt x="1793" y="2611"/>
                    </a:lnTo>
                    <a:lnTo>
                      <a:pt x="1949" y="2572"/>
                    </a:lnTo>
                    <a:lnTo>
                      <a:pt x="2086" y="2514"/>
                    </a:lnTo>
                    <a:lnTo>
                      <a:pt x="2086" y="2514"/>
                    </a:lnTo>
                    <a:lnTo>
                      <a:pt x="2222" y="2416"/>
                    </a:lnTo>
                    <a:lnTo>
                      <a:pt x="2339" y="2300"/>
                    </a:lnTo>
                    <a:lnTo>
                      <a:pt x="2339" y="2300"/>
                    </a:lnTo>
                    <a:lnTo>
                      <a:pt x="2436" y="2163"/>
                    </a:lnTo>
                    <a:lnTo>
                      <a:pt x="2514" y="2007"/>
                    </a:lnTo>
                    <a:lnTo>
                      <a:pt x="2514" y="2007"/>
                    </a:lnTo>
                    <a:lnTo>
                      <a:pt x="2573" y="1851"/>
                    </a:lnTo>
                    <a:lnTo>
                      <a:pt x="2573" y="1676"/>
                    </a:lnTo>
                    <a:lnTo>
                      <a:pt x="2573" y="1676"/>
                    </a:lnTo>
                    <a:lnTo>
                      <a:pt x="2573" y="1481"/>
                    </a:lnTo>
                    <a:lnTo>
                      <a:pt x="2534" y="1306"/>
                    </a:lnTo>
                    <a:lnTo>
                      <a:pt x="2534" y="1306"/>
                    </a:lnTo>
                    <a:lnTo>
                      <a:pt x="2475" y="1131"/>
                    </a:lnTo>
                    <a:lnTo>
                      <a:pt x="2417" y="975"/>
                    </a:lnTo>
                    <a:lnTo>
                      <a:pt x="2417" y="975"/>
                    </a:lnTo>
                    <a:lnTo>
                      <a:pt x="2319" y="780"/>
                    </a:lnTo>
                    <a:lnTo>
                      <a:pt x="2203" y="604"/>
                    </a:lnTo>
                    <a:lnTo>
                      <a:pt x="2203" y="604"/>
                    </a:lnTo>
                    <a:lnTo>
                      <a:pt x="1988" y="312"/>
                    </a:lnTo>
                    <a:lnTo>
                      <a:pt x="1754" y="39"/>
                    </a:lnTo>
                    <a:lnTo>
                      <a:pt x="1754" y="39"/>
                    </a:lnTo>
                    <a:lnTo>
                      <a:pt x="1715" y="0"/>
                    </a:lnTo>
                    <a:lnTo>
                      <a:pt x="1657" y="0"/>
                    </a:lnTo>
                    <a:lnTo>
                      <a:pt x="1657" y="0"/>
                    </a:lnTo>
                    <a:lnTo>
                      <a:pt x="1599" y="0"/>
                    </a:lnTo>
                    <a:lnTo>
                      <a:pt x="1560"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064;p40">
                <a:extLst>
                  <a:ext uri="{FF2B5EF4-FFF2-40B4-BE49-F238E27FC236}">
                    <a16:creationId xmlns:a16="http://schemas.microsoft.com/office/drawing/2014/main" xmlns="" id="{5B8B5F7D-ED87-62F3-40AF-D55AF9592D71}"/>
                  </a:ext>
                </a:extLst>
              </p:cNvPr>
              <p:cNvSpPr/>
              <p:nvPr/>
            </p:nvSpPr>
            <p:spPr>
              <a:xfrm>
                <a:off x="13488800" y="56925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065;p40">
                <a:extLst>
                  <a:ext uri="{FF2B5EF4-FFF2-40B4-BE49-F238E27FC236}">
                    <a16:creationId xmlns:a16="http://schemas.microsoft.com/office/drawing/2014/main" xmlns="" id="{411573F7-72DA-B228-C21B-8E67EFC7A2B8}"/>
                  </a:ext>
                </a:extLst>
              </p:cNvPr>
              <p:cNvSpPr/>
              <p:nvPr/>
            </p:nvSpPr>
            <p:spPr>
              <a:xfrm>
                <a:off x="13469800" y="5619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14" name="Picture 19">
            <a:extLst>
              <a:ext uri="{FF2B5EF4-FFF2-40B4-BE49-F238E27FC236}">
                <a16:creationId xmlns:a16="http://schemas.microsoft.com/office/drawing/2014/main" xmlns="" id="{C403F18C-3EC8-4F7F-F2DB-6440E07F8B4D}"/>
              </a:ext>
            </a:extLst>
          </p:cNvPr>
          <p:cNvPicPr>
            <a:picLocks noChangeAspect="1"/>
          </p:cNvPicPr>
          <p:nvPr/>
        </p:nvPicPr>
        <p:blipFill>
          <a:blip r:embed="rId5"/>
          <a:srcRect/>
          <a:stretch>
            <a:fillRect/>
          </a:stretch>
        </p:blipFill>
        <p:spPr>
          <a:xfrm>
            <a:off x="1170677" y="1423055"/>
            <a:ext cx="2518821" cy="5330838"/>
          </a:xfrm>
          <a:prstGeom prst="rect">
            <a:avLst/>
          </a:prstGeom>
        </p:spPr>
      </p:pic>
      <p:pic>
        <p:nvPicPr>
          <p:cNvPr id="141" name="Picture 140" descr="A white underwear on a black background&#10;&#10;AI-generated content may be incorrect.">
            <a:extLst>
              <a:ext uri="{FF2B5EF4-FFF2-40B4-BE49-F238E27FC236}">
                <a16:creationId xmlns:a16="http://schemas.microsoft.com/office/drawing/2014/main" xmlns="" id="{33DD0724-5383-CE17-07E0-A0CF7F628C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73916">
            <a:off x="2121753" y="2864467"/>
            <a:ext cx="499109" cy="191159"/>
          </a:xfrm>
          <a:prstGeom prst="rect">
            <a:avLst/>
          </a:prstGeom>
        </p:spPr>
      </p:pic>
      <p:pic>
        <p:nvPicPr>
          <p:cNvPr id="142" name="2">
            <a:hlinkClick r:id="" action="ppaction://media"/>
            <a:extLst>
              <a:ext uri="{FF2B5EF4-FFF2-40B4-BE49-F238E27FC236}">
                <a16:creationId xmlns:a16="http://schemas.microsoft.com/office/drawing/2014/main" xmlns="" id="{25CE5E45-6FE4-4575-D02E-8E6D92C99D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567" y="450703"/>
            <a:ext cx="406400" cy="406400"/>
          </a:xfrm>
          <a:prstGeom prst="rect">
            <a:avLst/>
          </a:prstGeom>
        </p:spPr>
      </p:pic>
    </p:spTree>
    <p:extLst>
      <p:ext uri="{BB962C8B-B14F-4D97-AF65-F5344CB8AC3E}">
        <p14:creationId xmlns:p14="http://schemas.microsoft.com/office/powerpoint/2010/main" val="3121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 presetClass="mediacall" presetSubtype="0" fill="hold" nodeType="withEffect">
                                  <p:stCondLst>
                                    <p:cond delay="0"/>
                                  </p:stCondLst>
                                  <p:childTnLst>
                                    <p:cmd type="call" cmd="playFrom(0.0)">
                                      <p:cBhvr>
                                        <p:cTn id="12" dur="12490" fill="hold"/>
                                        <p:tgtEl>
                                          <p:spTgt spid="1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42"/>
                </p:tgtEl>
              </p:cMediaNode>
            </p:audio>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148</Words>
  <Application>Microsoft Office PowerPoint</Application>
  <PresentationFormat>Widescreen</PresentationFormat>
  <Paragraphs>11</Paragraphs>
  <Slides>7</Slides>
  <Notes>0</Notes>
  <HiddenSlides>0</HiddenSlides>
  <MMClips>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7</vt:i4>
      </vt:variant>
    </vt:vector>
  </HeadingPairs>
  <TitlesOfParts>
    <vt:vector size="22" baseType="lpstr">
      <vt:lpstr>宋体</vt:lpstr>
      <vt:lpstr>Arial</vt:lpstr>
      <vt:lpstr>Arial-Rounded</vt:lpstr>
      <vt:lpstr>Calibri</vt:lpstr>
      <vt:lpstr>Calibri Light</vt:lpstr>
      <vt:lpstr>Cambria</vt:lpstr>
      <vt:lpstr>Times New Roman</vt:lpstr>
      <vt:lpstr>UTM Avo</vt:lpstr>
      <vt:lpstr>UVN Mang Tre</vt:lpstr>
      <vt:lpstr>Wingdings</vt:lpstr>
      <vt:lpstr>等线</vt:lpstr>
      <vt:lpstr>等线 Light</vt:lpstr>
      <vt:lpstr>1_Office 主题</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22</cp:revision>
  <dcterms:created xsi:type="dcterms:W3CDTF">2021-08-03T06:01:12Z</dcterms:created>
  <dcterms:modified xsi:type="dcterms:W3CDTF">2025-11-09T14:49:02Z</dcterms:modified>
</cp:coreProperties>
</file>