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7" r:id="rId2"/>
    <p:sldMasterId id="2147483786" r:id="rId3"/>
    <p:sldMasterId id="2147483798" r:id="rId4"/>
    <p:sldMasterId id="2147483802" r:id="rId5"/>
    <p:sldMasterId id="2147483814" r:id="rId6"/>
    <p:sldMasterId id="2147483825" r:id="rId7"/>
  </p:sldMasterIdLst>
  <p:notesMasterIdLst>
    <p:notesMasterId r:id="rId18"/>
  </p:notesMasterIdLst>
  <p:sldIdLst>
    <p:sldId id="259" r:id="rId8"/>
    <p:sldId id="332" r:id="rId9"/>
    <p:sldId id="303" r:id="rId10"/>
    <p:sldId id="323" r:id="rId11"/>
    <p:sldId id="329" r:id="rId12"/>
    <p:sldId id="261" r:id="rId13"/>
    <p:sldId id="263" r:id="rId14"/>
    <p:sldId id="269" r:id="rId15"/>
    <p:sldId id="274" r:id="rId16"/>
    <p:sldId id="27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0" d="100"/>
          <a:sy n="70" d="100"/>
        </p:scale>
        <p:origin x="7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5" Type="http://schemas.openxmlformats.org/officeDocument/2006/relationships/slideMaster" Target="slideMasters/slideMaster5.xml"/><Relationship Id="rId15" Type="http://schemas.openxmlformats.org/officeDocument/2006/relationships/slide" Target="slides/slide8.xml"/><Relationship Id="rId10" Type="http://schemas.openxmlformats.org/officeDocument/2006/relationships/slide" Target="slides/slide3.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5A451F-A1FC-4382-935A-5A8B3F787AE2}" type="datetimeFigureOut">
              <a:rPr lang="en-US" smtClean="0"/>
              <a:t>9/11/2025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1B5D97-9333-4CF6-9E75-2B7BA15B43AE}" type="slidenum">
              <a:rPr lang="en-US" smtClean="0"/>
              <a:t>‹#›</a:t>
            </a:fld>
            <a:endParaRPr lang="en-US"/>
          </a:p>
        </p:txBody>
      </p:sp>
    </p:spTree>
    <p:extLst>
      <p:ext uri="{BB962C8B-B14F-4D97-AF65-F5344CB8AC3E}">
        <p14:creationId xmlns:p14="http://schemas.microsoft.com/office/powerpoint/2010/main" val="652284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08876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8008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250943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590301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3925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6866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058851"/>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2025/11/9</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81629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仅标题">
  <p:cSld name="1_仅标题">
    <p:spTree>
      <p:nvGrpSpPr>
        <p:cNvPr id="1" name="Shape 21"/>
        <p:cNvGrpSpPr/>
        <p:nvPr/>
      </p:nvGrpSpPr>
      <p:grpSpPr>
        <a:xfrm>
          <a:off x="0" y="0"/>
          <a:ext cx="0" cy="0"/>
          <a:chOff x="0" y="0"/>
          <a:chExt cx="0" cy="0"/>
        </a:xfrm>
      </p:grpSpPr>
      <p:pic>
        <p:nvPicPr>
          <p:cNvPr id="22" name="Google Shape;22;p28"/>
          <p:cNvPicPr preferRelativeResize="0"/>
          <p:nvPr/>
        </p:nvPicPr>
        <p:blipFill rotWithShape="1">
          <a:blip r:embed="rId2">
            <a:alphaModFix/>
          </a:blip>
          <a:srcRect/>
          <a:stretch/>
        </p:blipFill>
        <p:spPr>
          <a:xfrm>
            <a:off x="-529" y="-298"/>
            <a:ext cx="12193057" cy="6858595"/>
          </a:xfrm>
          <a:prstGeom prst="rect">
            <a:avLst/>
          </a:prstGeom>
          <a:noFill/>
          <a:ln>
            <a:noFill/>
          </a:ln>
        </p:spPr>
      </p:pic>
      <p:pic>
        <p:nvPicPr>
          <p:cNvPr id="23" name="Google Shape;23;p28"/>
          <p:cNvPicPr preferRelativeResize="0"/>
          <p:nvPr/>
        </p:nvPicPr>
        <p:blipFill rotWithShape="1">
          <a:blip r:embed="rId3">
            <a:alphaModFix/>
          </a:blip>
          <a:srcRect/>
          <a:stretch/>
        </p:blipFill>
        <p:spPr>
          <a:xfrm>
            <a:off x="-16" y="-298"/>
            <a:ext cx="12065031" cy="6858595"/>
          </a:xfrm>
          <a:prstGeom prst="rect">
            <a:avLst/>
          </a:prstGeom>
          <a:noFill/>
          <a:ln>
            <a:noFill/>
          </a:ln>
        </p:spPr>
      </p:pic>
      <p:pic>
        <p:nvPicPr>
          <p:cNvPr id="24" name="Google Shape;24;p28"/>
          <p:cNvPicPr preferRelativeResize="0"/>
          <p:nvPr/>
        </p:nvPicPr>
        <p:blipFill rotWithShape="1">
          <a:blip r:embed="rId4">
            <a:alphaModFix/>
          </a:blip>
          <a:srcRect/>
          <a:stretch/>
        </p:blipFill>
        <p:spPr>
          <a:xfrm>
            <a:off x="193246" y="103203"/>
            <a:ext cx="11979679" cy="6767147"/>
          </a:xfrm>
          <a:prstGeom prst="rect">
            <a:avLst/>
          </a:prstGeom>
          <a:noFill/>
          <a:ln>
            <a:noFill/>
          </a:ln>
        </p:spPr>
      </p:pic>
      <p:pic>
        <p:nvPicPr>
          <p:cNvPr id="25" name="Google Shape;25;p28"/>
          <p:cNvPicPr preferRelativeResize="0"/>
          <p:nvPr/>
        </p:nvPicPr>
        <p:blipFill rotWithShape="1">
          <a:blip r:embed="rId5">
            <a:alphaModFix/>
          </a:blip>
          <a:srcRect/>
          <a:stretch/>
        </p:blipFill>
        <p:spPr>
          <a:xfrm>
            <a:off x="-116361" y="6498620"/>
            <a:ext cx="12424725" cy="560881"/>
          </a:xfrm>
          <a:prstGeom prst="rect">
            <a:avLst/>
          </a:prstGeom>
          <a:noFill/>
          <a:ln>
            <a:noFill/>
          </a:ln>
        </p:spPr>
      </p:pic>
    </p:spTree>
    <p:extLst>
      <p:ext uri="{BB962C8B-B14F-4D97-AF65-F5344CB8AC3E}">
        <p14:creationId xmlns:p14="http://schemas.microsoft.com/office/powerpoint/2010/main" val="3596644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150170-5DFD-450A-BE45-E205F09B2ABE}"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9/11/2025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DCDB8-050D-412A-BE3A-8CF446AB3699}"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7261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150170-5DFD-450A-BE45-E205F09B2ABE}"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9/11/2025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DCDB8-050D-412A-BE3A-8CF446AB3699}"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15279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150170-5DFD-450A-BE45-E205F09B2ABE}"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9/11/2025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DCDB8-050D-412A-BE3A-8CF446AB3699}"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94716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150170-5DFD-450A-BE45-E205F09B2ABE}"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9/11/2025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DCDB8-050D-412A-BE3A-8CF446AB3699}"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68134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150170-5DFD-450A-BE45-E205F09B2ABE}"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9/11/2025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DCDB8-050D-412A-BE3A-8CF446AB3699}"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44083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150170-5DFD-450A-BE45-E205F09B2ABE}"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9/11/2025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DCDB8-050D-412A-BE3A-8CF446AB3699}"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9071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150170-5DFD-450A-BE45-E205F09B2ABE}"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9/11/2025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DCDB8-050D-412A-BE3A-8CF446AB3699}"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938793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150170-5DFD-450A-BE45-E205F09B2ABE}"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9/11/2025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DCDB8-050D-412A-BE3A-8CF446AB3699}"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86155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432842343"/>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150170-5DFD-450A-BE45-E205F09B2ABE}"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9/11/2025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DCDB8-050D-412A-BE3A-8CF446AB3699}"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67863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150170-5DFD-450A-BE45-E205F09B2ABE}"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9/11/2025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DCDB8-050D-412A-BE3A-8CF446AB3699}"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300162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150170-5DFD-450A-BE45-E205F09B2ABE}"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9/11/2025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DCDB8-050D-412A-BE3A-8CF446AB3699}"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43429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AB31896C-5811-468A-ABFB-99BD176A4CB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12192000" cy="6857998"/>
          </a:xfrm>
          <a:prstGeom prst="rect">
            <a:avLst/>
          </a:prstGeom>
        </p:spPr>
      </p:pic>
    </p:spTree>
    <p:extLst>
      <p:ext uri="{BB962C8B-B14F-4D97-AF65-F5344CB8AC3E}">
        <p14:creationId xmlns:p14="http://schemas.microsoft.com/office/powerpoint/2010/main" val="127711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6083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55126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34038A4-591F-477D-BD11-664F7AA53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15D3C3DC-EDC8-4356-8EEF-E5799AAE5D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18C74DE6-645D-47AA-9BB2-9DAFD99EF6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2025/11/9</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xmlns="" id="{ED84D011-F31F-4B69-A976-4840C6EC7AE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xmlns="" id="{FBDF37CF-36AC-43A8-A0AD-874876A2E4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5635748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9B247BF-0ABA-42DF-9E96-FDA8ADC46D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2025/11/9</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xmlns="" id="{825815E2-53BF-4418-8839-D6D1424891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xmlns="" id="{0E84BD10-1F15-42CB-8CA5-F898C0C3B7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4746742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06EB186-D419-4E9D-807A-3A3D67E7FCB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7EA91E55-3E8F-4C12-BCD1-87FEB3C925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46871B94-6347-4DAD-AB2B-1520E9EBE5B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2025/11/9</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xmlns="" id="{6E76EECE-204E-4B42-99CD-1D50AB49D0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xmlns="" id="{357BB3D4-8412-410C-B80C-155B9845EA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4925071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ED5BBBB-3487-4F01-9FFC-AA2C7B98D7C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738103E6-B013-454F-8787-0FA8EEFD0824}"/>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B6F10A15-6E19-4965-AB40-BCFDD8D55C6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0C72487C-325A-478F-A3EE-C343AA41342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2025/11/9</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页脚占位符 5">
            <a:extLst>
              <a:ext uri="{FF2B5EF4-FFF2-40B4-BE49-F238E27FC236}">
                <a16:creationId xmlns:a16="http://schemas.microsoft.com/office/drawing/2014/main" xmlns="" id="{C181FAD8-1341-4F5A-AFF4-EDE74603F1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灯片编号占位符 6">
            <a:extLst>
              <a:ext uri="{FF2B5EF4-FFF2-40B4-BE49-F238E27FC236}">
                <a16:creationId xmlns:a16="http://schemas.microsoft.com/office/drawing/2014/main" xmlns="" id="{5C61B483-411D-4F77-B907-E53814FB02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384242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cxnSp>
        <p:nvCxnSpPr>
          <p:cNvPr id="3" name="直接连接符 2"/>
          <p:cNvCxnSpPr/>
          <p:nvPr userDrawn="1"/>
        </p:nvCxnSpPr>
        <p:spPr>
          <a:xfrm>
            <a:off x="457874" y="1110373"/>
            <a:ext cx="1120674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10327747" y="149248"/>
            <a:ext cx="1223999" cy="992123"/>
          </a:xfrm>
          <a:prstGeom prst="rect">
            <a:avLst/>
          </a:prstGeom>
        </p:spPr>
      </p:pic>
    </p:spTree>
    <p:extLst>
      <p:ext uri="{BB962C8B-B14F-4D97-AF65-F5344CB8AC3E}">
        <p14:creationId xmlns:p14="http://schemas.microsoft.com/office/powerpoint/2010/main" val="115477292"/>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EAF7612-DDB6-4843-8AE4-3BD4A4D15F0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A86DA841-0EB9-4E40-BEBF-5A09D235CD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94F13E23-30BE-4A3F-AB70-0E51ED47EDA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865F264B-E0C0-44F6-878F-A54E11A76F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17A6558E-D3D4-445B-854B-0AEA0EDD3BA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863E6045-45B1-40D1-A88B-BE98F4D8C10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2025/11/9</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8" name="页脚占位符 7">
            <a:extLst>
              <a:ext uri="{FF2B5EF4-FFF2-40B4-BE49-F238E27FC236}">
                <a16:creationId xmlns:a16="http://schemas.microsoft.com/office/drawing/2014/main" xmlns="" id="{547CADAE-934C-453A-9C14-F6B348CA384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9" name="灯片编号占位符 8">
            <a:extLst>
              <a:ext uri="{FF2B5EF4-FFF2-40B4-BE49-F238E27FC236}">
                <a16:creationId xmlns:a16="http://schemas.microsoft.com/office/drawing/2014/main" xmlns="" id="{337A830B-4E7E-4E46-B58A-CE2DE32C6D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11" name="TextBox 10"/>
          <p:cNvSpPr txBox="1"/>
          <p:nvPr userDrawn="1"/>
        </p:nvSpPr>
        <p:spPr>
          <a:xfrm>
            <a:off x="1728091" y="6499459"/>
            <a:ext cx="1800200" cy="118430"/>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latin typeface="微软雅黑" panose="020F0502020204030204"/>
                <a:ea typeface="微软雅黑"/>
                <a:cs typeface="+mn-cs"/>
                <a:hlinkClick r:id="rId2"/>
              </a:rPr>
              <a:t>PPT</a:t>
            </a:r>
            <a:r>
              <a:rPr kumimoji="0" lang="zh-CN" altLang="en-US" sz="100" b="0" i="0" u="none" strike="noStrike" kern="0" cap="none" spc="0" normalizeH="0" baseline="0" noProof="0" dirty="0">
                <a:ln>
                  <a:noFill/>
                </a:ln>
                <a:solidFill>
                  <a:prstClr val="black"/>
                </a:solidFill>
                <a:effectLst/>
                <a:uLnTx/>
                <a:uFillTx/>
                <a:latin typeface="微软雅黑" panose="020F0502020204030204"/>
                <a:ea typeface="微软雅黑"/>
                <a:cs typeface="+mn-cs"/>
                <a:hlinkClick r:id="rId2"/>
              </a:rPr>
              <a:t>模板</a:t>
            </a:r>
            <a:r>
              <a:rPr kumimoji="0" lang="zh-CN" altLang="en-US" sz="100" b="0" i="0" u="none" strike="noStrike" kern="0" cap="none" spc="0" normalizeH="0" baseline="0" noProof="0" dirty="0">
                <a:ln>
                  <a:noFill/>
                </a:ln>
                <a:solidFill>
                  <a:prstClr val="black"/>
                </a:solidFill>
                <a:effectLst/>
                <a:uLnTx/>
                <a:uFillTx/>
                <a:latin typeface="微软雅黑" panose="020F0502020204030204"/>
                <a:ea typeface="微软雅黑"/>
                <a:cs typeface="+mn-cs"/>
              </a:rPr>
              <a:t> </a:t>
            </a:r>
            <a:r>
              <a:rPr kumimoji="0" lang="en-US" altLang="zh-CN" sz="100" b="0" i="0" u="none" strike="noStrike" kern="0" cap="none" spc="0" normalizeH="0" baseline="0" noProof="0" dirty="0">
                <a:ln>
                  <a:noFill/>
                </a:ln>
                <a:solidFill>
                  <a:prstClr val="black"/>
                </a:solidFill>
                <a:effectLst/>
                <a:uLnTx/>
                <a:uFillTx/>
                <a:latin typeface="微软雅黑" panose="020F0502020204030204"/>
                <a:ea typeface="微软雅黑"/>
                <a:cs typeface="+mn-cs"/>
              </a:rPr>
              <a:t>http://www.1ppt.com/moban/</a:t>
            </a:r>
            <a:r>
              <a:rPr kumimoji="0" lang="zh-CN" altLang="en-US" sz="100" b="0" i="0" u="none" strike="noStrike" kern="0" cap="none" spc="0" normalizeH="0" baseline="0" noProof="0" dirty="0">
                <a:ln>
                  <a:noFill/>
                </a:ln>
                <a:solidFill>
                  <a:prstClr val="black"/>
                </a:solidFill>
                <a:effectLst/>
                <a:uLnTx/>
                <a:uFillTx/>
                <a:latin typeface="微软雅黑" panose="020F0502020204030204"/>
                <a:ea typeface="微软雅黑"/>
                <a:cs typeface="+mn-cs"/>
              </a:rPr>
              <a:t> </a:t>
            </a:r>
            <a:endParaRPr kumimoji="0" lang="en-US" altLang="zh-CN" sz="100" b="0" i="0" u="none" strike="noStrike" kern="0" cap="none" spc="0" normalizeH="0" baseline="0" noProof="0" dirty="0">
              <a:ln>
                <a:noFill/>
              </a:ln>
              <a:solidFill>
                <a:prstClr val="black"/>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7646774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A80A0AF-4117-4142-A4A7-D7BEEC6769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49E410F6-1D4F-414A-90A6-3DB5B9A32E0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2025/11/9</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4" name="页脚占位符 3">
            <a:extLst>
              <a:ext uri="{FF2B5EF4-FFF2-40B4-BE49-F238E27FC236}">
                <a16:creationId xmlns:a16="http://schemas.microsoft.com/office/drawing/2014/main" xmlns="" id="{CFF837EF-1E3A-4C36-B0CD-052A30626D7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灯片编号占位符 4">
            <a:extLst>
              <a:ext uri="{FF2B5EF4-FFF2-40B4-BE49-F238E27FC236}">
                <a16:creationId xmlns:a16="http://schemas.microsoft.com/office/drawing/2014/main" xmlns="" id="{833E9974-0AD2-48A9-B057-CD1FEE379F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9605588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xmlns="" id="{6E41E7F2-9BB6-4DC2-9ABE-B240D0172E55}"/>
              </a:ext>
            </a:extLst>
          </p:cNvPr>
          <p:cNvSpPr/>
          <p:nvPr userDrawn="1"/>
        </p:nvSpPr>
        <p:spPr>
          <a:xfrm>
            <a:off x="0" y="0"/>
            <a:ext cx="12192000" cy="379830"/>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6" name="矩形 5">
            <a:extLst>
              <a:ext uri="{FF2B5EF4-FFF2-40B4-BE49-F238E27FC236}">
                <a16:creationId xmlns:a16="http://schemas.microsoft.com/office/drawing/2014/main" xmlns="" id="{3E58E570-954C-4195-B0FE-A3EB41B53C51}"/>
              </a:ext>
            </a:extLst>
          </p:cNvPr>
          <p:cNvSpPr/>
          <p:nvPr userDrawn="1"/>
        </p:nvSpPr>
        <p:spPr>
          <a:xfrm>
            <a:off x="0" y="419684"/>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7" name="图片 6">
            <a:extLst>
              <a:ext uri="{FF2B5EF4-FFF2-40B4-BE49-F238E27FC236}">
                <a16:creationId xmlns:a16="http://schemas.microsoft.com/office/drawing/2014/main" xmlns="" id="{7574D5CA-BEB1-4816-8068-CB90E5522A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16827099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46819BD-8A45-4322-BEEB-C59638D8C3D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5ABF4CB7-6A5B-4951-8CE1-86550A109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C4588B8C-B4E8-4ABE-B577-6FA4AA4AD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F4E22710-99C7-4955-A943-7237C39BAA0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2025/11/9</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页脚占位符 5">
            <a:extLst>
              <a:ext uri="{FF2B5EF4-FFF2-40B4-BE49-F238E27FC236}">
                <a16:creationId xmlns:a16="http://schemas.microsoft.com/office/drawing/2014/main" xmlns="" id="{B7AC8D82-56D9-461D-96F7-1439EE24FFD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灯片编号占位符 6">
            <a:extLst>
              <a:ext uri="{FF2B5EF4-FFF2-40B4-BE49-F238E27FC236}">
                <a16:creationId xmlns:a16="http://schemas.microsoft.com/office/drawing/2014/main" xmlns="" id="{9AF972B9-D37D-4274-853B-60876E3CAE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3848127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5B04D66-A2E6-46A2-89DA-6DEBE6025A6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ADE599FB-E329-4B17-ABF4-A81B748EA6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54BE1A5F-F835-4B88-B375-8163A9C04D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6E7995F-EE09-46BA-96C2-A6AA728B8F0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2025/11/9</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页脚占位符 5">
            <a:extLst>
              <a:ext uri="{FF2B5EF4-FFF2-40B4-BE49-F238E27FC236}">
                <a16:creationId xmlns:a16="http://schemas.microsoft.com/office/drawing/2014/main" xmlns="" id="{6CD9BD8C-7955-4ACD-B8F7-13A9767244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灯片编号占位符 6">
            <a:extLst>
              <a:ext uri="{FF2B5EF4-FFF2-40B4-BE49-F238E27FC236}">
                <a16:creationId xmlns:a16="http://schemas.microsoft.com/office/drawing/2014/main" xmlns="" id="{97A4C4FB-507D-4D06-87FB-B223A857AE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6836791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BA5631A-E460-4C04-AB41-AF10572A5A5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04CE3954-A314-4439-B096-FB59A8FB27E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CB5E9A46-8396-467E-ADA2-6BC9696844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2025/11/9</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xmlns="" id="{A0ED8C77-09EF-417A-9FE6-A336118817E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xmlns="" id="{099EFDE8-6751-4837-A20C-FE7C312BA8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6237645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7047077D-C3E0-497F-801B-D5BF94ADCA2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935F4F83-7027-45FF-ACE1-2E1E8DF6F388}"/>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FF6CE2E2-991F-4333-A418-CFA9B67FC2F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2025/11/9</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xmlns="" id="{6452777A-D977-4F98-A281-90CA0B571A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xmlns="" id="{01975CA4-110D-4659-BB72-F325839660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0019250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2025/11/9</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1097310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2025/11/9</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236033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2025/11/9</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1892644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1219170"/>
            <a:fld id="{530820CF-B880-4189-942D-D702A7CBA730}" type="datetimeFigureOut">
              <a:rPr lang="zh-CN" altLang="en-US" smtClean="0">
                <a:solidFill>
                  <a:srgbClr val="000000">
                    <a:tint val="75000"/>
                  </a:srgbClr>
                </a:solidFill>
              </a:rPr>
              <a:pPr defTabSz="1219170"/>
              <a:t>2025/11/9</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pPr defTabSz="1219170"/>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spTree>
    <p:extLst>
      <p:ext uri="{BB962C8B-B14F-4D97-AF65-F5344CB8AC3E}">
        <p14:creationId xmlns:p14="http://schemas.microsoft.com/office/powerpoint/2010/main" val="3476131257"/>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2025/11/9</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969681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2025/11/9</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213483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2025/11/9</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3463915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2025/11/9</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1862355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2025/11/9</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4248726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2025/11/9</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3013096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2025/11/9</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054721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34800C-D6EE-499C-A215-0E2823AA20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154917D-5867-4642-9EEF-F5C02E7D4B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76B35F4-8FC2-4BC6-9B73-8A5983B865BD}"/>
              </a:ext>
            </a:extLst>
          </p:cNvPr>
          <p:cNvSpPr>
            <a:spLocks noGrp="1"/>
          </p:cNvSpPr>
          <p:nvPr>
            <p:ph type="dt" sz="half" idx="10"/>
          </p:nvPr>
        </p:nvSpPr>
        <p:spPr/>
        <p:txBody>
          <a:bodyPr/>
          <a:lstStyle/>
          <a:p>
            <a:fld id="{5065ADB3-7C3F-439D-B41D-F763474FC30C}" type="datetimeFigureOut">
              <a:rPr lang="en-US" smtClean="0"/>
              <a:t>9/11/2025</a:t>
            </a:fld>
            <a:endParaRPr lang="en-US"/>
          </a:p>
        </p:txBody>
      </p:sp>
      <p:sp>
        <p:nvSpPr>
          <p:cNvPr id="5" name="Footer Placeholder 4">
            <a:extLst>
              <a:ext uri="{FF2B5EF4-FFF2-40B4-BE49-F238E27FC236}">
                <a16:creationId xmlns:a16="http://schemas.microsoft.com/office/drawing/2014/main" xmlns="" id="{EF695AF3-A4E2-449D-AE52-E9604238A6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6ADAE80-F93C-4948-92FF-C36BBFE3590A}"/>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13711671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0AEEC6-D95B-485B-B0C4-EF025FF07D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7BD88F5-8755-4CB1-AD60-C8C73E8594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D65827F-77FB-4142-B7D6-66FB87BDC94E}"/>
              </a:ext>
            </a:extLst>
          </p:cNvPr>
          <p:cNvSpPr>
            <a:spLocks noGrp="1"/>
          </p:cNvSpPr>
          <p:nvPr>
            <p:ph type="dt" sz="half" idx="10"/>
          </p:nvPr>
        </p:nvSpPr>
        <p:spPr/>
        <p:txBody>
          <a:bodyPr/>
          <a:lstStyle/>
          <a:p>
            <a:fld id="{5065ADB3-7C3F-439D-B41D-F763474FC30C}" type="datetimeFigureOut">
              <a:rPr lang="en-US" smtClean="0"/>
              <a:t>9/11/2025</a:t>
            </a:fld>
            <a:endParaRPr lang="en-US"/>
          </a:p>
        </p:txBody>
      </p:sp>
      <p:sp>
        <p:nvSpPr>
          <p:cNvPr id="5" name="Footer Placeholder 4">
            <a:extLst>
              <a:ext uri="{FF2B5EF4-FFF2-40B4-BE49-F238E27FC236}">
                <a16:creationId xmlns:a16="http://schemas.microsoft.com/office/drawing/2014/main" xmlns="" id="{7B05A6A8-2D62-41E4-9EF8-FD52CC3362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11FA9C9-6953-4092-A654-8500D409E81D}"/>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17620391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32450E-3BDE-41A4-8AAB-C0FE150271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3175DE1-1BD7-4E42-AC78-B86CED4A9C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35308C0-59C1-4AF5-AB42-E2AC511E6EB6}"/>
              </a:ext>
            </a:extLst>
          </p:cNvPr>
          <p:cNvSpPr>
            <a:spLocks noGrp="1"/>
          </p:cNvSpPr>
          <p:nvPr>
            <p:ph type="dt" sz="half" idx="10"/>
          </p:nvPr>
        </p:nvSpPr>
        <p:spPr/>
        <p:txBody>
          <a:bodyPr/>
          <a:lstStyle/>
          <a:p>
            <a:fld id="{5065ADB3-7C3F-439D-B41D-F763474FC30C}" type="datetimeFigureOut">
              <a:rPr lang="en-US" smtClean="0"/>
              <a:t>9/11/2025</a:t>
            </a:fld>
            <a:endParaRPr lang="en-US"/>
          </a:p>
        </p:txBody>
      </p:sp>
      <p:sp>
        <p:nvSpPr>
          <p:cNvPr id="5" name="Footer Placeholder 4">
            <a:extLst>
              <a:ext uri="{FF2B5EF4-FFF2-40B4-BE49-F238E27FC236}">
                <a16:creationId xmlns:a16="http://schemas.microsoft.com/office/drawing/2014/main" xmlns="" id="{C2FA6148-4496-4FA3-9B5B-FA9CEFBF4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013CB2D-90FA-4076-ACE3-1A23EB165FF2}"/>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2186915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219170"/>
            <a:fld id="{530820CF-B880-4189-942D-D702A7CBA730}" type="datetimeFigureOut">
              <a:rPr lang="zh-CN" altLang="en-US" smtClean="0">
                <a:solidFill>
                  <a:srgbClr val="000000">
                    <a:tint val="75000"/>
                  </a:srgbClr>
                </a:solidFill>
              </a:rPr>
              <a:pPr defTabSz="1219170"/>
              <a:t>2025/11/9</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pPr defTabSz="1219170"/>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spTree>
    <p:extLst>
      <p:ext uri="{BB962C8B-B14F-4D97-AF65-F5344CB8AC3E}">
        <p14:creationId xmlns:p14="http://schemas.microsoft.com/office/powerpoint/2010/main" val="1444173283"/>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2ED872-3421-4FD1-A415-753E79F651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4BA9139-A602-4CAF-BDC3-064A7366C4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98B08EE-64AB-4F61-8D3B-BF3DBE249F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11280B2-992B-4E22-9D67-C7FF99148430}"/>
              </a:ext>
            </a:extLst>
          </p:cNvPr>
          <p:cNvSpPr>
            <a:spLocks noGrp="1"/>
          </p:cNvSpPr>
          <p:nvPr>
            <p:ph type="dt" sz="half" idx="10"/>
          </p:nvPr>
        </p:nvSpPr>
        <p:spPr/>
        <p:txBody>
          <a:bodyPr/>
          <a:lstStyle/>
          <a:p>
            <a:fld id="{5065ADB3-7C3F-439D-B41D-F763474FC30C}" type="datetimeFigureOut">
              <a:rPr lang="en-US" smtClean="0"/>
              <a:t>9/11/2025</a:t>
            </a:fld>
            <a:endParaRPr lang="en-US"/>
          </a:p>
        </p:txBody>
      </p:sp>
      <p:sp>
        <p:nvSpPr>
          <p:cNvPr id="6" name="Footer Placeholder 5">
            <a:extLst>
              <a:ext uri="{FF2B5EF4-FFF2-40B4-BE49-F238E27FC236}">
                <a16:creationId xmlns:a16="http://schemas.microsoft.com/office/drawing/2014/main" xmlns="" id="{C7E314DF-1320-4F27-A633-5265A1826B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EFE467C-762B-4F86-AECC-2C505FA14C22}"/>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25106884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EB0F06-C6B3-4678-9DF9-AE2656EB06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56ECAEE-A06B-4636-97EF-A6F89D535B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F9ED4BB-88D1-4FAC-AE29-5F2BD50FC1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28C2AD8-ED99-4498-98B5-A36C966B68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E8C6E27-C734-41D2-A0D5-8A3C2D9FEB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22FEA01-E753-4FDF-8220-D475AD3BB554}"/>
              </a:ext>
            </a:extLst>
          </p:cNvPr>
          <p:cNvSpPr>
            <a:spLocks noGrp="1"/>
          </p:cNvSpPr>
          <p:nvPr>
            <p:ph type="dt" sz="half" idx="10"/>
          </p:nvPr>
        </p:nvSpPr>
        <p:spPr/>
        <p:txBody>
          <a:bodyPr/>
          <a:lstStyle/>
          <a:p>
            <a:fld id="{5065ADB3-7C3F-439D-B41D-F763474FC30C}" type="datetimeFigureOut">
              <a:rPr lang="en-US" smtClean="0"/>
              <a:t>9/11/2025</a:t>
            </a:fld>
            <a:endParaRPr lang="en-US"/>
          </a:p>
        </p:txBody>
      </p:sp>
      <p:sp>
        <p:nvSpPr>
          <p:cNvPr id="8" name="Footer Placeholder 7">
            <a:extLst>
              <a:ext uri="{FF2B5EF4-FFF2-40B4-BE49-F238E27FC236}">
                <a16:creationId xmlns:a16="http://schemas.microsoft.com/office/drawing/2014/main" xmlns="" id="{1135D1BD-769E-41B5-A2C5-0305383414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CA10278-438F-4397-A77E-726277B49FBE}"/>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15693962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35FBC8-9859-4D18-9A71-825F845019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F5B868E-A785-4305-A472-6A3267A1F9A4}"/>
              </a:ext>
            </a:extLst>
          </p:cNvPr>
          <p:cNvSpPr>
            <a:spLocks noGrp="1"/>
          </p:cNvSpPr>
          <p:nvPr>
            <p:ph type="dt" sz="half" idx="10"/>
          </p:nvPr>
        </p:nvSpPr>
        <p:spPr/>
        <p:txBody>
          <a:bodyPr/>
          <a:lstStyle/>
          <a:p>
            <a:fld id="{5065ADB3-7C3F-439D-B41D-F763474FC30C}" type="datetimeFigureOut">
              <a:rPr lang="en-US" smtClean="0"/>
              <a:t>9/11/2025</a:t>
            </a:fld>
            <a:endParaRPr lang="en-US"/>
          </a:p>
        </p:txBody>
      </p:sp>
      <p:sp>
        <p:nvSpPr>
          <p:cNvPr id="4" name="Footer Placeholder 3">
            <a:extLst>
              <a:ext uri="{FF2B5EF4-FFF2-40B4-BE49-F238E27FC236}">
                <a16:creationId xmlns:a16="http://schemas.microsoft.com/office/drawing/2014/main" xmlns="" id="{70A93660-5350-4E69-9CB5-4951197056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99AECB5-3EB7-4556-82F5-811F6CEC161F}"/>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32712528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6A80CF5-D7AB-42FA-837B-2B3592C22539}"/>
              </a:ext>
            </a:extLst>
          </p:cNvPr>
          <p:cNvSpPr>
            <a:spLocks noGrp="1"/>
          </p:cNvSpPr>
          <p:nvPr>
            <p:ph type="dt" sz="half" idx="10"/>
          </p:nvPr>
        </p:nvSpPr>
        <p:spPr/>
        <p:txBody>
          <a:bodyPr/>
          <a:lstStyle/>
          <a:p>
            <a:fld id="{5065ADB3-7C3F-439D-B41D-F763474FC30C}" type="datetimeFigureOut">
              <a:rPr lang="en-US" smtClean="0"/>
              <a:t>9/11/2025</a:t>
            </a:fld>
            <a:endParaRPr lang="en-US"/>
          </a:p>
        </p:txBody>
      </p:sp>
      <p:sp>
        <p:nvSpPr>
          <p:cNvPr id="3" name="Footer Placeholder 2">
            <a:extLst>
              <a:ext uri="{FF2B5EF4-FFF2-40B4-BE49-F238E27FC236}">
                <a16:creationId xmlns:a16="http://schemas.microsoft.com/office/drawing/2014/main" xmlns="" id="{75E07518-D88C-428A-AC13-2579D07BC6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D47B395-D8C9-4D49-B46A-95F9064BCF72}"/>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21997634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57BAC7-6EE4-4F69-AD87-1AD33231F3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3BBE496-D4B0-45A3-814A-85EC0B2129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41882BE-8AF8-428D-86CE-7282035597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FCA00BE-C1BB-457E-AF2B-B22408466D9B}"/>
              </a:ext>
            </a:extLst>
          </p:cNvPr>
          <p:cNvSpPr>
            <a:spLocks noGrp="1"/>
          </p:cNvSpPr>
          <p:nvPr>
            <p:ph type="dt" sz="half" idx="10"/>
          </p:nvPr>
        </p:nvSpPr>
        <p:spPr/>
        <p:txBody>
          <a:bodyPr/>
          <a:lstStyle/>
          <a:p>
            <a:fld id="{5065ADB3-7C3F-439D-B41D-F763474FC30C}" type="datetimeFigureOut">
              <a:rPr lang="en-US" smtClean="0"/>
              <a:t>9/11/2025</a:t>
            </a:fld>
            <a:endParaRPr lang="en-US"/>
          </a:p>
        </p:txBody>
      </p:sp>
      <p:sp>
        <p:nvSpPr>
          <p:cNvPr id="6" name="Footer Placeholder 5">
            <a:extLst>
              <a:ext uri="{FF2B5EF4-FFF2-40B4-BE49-F238E27FC236}">
                <a16:creationId xmlns:a16="http://schemas.microsoft.com/office/drawing/2014/main" xmlns="" id="{6698D0FD-B794-4E54-9614-FD9BEB31E9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9817E76-04FD-48C5-8A70-243E465413F3}"/>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9955180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87D42F-1E45-4060-805E-76BAA5973C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DC215DE-B521-45E1-BAA4-412CE147D0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F86D37D-C76E-4CB6-B7FD-19B0057752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05A912C-5451-4391-B24F-AD474276E3B8}"/>
              </a:ext>
            </a:extLst>
          </p:cNvPr>
          <p:cNvSpPr>
            <a:spLocks noGrp="1"/>
          </p:cNvSpPr>
          <p:nvPr>
            <p:ph type="dt" sz="half" idx="10"/>
          </p:nvPr>
        </p:nvSpPr>
        <p:spPr/>
        <p:txBody>
          <a:bodyPr/>
          <a:lstStyle/>
          <a:p>
            <a:fld id="{5065ADB3-7C3F-439D-B41D-F763474FC30C}" type="datetimeFigureOut">
              <a:rPr lang="en-US" smtClean="0"/>
              <a:t>9/11/2025</a:t>
            </a:fld>
            <a:endParaRPr lang="en-US"/>
          </a:p>
        </p:txBody>
      </p:sp>
      <p:sp>
        <p:nvSpPr>
          <p:cNvPr id="6" name="Footer Placeholder 5">
            <a:extLst>
              <a:ext uri="{FF2B5EF4-FFF2-40B4-BE49-F238E27FC236}">
                <a16:creationId xmlns:a16="http://schemas.microsoft.com/office/drawing/2014/main" xmlns="" id="{6A832D8B-3594-4924-B1BF-643B64D3BE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C10116B-4B3D-40B4-9826-13A6C86722AF}"/>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34163460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50CC2E-A144-4513-A84B-E7FBFE166C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2BE69A4-E057-48F5-9824-D247F945D9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18A9D34-814F-4830-8D0E-FB1D944BC8A6}"/>
              </a:ext>
            </a:extLst>
          </p:cNvPr>
          <p:cNvSpPr>
            <a:spLocks noGrp="1"/>
          </p:cNvSpPr>
          <p:nvPr>
            <p:ph type="dt" sz="half" idx="10"/>
          </p:nvPr>
        </p:nvSpPr>
        <p:spPr/>
        <p:txBody>
          <a:bodyPr/>
          <a:lstStyle/>
          <a:p>
            <a:fld id="{5065ADB3-7C3F-439D-B41D-F763474FC30C}" type="datetimeFigureOut">
              <a:rPr lang="en-US" smtClean="0"/>
              <a:t>9/11/2025</a:t>
            </a:fld>
            <a:endParaRPr lang="en-US"/>
          </a:p>
        </p:txBody>
      </p:sp>
      <p:sp>
        <p:nvSpPr>
          <p:cNvPr id="5" name="Footer Placeholder 4">
            <a:extLst>
              <a:ext uri="{FF2B5EF4-FFF2-40B4-BE49-F238E27FC236}">
                <a16:creationId xmlns:a16="http://schemas.microsoft.com/office/drawing/2014/main" xmlns="" id="{58C27DF0-DF99-472F-8FB2-637C3FFE29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92D1376-0EA3-4138-A993-74B00C25032E}"/>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505605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DD43041-60EE-41DF-BA32-3C0C5DE757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2A4053A-6483-4DE7-A6E8-645AD3364D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602097B-125C-4297-A19B-3F84EB8B4EF3}"/>
              </a:ext>
            </a:extLst>
          </p:cNvPr>
          <p:cNvSpPr>
            <a:spLocks noGrp="1"/>
          </p:cNvSpPr>
          <p:nvPr>
            <p:ph type="dt" sz="half" idx="10"/>
          </p:nvPr>
        </p:nvSpPr>
        <p:spPr/>
        <p:txBody>
          <a:bodyPr/>
          <a:lstStyle/>
          <a:p>
            <a:fld id="{5065ADB3-7C3F-439D-B41D-F763474FC30C}" type="datetimeFigureOut">
              <a:rPr lang="en-US" smtClean="0"/>
              <a:t>9/11/2025</a:t>
            </a:fld>
            <a:endParaRPr lang="en-US"/>
          </a:p>
        </p:txBody>
      </p:sp>
      <p:sp>
        <p:nvSpPr>
          <p:cNvPr id="5" name="Footer Placeholder 4">
            <a:extLst>
              <a:ext uri="{FF2B5EF4-FFF2-40B4-BE49-F238E27FC236}">
                <a16:creationId xmlns:a16="http://schemas.microsoft.com/office/drawing/2014/main" xmlns="" id="{3F2D740C-43BC-458E-97A8-C6E406ED36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2D09602-B5F6-48F3-82FF-5BE710D6DA8D}"/>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1053855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2482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912988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cxnSp>
        <p:nvCxnSpPr>
          <p:cNvPr id="3" name="直接连接符 2"/>
          <p:cNvCxnSpPr/>
          <p:nvPr userDrawn="1"/>
        </p:nvCxnSpPr>
        <p:spPr>
          <a:xfrm>
            <a:off x="457874" y="1110373"/>
            <a:ext cx="1120674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10327747" y="149248"/>
            <a:ext cx="1223999" cy="992123"/>
          </a:xfrm>
          <a:prstGeom prst="rect">
            <a:avLst/>
          </a:prstGeom>
        </p:spPr>
      </p:pic>
    </p:spTree>
    <p:extLst>
      <p:ext uri="{BB962C8B-B14F-4D97-AF65-F5344CB8AC3E}">
        <p14:creationId xmlns:p14="http://schemas.microsoft.com/office/powerpoint/2010/main" val="337588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2025/11/9</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52117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ags" Target="../tags/tag1.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6.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7.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530820CF-B880-4189-942D-D702A7CBA730}" type="datetimeFigureOut">
              <a:rPr lang="zh-CN" altLang="en-US" smtClean="0">
                <a:solidFill>
                  <a:srgbClr val="000000">
                    <a:tint val="75000"/>
                  </a:srgbClr>
                </a:solidFill>
              </a:rPr>
              <a:pPr defTabSz="1219170"/>
              <a:t>2025/11/9</a:t>
            </a:fld>
            <a:endParaRPr lang="zh-CN" altLang="en-US">
              <a:solidFill>
                <a:srgbClr val="000000">
                  <a:tint val="75000"/>
                </a:srgb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r="22909" b="71307"/>
          <a:stretch/>
        </p:blipFill>
        <p:spPr>
          <a:xfrm>
            <a:off x="7364122" y="4543119"/>
            <a:ext cx="4827879" cy="2317000"/>
          </a:xfrm>
          <a:prstGeom prst="rect">
            <a:avLst/>
          </a:prstGeom>
        </p:spPr>
      </p:pic>
      <p:sp>
        <p:nvSpPr>
          <p:cNvPr id="7" name="矩形 6">
            <a:extLst>
              <a:ext uri="{FF2B5EF4-FFF2-40B4-BE49-F238E27FC236}">
                <a16:creationId xmlns:a16="http://schemas.microsoft.com/office/drawing/2014/main" xmlns=""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76551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spd="slow">
    <p:fade/>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2025/11/9</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pic>
        <p:nvPicPr>
          <p:cNvPr id="12" name="图片 11"/>
          <p:cNvPicPr>
            <a:picLocks noChangeAspect="1"/>
          </p:cNvPicPr>
          <p:nvPr userDrawn="1"/>
        </p:nvPicPr>
        <p:blipFill rotWithShape="1">
          <a:blip r:embed="rId9" cstate="print">
            <a:extLst>
              <a:ext uri="{28A0092B-C50C-407E-A947-70E740481C1C}">
                <a14:useLocalDpi xmlns:a14="http://schemas.microsoft.com/office/drawing/2010/main" val="0"/>
              </a:ext>
            </a:extLst>
          </a:blip>
          <a:srcRect r="22909" b="71307"/>
          <a:stretch/>
        </p:blipFill>
        <p:spPr>
          <a:xfrm>
            <a:off x="7364122" y="4543119"/>
            <a:ext cx="4827879" cy="2317000"/>
          </a:xfrm>
          <a:prstGeom prst="rect">
            <a:avLst/>
          </a:prstGeom>
        </p:spPr>
      </p:pic>
      <p:sp>
        <p:nvSpPr>
          <p:cNvPr id="7" name="矩形 6">
            <a:extLst>
              <a:ext uri="{FF2B5EF4-FFF2-40B4-BE49-F238E27FC236}">
                <a16:creationId xmlns:a16="http://schemas.microsoft.com/office/drawing/2014/main" xmlns=""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239030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A150170-5DFD-450A-BE45-E205F09B2ABE}"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9/11/2025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0BDCDB8-050D-412A-BE3A-8CF446AB3699}"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19482277"/>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xmlns="" id="{39C4F9E0-8320-4D7D-AF01-057F181D7DA3}"/>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0" y="1"/>
            <a:ext cx="12192000" cy="6857998"/>
          </a:xfrm>
          <a:prstGeom prst="rect">
            <a:avLst/>
          </a:prstGeom>
        </p:spPr>
      </p:pic>
      <p:pic>
        <p:nvPicPr>
          <p:cNvPr id="15" name="图片 14">
            <a:extLst>
              <a:ext uri="{FF2B5EF4-FFF2-40B4-BE49-F238E27FC236}">
                <a16:creationId xmlns:a16="http://schemas.microsoft.com/office/drawing/2014/main" xmlns="" id="{BC72ED66-E500-4220-95BA-7024D40C6BDA}"/>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l="27621" t="48925" r="27763" b="13136"/>
          <a:stretch/>
        </p:blipFill>
        <p:spPr>
          <a:xfrm>
            <a:off x="1" y="5440074"/>
            <a:ext cx="4267200" cy="1417926"/>
          </a:xfrm>
          <a:prstGeom prst="rect">
            <a:avLst/>
          </a:prstGeom>
        </p:spPr>
      </p:pic>
      <p:pic>
        <p:nvPicPr>
          <p:cNvPr id="16" name="图片 15">
            <a:extLst>
              <a:ext uri="{FF2B5EF4-FFF2-40B4-BE49-F238E27FC236}">
                <a16:creationId xmlns:a16="http://schemas.microsoft.com/office/drawing/2014/main" xmlns="" id="{AD29AE61-DB5C-4178-8097-2199B44BFE6A}"/>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l="27621" t="48925" r="27763" b="13136"/>
          <a:stretch/>
        </p:blipFill>
        <p:spPr>
          <a:xfrm flipH="1">
            <a:off x="7924800" y="5440074"/>
            <a:ext cx="4267200" cy="1417926"/>
          </a:xfrm>
          <a:prstGeom prst="rect">
            <a:avLst/>
          </a:prstGeom>
        </p:spPr>
      </p:pic>
    </p:spTree>
    <p:extLst>
      <p:ext uri="{BB962C8B-B14F-4D97-AF65-F5344CB8AC3E}">
        <p14:creationId xmlns:p14="http://schemas.microsoft.com/office/powerpoint/2010/main" val="691922367"/>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BEACB17D-52E4-442F-9D3C-E6FCF1B00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C0277A2-05CC-41AD-89AE-87C71DA5BF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C8786444-2196-460D-A003-4E186886DB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2025/11/9</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xmlns="" id="{2D6C7D9F-1C8A-40B0-A1F9-5ABD35BFDD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xmlns="" id="{3E5731B1-A7F4-4245-BC73-FE90F2E067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701846901"/>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感谢您下载包图网平台上提供的</a:t>
            </a:r>
            <a:r>
              <a:rPr kumimoji="0" lang="en-US" altLang="zh-CN"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PPT</a:t>
            </a: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下载次数进行十倍的索取赔偿！</a:t>
            </a:r>
          </a:p>
        </p:txBody>
      </p:sp>
    </p:spTree>
    <p:extLst>
      <p:ext uri="{BB962C8B-B14F-4D97-AF65-F5344CB8AC3E}">
        <p14:creationId xmlns:p14="http://schemas.microsoft.com/office/powerpoint/2010/main" val="556800215"/>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C2FF04E1-A27B-9CCE-9C2A-9E530A60991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DA7CF349-1C60-4A02-8637-291C684372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3690DBB-920B-449B-A041-B4A18BB0FC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26658D7-D109-435B-BDD8-612B9523D8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65ADB3-7C3F-439D-B41D-F763474FC30C}" type="datetimeFigureOut">
              <a:rPr lang="en-US" smtClean="0"/>
              <a:t>9/11/2025</a:t>
            </a:fld>
            <a:endParaRPr lang="en-US"/>
          </a:p>
        </p:txBody>
      </p:sp>
      <p:sp>
        <p:nvSpPr>
          <p:cNvPr id="5" name="Footer Placeholder 4">
            <a:extLst>
              <a:ext uri="{FF2B5EF4-FFF2-40B4-BE49-F238E27FC236}">
                <a16:creationId xmlns:a16="http://schemas.microsoft.com/office/drawing/2014/main" xmlns="" id="{0E1C922A-4556-42B7-B8B7-3B9305A58F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9C7AC9A-3BFB-4AE8-A8C5-4DE18D34E9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F142AD-9177-400E-A0F3-C66718F7AE35}" type="slidenum">
              <a:rPr lang="en-US" smtClean="0"/>
              <a:t>‹#›</a:t>
            </a:fld>
            <a:endParaRPr lang="en-US"/>
          </a:p>
        </p:txBody>
      </p:sp>
    </p:spTree>
    <p:extLst>
      <p:ext uri="{BB962C8B-B14F-4D97-AF65-F5344CB8AC3E}">
        <p14:creationId xmlns:p14="http://schemas.microsoft.com/office/powerpoint/2010/main" val="4043369975"/>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1.xml"/><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47.xml"/><Relationship Id="rId5" Type="http://schemas.openxmlformats.org/officeDocument/2006/relationships/image" Target="../media/image18.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13.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5" Type="http://schemas.openxmlformats.org/officeDocument/2006/relationships/image" Target="../media/image24.jpg"/><Relationship Id="rId10" Type="http://schemas.openxmlformats.org/officeDocument/2006/relationships/image" Target="../media/image27.png"/><Relationship Id="rId4" Type="http://schemas.openxmlformats.org/officeDocument/2006/relationships/notesSlide" Target="../notesSlides/notesSlide3.xml"/><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3.xml"/><Relationship Id="rId7"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0.jpg"/><Relationship Id="rId5" Type="http://schemas.openxmlformats.org/officeDocument/2006/relationships/audio" Target="../media/audio1.wav"/><Relationship Id="rId10" Type="http://schemas.openxmlformats.org/officeDocument/2006/relationships/image" Target="../media/image31.png"/><Relationship Id="rId4" Type="http://schemas.openxmlformats.org/officeDocument/2006/relationships/notesSlide" Target="../notesSlides/notesSlide4.xml"/><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microsoft.com/office/2007/relationships/hdphoto" Target="../media/hdphoto3.wdp"/><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p:cNvGrpSpPr/>
        <p:nvPr/>
      </p:nvGrpSpPr>
      <p:grpSpPr>
        <a:xfrm>
          <a:off x="0" y="0"/>
          <a:ext cx="0" cy="0"/>
          <a:chOff x="0" y="0"/>
          <a:chExt cx="0" cy="0"/>
        </a:xfrm>
      </p:grpSpPr>
      <p:pic>
        <p:nvPicPr>
          <p:cNvPr id="5" name="Picture 4" descr="A group of hedgehogs in a grassy area&#10;&#10;Description automatically generated">
            <a:extLst>
              <a:ext uri="{FF2B5EF4-FFF2-40B4-BE49-F238E27FC236}">
                <a16:creationId xmlns:a16="http://schemas.microsoft.com/office/drawing/2014/main" xmlns="" id="{D731DB89-A482-6169-22D0-CF1CD955F9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743" y="0"/>
            <a:ext cx="12192000" cy="6858000"/>
          </a:xfrm>
          <a:prstGeom prst="rect">
            <a:avLst/>
          </a:prstGeom>
        </p:spPr>
      </p:pic>
      <p:sp>
        <p:nvSpPr>
          <p:cNvPr id="7" name="Rectangle: Rounded Corners 6">
            <a:extLst>
              <a:ext uri="{FF2B5EF4-FFF2-40B4-BE49-F238E27FC236}">
                <a16:creationId xmlns:a16="http://schemas.microsoft.com/office/drawing/2014/main" xmlns="" id="{26A053F1-32C4-9543-0B93-E4B409406D04}"/>
              </a:ext>
            </a:extLst>
          </p:cNvPr>
          <p:cNvSpPr/>
          <p:nvPr/>
        </p:nvSpPr>
        <p:spPr>
          <a:xfrm>
            <a:off x="968829" y="326571"/>
            <a:ext cx="8871857" cy="28629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 name="Picture 12">
            <a:extLst>
              <a:ext uri="{FF2B5EF4-FFF2-40B4-BE49-F238E27FC236}">
                <a16:creationId xmlns:a16="http://schemas.microsoft.com/office/drawing/2014/main" xmlns="" id="{E31260A4-5AA3-F9D1-778D-39A113BFD0B9}"/>
              </a:ext>
            </a:extLst>
          </p:cNvPr>
          <p:cNvPicPr>
            <a:picLocks noChangeAspect="1"/>
          </p:cNvPicPr>
          <p:nvPr/>
        </p:nvPicPr>
        <p:blipFill>
          <a:blip r:embed="rId6"/>
          <a:stretch>
            <a:fillRect/>
          </a:stretch>
        </p:blipFill>
        <p:spPr>
          <a:xfrm>
            <a:off x="1233158" y="1438162"/>
            <a:ext cx="9486198" cy="1347333"/>
          </a:xfrm>
          <a:prstGeom prst="rect">
            <a:avLst/>
          </a:prstGeom>
        </p:spPr>
      </p:pic>
      <p:pic>
        <p:nvPicPr>
          <p:cNvPr id="15" name="Picture 14" descr="A yellow circles with red lines&#10;&#10;Description automatically generated">
            <a:extLst>
              <a:ext uri="{FF2B5EF4-FFF2-40B4-BE49-F238E27FC236}">
                <a16:creationId xmlns:a16="http://schemas.microsoft.com/office/drawing/2014/main" xmlns="" id="{7CEEB099-287E-EDC8-01E4-143ABEFA62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3029" y="150359"/>
            <a:ext cx="2658317" cy="1591356"/>
          </a:xfrm>
          <a:prstGeom prst="rect">
            <a:avLst/>
          </a:prstGeom>
        </p:spPr>
      </p:pic>
      <p:pic>
        <p:nvPicPr>
          <p:cNvPr id="19" name="Picture 18">
            <a:extLst>
              <a:ext uri="{FF2B5EF4-FFF2-40B4-BE49-F238E27FC236}">
                <a16:creationId xmlns:a16="http://schemas.microsoft.com/office/drawing/2014/main" xmlns="" id="{49B0866F-0B1A-579A-BF2D-B3BA6AABEF6C}"/>
              </a:ext>
            </a:extLst>
          </p:cNvPr>
          <p:cNvPicPr>
            <a:picLocks noChangeAspect="1"/>
          </p:cNvPicPr>
          <p:nvPr/>
        </p:nvPicPr>
        <p:blipFill>
          <a:blip r:embed="rId8"/>
          <a:stretch>
            <a:fillRect/>
          </a:stretch>
        </p:blipFill>
        <p:spPr>
          <a:xfrm>
            <a:off x="4136019" y="495046"/>
            <a:ext cx="2700762" cy="816935"/>
          </a:xfrm>
          <a:prstGeom prst="rect">
            <a:avLst/>
          </a:prstGeom>
        </p:spPr>
      </p:pic>
      <p:sp>
        <p:nvSpPr>
          <p:cNvPr id="8" name="TextBox 7"/>
          <p:cNvSpPr txBox="1">
            <a:spLocks noChangeArrowheads="1"/>
          </p:cNvSpPr>
          <p:nvPr/>
        </p:nvSpPr>
        <p:spPr bwMode="auto">
          <a:xfrm>
            <a:off x="1883960" y="5165352"/>
            <a:ext cx="7696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b="1" dirty="0" err="1" smtClean="0">
                <a:solidFill>
                  <a:srgbClr val="0000CC"/>
                </a:solidFill>
                <a:latin typeface="Times New Roman" panose="02020603050405020304" pitchFamily="18" charset="0"/>
                <a:cs typeface="Times New Roman" panose="02020603050405020304" pitchFamily="18" charset="0"/>
              </a:rPr>
              <a:t>Giáo</a:t>
            </a:r>
            <a:r>
              <a:rPr lang="en-US" altLang="en-US" sz="3600" b="1" dirty="0" smtClean="0">
                <a:solidFill>
                  <a:srgbClr val="0000CC"/>
                </a:solidFill>
                <a:latin typeface="Times New Roman" panose="02020603050405020304" pitchFamily="18" charset="0"/>
                <a:cs typeface="Times New Roman" panose="02020603050405020304" pitchFamily="18" charset="0"/>
              </a:rPr>
              <a:t> </a:t>
            </a:r>
            <a:r>
              <a:rPr lang="en-US" altLang="en-US" sz="3600" b="1" dirty="0" err="1" smtClean="0">
                <a:solidFill>
                  <a:srgbClr val="0000CC"/>
                </a:solidFill>
                <a:latin typeface="Times New Roman" panose="02020603050405020304" pitchFamily="18" charset="0"/>
                <a:cs typeface="Times New Roman" panose="02020603050405020304" pitchFamily="18" charset="0"/>
              </a:rPr>
              <a:t>viên</a:t>
            </a:r>
            <a:r>
              <a:rPr lang="en-US" altLang="en-US" sz="3600" b="1" dirty="0" smtClean="0">
                <a:solidFill>
                  <a:srgbClr val="0000CC"/>
                </a:solidFill>
                <a:latin typeface="Times New Roman" panose="02020603050405020304" pitchFamily="18" charset="0"/>
                <a:cs typeface="Times New Roman" panose="02020603050405020304" pitchFamily="18" charset="0"/>
              </a:rPr>
              <a:t>: </a:t>
            </a:r>
            <a:r>
              <a:rPr lang="en-US" altLang="en-US" sz="3600" b="1" dirty="0" err="1" smtClean="0">
                <a:solidFill>
                  <a:srgbClr val="0000CC"/>
                </a:solidFill>
                <a:latin typeface="Times New Roman" panose="02020603050405020304" pitchFamily="18" charset="0"/>
                <a:cs typeface="Times New Roman" panose="02020603050405020304" pitchFamily="18" charset="0"/>
              </a:rPr>
              <a:t>Trần</a:t>
            </a:r>
            <a:r>
              <a:rPr lang="en-US" altLang="en-US" sz="3600" b="1" dirty="0" smtClean="0">
                <a:solidFill>
                  <a:srgbClr val="0000CC"/>
                </a:solidFill>
                <a:latin typeface="Times New Roman" panose="02020603050405020304" pitchFamily="18" charset="0"/>
                <a:cs typeface="Times New Roman" panose="02020603050405020304" pitchFamily="18" charset="0"/>
              </a:rPr>
              <a:t> </a:t>
            </a:r>
            <a:r>
              <a:rPr lang="en-US" altLang="en-US" sz="3600" b="1" dirty="0" err="1" smtClean="0">
                <a:solidFill>
                  <a:srgbClr val="0000CC"/>
                </a:solidFill>
                <a:latin typeface="Times New Roman" panose="02020603050405020304" pitchFamily="18" charset="0"/>
                <a:cs typeface="Times New Roman" panose="02020603050405020304" pitchFamily="18" charset="0"/>
              </a:rPr>
              <a:t>Thị</a:t>
            </a:r>
            <a:r>
              <a:rPr lang="en-US" altLang="en-US" sz="3600" b="1" dirty="0" smtClean="0">
                <a:solidFill>
                  <a:srgbClr val="0000CC"/>
                </a:solidFill>
                <a:latin typeface="Times New Roman" panose="02020603050405020304" pitchFamily="18" charset="0"/>
                <a:cs typeface="Times New Roman" panose="02020603050405020304" pitchFamily="18" charset="0"/>
              </a:rPr>
              <a:t> </a:t>
            </a:r>
            <a:r>
              <a:rPr lang="en-US" altLang="en-US" sz="3600" b="1" dirty="0" err="1" smtClean="0">
                <a:solidFill>
                  <a:srgbClr val="0000CC"/>
                </a:solidFill>
                <a:latin typeface="Times New Roman" panose="02020603050405020304" pitchFamily="18" charset="0"/>
                <a:cs typeface="Times New Roman" panose="02020603050405020304" pitchFamily="18" charset="0"/>
              </a:rPr>
              <a:t>Thuỷ</a:t>
            </a:r>
            <a:endParaRPr lang="en-US" altLang="en-US" sz="36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19791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par>
                                <p:cTn id="14" presetID="16" presetClass="entr" presetSubtype="21" fill="hold" grpId="0" nodeType="withEffect">
                                  <p:stCondLst>
                                    <p:cond delay="1500"/>
                                  </p:stCondLst>
                                  <p:iterate type="wd">
                                    <p:tmPct val="0"/>
                                  </p:iterate>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xmlns="" id="{36E3EB29-0D69-4492-AF96-1BE5755344A5}"/>
              </a:ext>
            </a:extLst>
          </p:cNvPr>
          <p:cNvSpPr/>
          <p:nvPr/>
        </p:nvSpPr>
        <p:spPr>
          <a:xfrm>
            <a:off x="0" y="1488009"/>
            <a:ext cx="12192000" cy="4486821"/>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4" name="图片 3">
            <a:extLst>
              <a:ext uri="{FF2B5EF4-FFF2-40B4-BE49-F238E27FC236}">
                <a16:creationId xmlns:a16="http://schemas.microsoft.com/office/drawing/2014/main" xmlns="" id="{6B856570-AB74-4A81-87DA-1207110003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333" t="18051" r="8928" b="7488"/>
          <a:stretch/>
        </p:blipFill>
        <p:spPr>
          <a:xfrm>
            <a:off x="7992953" y="-77248"/>
            <a:ext cx="4522434" cy="4331513"/>
          </a:xfrm>
          <a:prstGeom prst="rect">
            <a:avLst/>
          </a:prstGeom>
        </p:spPr>
      </p:pic>
      <p:pic>
        <p:nvPicPr>
          <p:cNvPr id="19" name="Picture 18" descr="Icon&#10;&#10;Description automatically generated">
            <a:extLst>
              <a:ext uri="{FF2B5EF4-FFF2-40B4-BE49-F238E27FC236}">
                <a16:creationId xmlns:a16="http://schemas.microsoft.com/office/drawing/2014/main" xmlns="" id="{9C67621C-B686-4FA3-963B-831228CFEE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255" r="31255"/>
          <a:stretch/>
        </p:blipFill>
        <p:spPr>
          <a:xfrm>
            <a:off x="909711" y="1640465"/>
            <a:ext cx="757382" cy="1168500"/>
          </a:xfrm>
          <a:prstGeom prst="rect">
            <a:avLst/>
          </a:prstGeom>
        </p:spPr>
      </p:pic>
      <p:grpSp>
        <p:nvGrpSpPr>
          <p:cNvPr id="24" name="Group 23">
            <a:extLst>
              <a:ext uri="{FF2B5EF4-FFF2-40B4-BE49-F238E27FC236}">
                <a16:creationId xmlns:a16="http://schemas.microsoft.com/office/drawing/2014/main" xmlns="" id="{B76ABA17-A1B2-4054-BA29-B3F50F138ABC}"/>
              </a:ext>
            </a:extLst>
          </p:cNvPr>
          <p:cNvGrpSpPr/>
          <p:nvPr/>
        </p:nvGrpSpPr>
        <p:grpSpPr>
          <a:xfrm>
            <a:off x="1667093" y="2173858"/>
            <a:ext cx="7015876" cy="956666"/>
            <a:chOff x="615645" y="178170"/>
            <a:chExt cx="10962855" cy="1632511"/>
          </a:xfrm>
        </p:grpSpPr>
        <p:grpSp>
          <p:nvGrpSpPr>
            <p:cNvPr id="25" name="Group 24">
              <a:extLst>
                <a:ext uri="{FF2B5EF4-FFF2-40B4-BE49-F238E27FC236}">
                  <a16:creationId xmlns:a16="http://schemas.microsoft.com/office/drawing/2014/main" xmlns="" id="{90DDA3A1-F2A8-4160-8D01-CB92A9974054}"/>
                </a:ext>
              </a:extLst>
            </p:cNvPr>
            <p:cNvGrpSpPr/>
            <p:nvPr/>
          </p:nvGrpSpPr>
          <p:grpSpPr>
            <a:xfrm>
              <a:off x="615645" y="178170"/>
              <a:ext cx="10962855" cy="1632511"/>
              <a:chOff x="2368419" y="-1613946"/>
              <a:chExt cx="7346706" cy="1338735"/>
            </a:xfrm>
            <a:effectLst>
              <a:outerShdw blurRad="50800" dist="38100" dir="5400000" algn="t" rotWithShape="0">
                <a:prstClr val="black">
                  <a:alpha val="40000"/>
                </a:prstClr>
              </a:outerShdw>
            </a:effectLst>
          </p:grpSpPr>
          <p:sp>
            <p:nvSpPr>
              <p:cNvPr id="27" name="Rectangle: Diagonal Corners Rounded 26">
                <a:extLst>
                  <a:ext uri="{FF2B5EF4-FFF2-40B4-BE49-F238E27FC236}">
                    <a16:creationId xmlns:a16="http://schemas.microsoft.com/office/drawing/2014/main" xmlns="" id="{E91A6E72-4A1E-4ECA-B270-15655872D8A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Diagonal Corners Rounded 27">
                <a:extLst>
                  <a:ext uri="{FF2B5EF4-FFF2-40B4-BE49-F238E27FC236}">
                    <a16:creationId xmlns:a16="http://schemas.microsoft.com/office/drawing/2014/main" xmlns="" id="{F206F472-8289-46F9-8AFC-4701E83D0A3A}"/>
                  </a:ext>
                </a:extLst>
              </p:cNvPr>
              <p:cNvSpPr/>
              <p:nvPr/>
            </p:nvSpPr>
            <p:spPr>
              <a:xfrm>
                <a:off x="2368419" y="-1613946"/>
                <a:ext cx="7262067" cy="1237324"/>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6" name="TextBox 25">
              <a:extLst>
                <a:ext uri="{FF2B5EF4-FFF2-40B4-BE49-F238E27FC236}">
                  <a16:creationId xmlns:a16="http://schemas.microsoft.com/office/drawing/2014/main" xmlns="" id="{1C8C011D-D857-48F7-BE31-B4A9A8940D4C}"/>
                </a:ext>
              </a:extLst>
            </p:cNvPr>
            <p:cNvSpPr txBox="1"/>
            <p:nvPr/>
          </p:nvSpPr>
          <p:spPr>
            <a:xfrm>
              <a:off x="722230" y="335833"/>
              <a:ext cx="10623432" cy="1233363"/>
            </a:xfrm>
            <a:prstGeom prst="rect">
              <a:avLst/>
            </a:prstGeom>
            <a:noFill/>
          </p:spPr>
          <p:txBody>
            <a:bodyPr wrap="none" rtlCol="0">
              <a:spAutoFit/>
            </a:bodyPr>
            <a:lstStyle/>
            <a:p>
              <a:pPr marL="0" marR="0" lvl="0" indent="0" algn="ctr" defTabSz="914400" rtl="0" eaLnBrk="1" fontAlgn="auto" latinLnBrk="0" hangingPunct="1">
                <a:lnSpc>
                  <a:spcPct val="129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Khi </a:t>
              </a:r>
              <a:r>
                <a:rPr kumimoji="0" lang="en-US" sz="3600" b="1" i="0" u="none" strike="noStrike" kern="1200" cap="none" spc="0" normalizeH="0" baseline="0" noProof="0" dirty="0" err="1">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baseline="0" noProof="0" dirty="0">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3600" b="1" i="0" u="none" strike="noStrike" kern="1200" cap="none" spc="0" normalizeH="0" baseline="0" noProof="0" dirty="0">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xin</a:t>
              </a:r>
              <a:r>
                <a:rPr kumimoji="0" lang="en-US" sz="3600" b="1" i="0" u="none" strike="noStrike" kern="1200" cap="none" spc="0" normalizeH="0" baseline="0" noProof="0" dirty="0">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lỗi</a:t>
              </a:r>
              <a:r>
                <a:rPr kumimoji="0" lang="en-US" sz="3600" b="1" i="0" u="none" strike="noStrike" kern="1200" cap="none" spc="0" normalizeH="0" baseline="0" noProof="0" dirty="0">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cần</a:t>
              </a:r>
              <a:r>
                <a:rPr kumimoji="0" lang="en-US" sz="3600" b="1" i="0" u="none" strike="noStrike" kern="1200" cap="none" spc="0" normalizeH="0" baseline="0" noProof="0" dirty="0">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3600" b="1" i="0" u="none" strike="noStrike" kern="1200" cap="none" spc="0" normalizeH="0" baseline="0" noProof="0" dirty="0">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3600" b="1" i="0" u="none" strike="noStrike" kern="1200" cap="none" spc="0" normalizeH="0" baseline="0" noProof="0" dirty="0" err="1">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3600" b="1" i="0" u="none" strike="noStrike" kern="1200" cap="none" spc="0" normalizeH="0" baseline="0" noProof="0" dirty="0">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schemeClr val="tx2"/>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3" name="Picture 2" descr="A picture containing toy, vector graphics&#10;&#10;Description automatically generated">
            <a:extLst>
              <a:ext uri="{FF2B5EF4-FFF2-40B4-BE49-F238E27FC236}">
                <a16:creationId xmlns:a16="http://schemas.microsoft.com/office/drawing/2014/main" xmlns="" id="{C76B33A2-A55E-4ED2-A9A4-6D258EF0AA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00" y="2774754"/>
            <a:ext cx="3520533" cy="4083246"/>
          </a:xfrm>
          <a:prstGeom prst="rect">
            <a:avLst/>
          </a:prstGeom>
        </p:spPr>
      </p:pic>
      <p:grpSp>
        <p:nvGrpSpPr>
          <p:cNvPr id="30" name="Group 29">
            <a:extLst>
              <a:ext uri="{FF2B5EF4-FFF2-40B4-BE49-F238E27FC236}">
                <a16:creationId xmlns:a16="http://schemas.microsoft.com/office/drawing/2014/main" xmlns="" id="{A5539F2C-6E94-454E-9BAD-947D6AB32E6C}"/>
              </a:ext>
            </a:extLst>
          </p:cNvPr>
          <p:cNvGrpSpPr/>
          <p:nvPr/>
        </p:nvGrpSpPr>
        <p:grpSpPr>
          <a:xfrm>
            <a:off x="4434511" y="4063342"/>
            <a:ext cx="7116883" cy="1756180"/>
            <a:chOff x="615645" y="178170"/>
            <a:chExt cx="10962855" cy="1632511"/>
          </a:xfrm>
        </p:grpSpPr>
        <p:grpSp>
          <p:nvGrpSpPr>
            <p:cNvPr id="31" name="Group 30">
              <a:extLst>
                <a:ext uri="{FF2B5EF4-FFF2-40B4-BE49-F238E27FC236}">
                  <a16:creationId xmlns:a16="http://schemas.microsoft.com/office/drawing/2014/main" xmlns="" id="{8FE0B993-C655-48C4-BDBC-64624660472C}"/>
                </a:ext>
              </a:extLst>
            </p:cNvPr>
            <p:cNvGrpSpPr/>
            <p:nvPr/>
          </p:nvGrpSpPr>
          <p:grpSpPr>
            <a:xfrm>
              <a:off x="615645" y="178170"/>
              <a:ext cx="10962855" cy="1632511"/>
              <a:chOff x="2368419" y="-1613946"/>
              <a:chExt cx="7346706" cy="1338735"/>
            </a:xfrm>
            <a:effectLst>
              <a:outerShdw blurRad="50800" dist="38100" dir="5400000" algn="t" rotWithShape="0">
                <a:prstClr val="black">
                  <a:alpha val="40000"/>
                </a:prstClr>
              </a:outerShdw>
            </a:effectLst>
          </p:grpSpPr>
          <p:sp>
            <p:nvSpPr>
              <p:cNvPr id="33" name="Rectangle: Diagonal Corners Rounded 32">
                <a:extLst>
                  <a:ext uri="{FF2B5EF4-FFF2-40B4-BE49-F238E27FC236}">
                    <a16:creationId xmlns:a16="http://schemas.microsoft.com/office/drawing/2014/main" xmlns="" id="{1A3BD9B1-2515-499E-9A1C-F37328244FE5}"/>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Rectangle: Diagonal Corners Rounded 33">
                <a:extLst>
                  <a:ext uri="{FF2B5EF4-FFF2-40B4-BE49-F238E27FC236}">
                    <a16:creationId xmlns:a16="http://schemas.microsoft.com/office/drawing/2014/main" xmlns="" id="{0E758A91-7CFA-4840-B9B4-5F1FC266CC21}"/>
                  </a:ext>
                </a:extLst>
              </p:cNvPr>
              <p:cNvSpPr/>
              <p:nvPr/>
            </p:nvSpPr>
            <p:spPr>
              <a:xfrm>
                <a:off x="2368419" y="-1613946"/>
                <a:ext cx="7262067" cy="1237323"/>
              </a:xfrm>
              <a:prstGeom prst="round2DiagRect">
                <a:avLst>
                  <a:gd name="adj1" fmla="val 50000"/>
                  <a:gd name="adj2" fmla="val 13343"/>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xmlns="" id="{69373D0A-0590-4C3C-9803-4DF77B5C3594}"/>
                </a:ext>
              </a:extLst>
            </p:cNvPr>
            <p:cNvSpPr txBox="1"/>
            <p:nvPr/>
          </p:nvSpPr>
          <p:spPr>
            <a:xfrm>
              <a:off x="1123354" y="368359"/>
              <a:ext cx="10328844" cy="1361792"/>
            </a:xfrm>
            <a:prstGeom prst="rect">
              <a:avLst/>
            </a:prstGeom>
            <a:noFill/>
          </p:spPr>
          <p:txBody>
            <a:bodyPr wrap="square" rtlCol="0">
              <a:spAutoFit/>
            </a:bodyPr>
            <a:lstStyle/>
            <a:p>
              <a:pPr marL="0" marR="0" lvl="0" indent="0" algn="l" defTabSz="914400" rtl="0" eaLnBrk="1" fontAlgn="auto" latinLnBrk="0" hangingPunct="1">
                <a:lnSpc>
                  <a:spcPct val="129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Ta cần chú ý giọng nói, nét mặt, ánh mắt, cử chỉ, điệu bộ,…</a:t>
              </a:r>
            </a:p>
          </p:txBody>
        </p:sp>
      </p:grpSp>
      <p:sp>
        <p:nvSpPr>
          <p:cNvPr id="35" name="Freeform: Shape 34">
            <a:extLst>
              <a:ext uri="{FF2B5EF4-FFF2-40B4-BE49-F238E27FC236}">
                <a16:creationId xmlns:a16="http://schemas.microsoft.com/office/drawing/2014/main" xmlns="" id="{510914A5-FB11-4045-8B8D-C37FA8B6B03B}"/>
              </a:ext>
            </a:extLst>
          </p:cNvPr>
          <p:cNvSpPr/>
          <p:nvPr/>
        </p:nvSpPr>
        <p:spPr>
          <a:xfrm>
            <a:off x="2714546" y="3321707"/>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103576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par>
                          <p:cTn id="25" fill="hold">
                            <p:stCondLst>
                              <p:cond delay="2000"/>
                            </p:stCondLst>
                            <p:childTnLst>
                              <p:par>
                                <p:cTn id="26" presetID="2" presetClass="entr" presetSubtype="8"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0-#ppt_w/2"/>
                                          </p:val>
                                        </p:tav>
                                        <p:tav tm="100000">
                                          <p:val>
                                            <p:strVal val="#ppt_x"/>
                                          </p:val>
                                        </p:tav>
                                      </p:tavLst>
                                    </p:anim>
                                    <p:anim calcmode="lin" valueType="num">
                                      <p:cBhvr additive="base">
                                        <p:cTn id="29"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up)">
                                      <p:cBhvr>
                                        <p:cTn id="34" dur="500"/>
                                        <p:tgtEl>
                                          <p:spTgt spid="35"/>
                                        </p:tgtEl>
                                      </p:cBhvr>
                                    </p:animEffect>
                                  </p:childTnLst>
                                </p:cTn>
                              </p:par>
                            </p:childTnLst>
                          </p:cTn>
                        </p:par>
                        <p:par>
                          <p:cTn id="35" fill="hold">
                            <p:stCondLst>
                              <p:cond delay="500"/>
                            </p:stCondLst>
                            <p:childTnLst>
                              <p:par>
                                <p:cTn id="36" presetID="2" presetClass="entr" presetSubtype="8" fill="hold" nodeType="afterEffect">
                                  <p:stCondLst>
                                    <p:cond delay="0"/>
                                  </p:stCondLst>
                                  <p:childTnLst>
                                    <p:set>
                                      <p:cBhvr>
                                        <p:cTn id="37" dur="1" fill="hold">
                                          <p:stCondLst>
                                            <p:cond delay="0"/>
                                          </p:stCondLst>
                                        </p:cTn>
                                        <p:tgtEl>
                                          <p:spTgt spid="30"/>
                                        </p:tgtEl>
                                        <p:attrNameLst>
                                          <p:attrName>style.visibility</p:attrName>
                                        </p:attrNameLst>
                                      </p:cBhvr>
                                      <p:to>
                                        <p:strVal val="visible"/>
                                      </p:to>
                                    </p:set>
                                    <p:anim calcmode="lin" valueType="num">
                                      <p:cBhvr additive="base">
                                        <p:cTn id="38" dur="500" fill="hold"/>
                                        <p:tgtEl>
                                          <p:spTgt spid="30"/>
                                        </p:tgtEl>
                                        <p:attrNameLst>
                                          <p:attrName>ppt_x</p:attrName>
                                        </p:attrNameLst>
                                      </p:cBhvr>
                                      <p:tavLst>
                                        <p:tav tm="0">
                                          <p:val>
                                            <p:strVal val="0-#ppt_w/2"/>
                                          </p:val>
                                        </p:tav>
                                        <p:tav tm="100000">
                                          <p:val>
                                            <p:strVal val="#ppt_x"/>
                                          </p:val>
                                        </p:tav>
                                      </p:tavLst>
                                    </p:anim>
                                    <p:anim calcmode="lin" valueType="num">
                                      <p:cBhvr additive="base">
                                        <p:cTn id="39"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30000" b="-20000"/>
          </a:stretch>
        </a:blipFill>
        <a:effectLst/>
      </p:bgPr>
    </p:bg>
    <p:spTree>
      <p:nvGrpSpPr>
        <p:cNvPr id="1" name=""/>
        <p:cNvGrpSpPr/>
        <p:nvPr/>
      </p:nvGrpSpPr>
      <p:grpSpPr>
        <a:xfrm>
          <a:off x="0" y="0"/>
          <a:ext cx="0" cy="0"/>
          <a:chOff x="0" y="0"/>
          <a:chExt cx="0" cy="0"/>
        </a:xfrm>
      </p:grpSpPr>
      <p:pic>
        <p:nvPicPr>
          <p:cNvPr id="24" name="Hình ảnh 23" descr="Ảnh có chứa văn bản, mẫu họa&#10;&#10;Mô tả được tạo tự động">
            <a:extLst>
              <a:ext uri="{FF2B5EF4-FFF2-40B4-BE49-F238E27FC236}">
                <a16:creationId xmlns:a16="http://schemas.microsoft.com/office/drawing/2014/main" xmlns="" id="{9AE39A41-2C02-F550-8523-3C7C49CD2D9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55045" y1="75061" x2="55045" y2="75061"/>
                        <a14:foregroundMark x1="54884" y1="79992" x2="54884" y2="79992"/>
                        <a14:foregroundMark x1="53234" y1="88197" x2="53234" y2="88197"/>
                        <a14:foregroundMark x1="62419" y1="86580" x2="41915" y2="86136"/>
                        <a14:foregroundMark x1="41915" y1="86136" x2="41915" y2="86136"/>
                      </a14:backgroundRemoval>
                    </a14:imgEffect>
                  </a14:imgLayer>
                </a14:imgProps>
              </a:ext>
              <a:ext uri="{28A0092B-C50C-407E-A947-70E740481C1C}">
                <a14:useLocalDpi xmlns:a14="http://schemas.microsoft.com/office/drawing/2010/main" val="0"/>
              </a:ext>
            </a:extLst>
          </a:blip>
          <a:srcRect l="18558" r="16312"/>
          <a:stretch/>
        </p:blipFill>
        <p:spPr>
          <a:xfrm>
            <a:off x="3788615" y="2453917"/>
            <a:ext cx="3836107" cy="4711937"/>
          </a:xfrm>
          <a:prstGeom prst="rect">
            <a:avLst/>
          </a:prstGeom>
        </p:spPr>
      </p:pic>
      <p:pic>
        <p:nvPicPr>
          <p:cNvPr id="4" name="Picture 3">
            <a:extLst>
              <a:ext uri="{FF2B5EF4-FFF2-40B4-BE49-F238E27FC236}">
                <a16:creationId xmlns:a16="http://schemas.microsoft.com/office/drawing/2014/main" xmlns="" id="{68414C15-529B-4FCC-BB10-7DB96C6D8055}"/>
              </a:ext>
            </a:extLst>
          </p:cNvPr>
          <p:cNvPicPr>
            <a:picLocks noChangeAspect="1"/>
          </p:cNvPicPr>
          <p:nvPr/>
        </p:nvPicPr>
        <p:blipFill>
          <a:blip r:embed="rId5"/>
          <a:stretch>
            <a:fillRect/>
          </a:stretch>
        </p:blipFill>
        <p:spPr>
          <a:xfrm>
            <a:off x="45195" y="-220103"/>
            <a:ext cx="12101609" cy="4090771"/>
          </a:xfrm>
          <a:prstGeom prst="rect">
            <a:avLst/>
          </a:prstGeom>
        </p:spPr>
      </p:pic>
    </p:spTree>
    <p:extLst>
      <p:ext uri="{BB962C8B-B14F-4D97-AF65-F5344CB8AC3E}">
        <p14:creationId xmlns:p14="http://schemas.microsoft.com/office/powerpoint/2010/main" val="2871195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6A506FFE-0155-41E2-8676-344914A78B6B}"/>
              </a:ext>
            </a:extLst>
          </p:cNvPr>
          <p:cNvGrpSpPr/>
          <p:nvPr/>
        </p:nvGrpSpPr>
        <p:grpSpPr>
          <a:xfrm>
            <a:off x="8149" y="68627"/>
            <a:ext cx="12192000" cy="6789373"/>
            <a:chOff x="0" y="0"/>
            <a:chExt cx="9144000" cy="5092030"/>
          </a:xfrm>
        </p:grpSpPr>
        <p:sp>
          <p:nvSpPr>
            <p:cNvPr id="3" name="Rectangle: Rounded Corners 2">
              <a:extLst>
                <a:ext uri="{FF2B5EF4-FFF2-40B4-BE49-F238E27FC236}">
                  <a16:creationId xmlns:a16="http://schemas.microsoft.com/office/drawing/2014/main" xmlns=""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xmlns=""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sp>
        <p:nvSpPr>
          <p:cNvPr id="2" name="TextBox 1"/>
          <p:cNvSpPr txBox="1"/>
          <p:nvPr/>
        </p:nvSpPr>
        <p:spPr>
          <a:xfrm>
            <a:off x="4046749" y="271827"/>
            <a:ext cx="477278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r>
              <a:rPr kumimoji="0" lang="en-US" sz="4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4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340677" y="1012107"/>
            <a:ext cx="11490793" cy="5293757"/>
          </a:xfrm>
          <a:prstGeom prst="rect">
            <a:avLst/>
          </a:prstGeom>
          <a:noFill/>
        </p:spPr>
        <p:txBody>
          <a:bodyPr wrap="square" rtlCol="0">
            <a:spAutoFit/>
          </a:bodyPr>
          <a:lstStyle/>
          <a:p>
            <a:pPr lvl="0" algn="just">
              <a:defRPr/>
            </a:pPr>
            <a:r>
              <a:rPr lang="vi-VN" sz="2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Trong khu rừng nọ, có chú nhím nâu hiền lành, nhút nhát. Một buổi sáng, chú đang kiếm quả cây thì thấy nhím trắng chạy tới. Nhím trắng vồn vã: “Chào bạn! Rất vui được gặp bạn!”. Nhím nâu lúng túng, nói lí nhí: “Chào bạn!”, rồi nấp vào bụi cây. Chú cuộn tròn người lại mà vẫn sợ hãi.</a:t>
            </a:r>
          </a:p>
          <a:p>
            <a:pPr lvl="0" algn="just">
              <a:defRPr/>
            </a:pPr>
            <a:r>
              <a:rPr lang="vi-VN" sz="2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Mùa đông đến, nhím nâu đi tìm nơi trú ngụ. Bất chợi, mưa kéo đến. Nhím nâu vội bước vào cái hang nhỏ. Thì ra là nhà nhím trắng. Nhím nâu run run: “Xin lỗi, tôi không biết đây là nhà của bạn.”. Nhím trắng tươi cười: “Đừng ngại! Gặp lại bạn, tôi rất vui. Tôi ở đây một mình, buồn lắm. Bạn ở lại cùng tôi nhé!”.</a:t>
            </a:r>
          </a:p>
          <a:p>
            <a:pPr lvl="0" algn="just">
              <a:defRPr/>
            </a:pPr>
            <a:r>
              <a:rPr lang="vi-VN" sz="2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“Nhím trắng tốt bụng quá. Bạn ấy nói đúng, không có bạn bè thì thật buồn.”. Nghĩ thế, nhím nâu mạnh dạn hẳn lên. Chú nhận lời kết bạn với nhím trắng. Cả hai cùng thu dọn, trang trí chỗ ở cho đẹp. Chúng trải qua những ngày vui vẻ, ấm áp vì không phải song một mình giữa mùa đông lạnh giá.</a:t>
            </a:r>
          </a:p>
          <a:p>
            <a:pPr lvl="0" algn="r">
              <a:defRPr/>
            </a:pPr>
            <a:r>
              <a:rPr lang="vi-VN" sz="2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Theo Minh Anh)</a:t>
            </a:r>
          </a:p>
        </p:txBody>
      </p:sp>
      <p:sp>
        <p:nvSpPr>
          <p:cNvPr id="10" name="Rectangle: Rounded Corners 11">
            <a:extLst>
              <a:ext uri="{FF2B5EF4-FFF2-40B4-BE49-F238E27FC236}">
                <a16:creationId xmlns:a16="http://schemas.microsoft.com/office/drawing/2014/main" xmlns="" id="{67D569E2-B05E-4314-BDF1-430930F0087D}"/>
              </a:ext>
            </a:extLst>
          </p:cNvPr>
          <p:cNvSpPr/>
          <p:nvPr/>
        </p:nvSpPr>
        <p:spPr>
          <a:xfrm>
            <a:off x="845475" y="6027287"/>
            <a:ext cx="6306439" cy="638692"/>
          </a:xfrm>
          <a:prstGeom prst="roundRect">
            <a:avLst/>
          </a:prstGeom>
          <a:solidFill>
            <a:srgbClr val="FF33CC"/>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1" name="Group 10">
            <a:extLst>
              <a:ext uri="{FF2B5EF4-FFF2-40B4-BE49-F238E27FC236}">
                <a16:creationId xmlns:a16="http://schemas.microsoft.com/office/drawing/2014/main" xmlns="" id="{1D2C2E50-9E72-4E52-9F8F-DE4954DF4977}"/>
              </a:ext>
            </a:extLst>
          </p:cNvPr>
          <p:cNvGrpSpPr/>
          <p:nvPr/>
        </p:nvGrpSpPr>
        <p:grpSpPr>
          <a:xfrm>
            <a:off x="116734" y="1041269"/>
            <a:ext cx="11844066" cy="1584639"/>
            <a:chOff x="961241" y="2586879"/>
            <a:chExt cx="2247473" cy="1004261"/>
          </a:xfrm>
        </p:grpSpPr>
        <p:sp>
          <p:nvSpPr>
            <p:cNvPr id="12" name="Rectangle 11">
              <a:extLst>
                <a:ext uri="{FF2B5EF4-FFF2-40B4-BE49-F238E27FC236}">
                  <a16:creationId xmlns:a16="http://schemas.microsoft.com/office/drawing/2014/main" xmlns="" id="{FEE87B51-E8D0-4A84-86AE-8EC45266E5DC}"/>
                </a:ext>
              </a:extLst>
            </p:cNvPr>
            <p:cNvSpPr/>
            <p:nvPr/>
          </p:nvSpPr>
          <p:spPr>
            <a:xfrm>
              <a:off x="984720" y="2607489"/>
              <a:ext cx="2223994" cy="98365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13" name="Oval 12">
              <a:extLst>
                <a:ext uri="{FF2B5EF4-FFF2-40B4-BE49-F238E27FC236}">
                  <a16:creationId xmlns:a16="http://schemas.microsoft.com/office/drawing/2014/main" xmlns="" id="{FDC4759E-376B-45CA-84E0-3086B1629BDE}"/>
                </a:ext>
              </a:extLst>
            </p:cNvPr>
            <p:cNvSpPr/>
            <p:nvPr/>
          </p:nvSpPr>
          <p:spPr>
            <a:xfrm>
              <a:off x="961241" y="2586879"/>
              <a:ext cx="64081" cy="229785"/>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29" name="Group 28">
            <a:extLst>
              <a:ext uri="{FF2B5EF4-FFF2-40B4-BE49-F238E27FC236}">
                <a16:creationId xmlns:a16="http://schemas.microsoft.com/office/drawing/2014/main" xmlns="" id="{1D2C2E50-9E72-4E52-9F8F-DE4954DF4977}"/>
              </a:ext>
            </a:extLst>
          </p:cNvPr>
          <p:cNvGrpSpPr/>
          <p:nvPr/>
        </p:nvGrpSpPr>
        <p:grpSpPr>
          <a:xfrm>
            <a:off x="150972" y="2675718"/>
            <a:ext cx="11809828" cy="1483327"/>
            <a:chOff x="970649" y="2937436"/>
            <a:chExt cx="2238065" cy="653704"/>
          </a:xfrm>
        </p:grpSpPr>
        <p:sp>
          <p:nvSpPr>
            <p:cNvPr id="30" name="Rectangle 29">
              <a:extLst>
                <a:ext uri="{FF2B5EF4-FFF2-40B4-BE49-F238E27FC236}">
                  <a16:creationId xmlns:a16="http://schemas.microsoft.com/office/drawing/2014/main" xmlns="" id="{FEE87B51-E8D0-4A84-86AE-8EC45266E5DC}"/>
                </a:ext>
              </a:extLst>
            </p:cNvPr>
            <p:cNvSpPr/>
            <p:nvPr/>
          </p:nvSpPr>
          <p:spPr>
            <a:xfrm>
              <a:off x="984720" y="2964891"/>
              <a:ext cx="2223994" cy="626249"/>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31" name="Oval 30">
              <a:extLst>
                <a:ext uri="{FF2B5EF4-FFF2-40B4-BE49-F238E27FC236}">
                  <a16:creationId xmlns:a16="http://schemas.microsoft.com/office/drawing/2014/main" xmlns="" id="{FDC4759E-376B-45CA-84E0-3086B1629BDE}"/>
                </a:ext>
              </a:extLst>
            </p:cNvPr>
            <p:cNvSpPr/>
            <p:nvPr/>
          </p:nvSpPr>
          <p:spPr>
            <a:xfrm>
              <a:off x="970649" y="2937436"/>
              <a:ext cx="73871" cy="190064"/>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32" name="Group 31">
            <a:extLst>
              <a:ext uri="{FF2B5EF4-FFF2-40B4-BE49-F238E27FC236}">
                <a16:creationId xmlns:a16="http://schemas.microsoft.com/office/drawing/2014/main" xmlns="" id="{1D2C2E50-9E72-4E52-9F8F-DE4954DF4977}"/>
              </a:ext>
            </a:extLst>
          </p:cNvPr>
          <p:cNvGrpSpPr/>
          <p:nvPr/>
        </p:nvGrpSpPr>
        <p:grpSpPr>
          <a:xfrm>
            <a:off x="54657" y="4221343"/>
            <a:ext cx="11800931" cy="1613920"/>
            <a:chOff x="949356" y="2591189"/>
            <a:chExt cx="2259358" cy="999950"/>
          </a:xfrm>
        </p:grpSpPr>
        <p:sp>
          <p:nvSpPr>
            <p:cNvPr id="33" name="Rectangle 32">
              <a:extLst>
                <a:ext uri="{FF2B5EF4-FFF2-40B4-BE49-F238E27FC236}">
                  <a16:creationId xmlns:a16="http://schemas.microsoft.com/office/drawing/2014/main" xmlns="" id="{FEE87B51-E8D0-4A84-86AE-8EC45266E5DC}"/>
                </a:ext>
              </a:extLst>
            </p:cNvPr>
            <p:cNvSpPr/>
            <p:nvPr/>
          </p:nvSpPr>
          <p:spPr>
            <a:xfrm>
              <a:off x="984720" y="2616719"/>
              <a:ext cx="2223994" cy="974420"/>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34" name="Oval 33">
              <a:extLst>
                <a:ext uri="{FF2B5EF4-FFF2-40B4-BE49-F238E27FC236}">
                  <a16:creationId xmlns:a16="http://schemas.microsoft.com/office/drawing/2014/main" xmlns="" id="{FDC4759E-376B-45CA-84E0-3086B1629BDE}"/>
                </a:ext>
              </a:extLst>
            </p:cNvPr>
            <p:cNvSpPr/>
            <p:nvPr/>
          </p:nvSpPr>
          <p:spPr>
            <a:xfrm>
              <a:off x="949356" y="2591189"/>
              <a:ext cx="76540" cy="244515"/>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grpSp>
    </p:spTree>
    <p:extLst>
      <p:ext uri="{BB962C8B-B14F-4D97-AF65-F5344CB8AC3E}">
        <p14:creationId xmlns:p14="http://schemas.microsoft.com/office/powerpoint/2010/main" val="2226014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0"/>
                                        <p:tgtEl>
                                          <p:spTgt spid="29"/>
                                        </p:tgtEl>
                                      </p:cBhvr>
                                    </p:animEffect>
                                    <p:anim calcmode="lin" valueType="num">
                                      <p:cBhvr>
                                        <p:cTn id="21" dur="1000" fill="hold"/>
                                        <p:tgtEl>
                                          <p:spTgt spid="29"/>
                                        </p:tgtEl>
                                        <p:attrNameLst>
                                          <p:attrName>ppt_x</p:attrName>
                                        </p:attrNameLst>
                                      </p:cBhvr>
                                      <p:tavLst>
                                        <p:tav tm="0">
                                          <p:val>
                                            <p:strVal val="#ppt_x"/>
                                          </p:val>
                                        </p:tav>
                                        <p:tav tm="100000">
                                          <p:val>
                                            <p:strVal val="#ppt_x"/>
                                          </p:val>
                                        </p:tav>
                                      </p:tavLst>
                                    </p:anim>
                                    <p:anim calcmode="lin" valueType="num">
                                      <p:cBhvr>
                                        <p:cTn id="2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5" name="Rounded Rectangle 3">
            <a:extLst>
              <a:ext uri="{FF2B5EF4-FFF2-40B4-BE49-F238E27FC236}">
                <a16:creationId xmlns:a16="http://schemas.microsoft.com/office/drawing/2014/main" xmlns="" id="{EB2858E1-1432-45C0-9E2A-FF4885DBBD95}"/>
              </a:ext>
            </a:extLst>
          </p:cNvPr>
          <p:cNvSpPr/>
          <p:nvPr/>
        </p:nvSpPr>
        <p:spPr>
          <a:xfrm>
            <a:off x="1396859" y="1960884"/>
            <a:ext cx="9790144" cy="1120026"/>
          </a:xfrm>
          <a:prstGeom prst="roundRect">
            <a:avLst/>
          </a:prstGeom>
          <a:solidFill>
            <a:srgbClr val="FFD5D5"/>
          </a:solidFill>
          <a:ln>
            <a:solidFill>
              <a:srgbClr val="FF0000"/>
            </a:solidFill>
            <a:prstDash val="dashDot"/>
          </a:ln>
        </p:spPr>
        <p:style>
          <a:lnRef idx="2">
            <a:schemeClr val="accent3"/>
          </a:lnRef>
          <a:fillRef idx="1">
            <a:schemeClr val="lt1"/>
          </a:fillRef>
          <a:effectRef idx="0">
            <a:schemeClr val="accent3"/>
          </a:effectRef>
          <a:fontRef idx="minor">
            <a:schemeClr val="dk1"/>
          </a:fontRef>
        </p:style>
        <p:txBody>
          <a:bodyPr rtlCol="0" anchor="ctr"/>
          <a:lstStyle/>
          <a:p>
            <a:pPr lvl="0" defTabSz="1219170"/>
            <a:r>
              <a:rPr lang="vi-VN"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Mạnh dạn</a:t>
            </a: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chỉ </a:t>
            </a: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s</a:t>
            </a:r>
            <a:r>
              <a:rPr lang="vi-VN"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ự táo bạo, dám làm những việc mà những người khác không dám làm</a:t>
            </a:r>
            <a:endPar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ounded Rectangle 3">
            <a:extLst>
              <a:ext uri="{FF2B5EF4-FFF2-40B4-BE49-F238E27FC236}">
                <a16:creationId xmlns:a16="http://schemas.microsoft.com/office/drawing/2014/main" xmlns="" id="{27EC0F26-64C5-48ED-896A-8476F6ACFDD6}"/>
              </a:ext>
            </a:extLst>
          </p:cNvPr>
          <p:cNvSpPr/>
          <p:nvPr/>
        </p:nvSpPr>
        <p:spPr>
          <a:xfrm>
            <a:off x="1280301" y="3856358"/>
            <a:ext cx="9509248" cy="984357"/>
          </a:xfrm>
          <a:prstGeom prst="roundRect">
            <a:avLst/>
          </a:prstGeom>
          <a:solidFill>
            <a:srgbClr val="D5FEB4"/>
          </a:solidFill>
          <a:ln>
            <a:solidFill>
              <a:srgbClr val="51AB04"/>
            </a:solidFill>
            <a:prstDash val="dashDot"/>
          </a:ln>
        </p:spPr>
        <p:style>
          <a:lnRef idx="2">
            <a:schemeClr val="accent3"/>
          </a:lnRef>
          <a:fillRef idx="1">
            <a:schemeClr val="lt1"/>
          </a:fillRef>
          <a:effectRef idx="0">
            <a:schemeClr val="accent3"/>
          </a:effectRef>
          <a:fontRef idx="minor">
            <a:schemeClr val="dk1"/>
          </a:fontRef>
        </p:style>
        <p:txBody>
          <a:bodyPr rtlCol="0" anchor="ctr"/>
          <a:lstStyle/>
          <a:p>
            <a:pPr lvl="0" defTabSz="1219170"/>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Trang</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trí</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sắp</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xếp</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bày</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biện</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đẹp</a:t>
            </a:r>
            <a:endPar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xmlns="" id="{A0E33B4C-EFB9-6DD5-A1C5-43339D0ED7B1}"/>
              </a:ext>
            </a:extLst>
          </p:cNvPr>
          <p:cNvPicPr>
            <a:picLocks noChangeAspect="1"/>
          </p:cNvPicPr>
          <p:nvPr/>
        </p:nvPicPr>
        <p:blipFill>
          <a:blip r:embed="rId3"/>
          <a:stretch>
            <a:fillRect/>
          </a:stretch>
        </p:blipFill>
        <p:spPr>
          <a:xfrm>
            <a:off x="813148" y="204716"/>
            <a:ext cx="10504318" cy="1292464"/>
          </a:xfrm>
          <a:prstGeom prst="rect">
            <a:avLst/>
          </a:prstGeom>
        </p:spPr>
      </p:pic>
    </p:spTree>
    <p:extLst>
      <p:ext uri="{BB962C8B-B14F-4D97-AF65-F5344CB8AC3E}">
        <p14:creationId xmlns:p14="http://schemas.microsoft.com/office/powerpoint/2010/main" val="3470422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outVertical)">
                                      <p:cBhvr>
                                        <p:cTn id="7" dur="11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outVertical)">
                                      <p:cBhvr>
                                        <p:cTn id="12" dur="11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2000" b="-22000"/>
          </a:stretch>
        </a:blipFill>
        <a:effectLst/>
      </p:bgPr>
    </p:bg>
    <p:spTree>
      <p:nvGrpSpPr>
        <p:cNvPr id="1" name=""/>
        <p:cNvGrpSpPr/>
        <p:nvPr/>
      </p:nvGrpSpPr>
      <p:grpSpPr>
        <a:xfrm>
          <a:off x="0" y="0"/>
          <a:ext cx="0" cy="0"/>
          <a:chOff x="0" y="0"/>
          <a:chExt cx="0" cy="0"/>
        </a:xfrm>
      </p:grpSpPr>
      <p:sp>
        <p:nvSpPr>
          <p:cNvPr id="36" name="Rounded Rectangle 35"/>
          <p:cNvSpPr/>
          <p:nvPr/>
        </p:nvSpPr>
        <p:spPr>
          <a:xfrm>
            <a:off x="1200822" y="3572484"/>
            <a:ext cx="9864341" cy="1941443"/>
          </a:xfrm>
          <a:prstGeom prst="roundRect">
            <a:avLst/>
          </a:prstGeom>
          <a:solidFill>
            <a:schemeClr val="accent3">
              <a:lumMod val="40000"/>
              <a:lumOff val="60000"/>
            </a:schemeClr>
          </a:solidFill>
          <a:ln>
            <a:solidFill>
              <a:schemeClr val="accent3">
                <a:lumMod val="75000"/>
              </a:schemeClr>
            </a:solidFill>
          </a:ln>
          <a:effectLst>
            <a:glow rad="139700">
              <a:schemeClr val="accent3">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Nhím nâu lúng túng, nói lí nhí</a:t>
            </a:r>
            <a:endPar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nấp vào bụi cây, cuộn tròn người, sợ hãi; run run khi bước vào nhà nhím trắng.</a:t>
            </a:r>
          </a:p>
        </p:txBody>
      </p:sp>
      <p:grpSp>
        <p:nvGrpSpPr>
          <p:cNvPr id="38" name="Group 37"/>
          <p:cNvGrpSpPr/>
          <p:nvPr/>
        </p:nvGrpSpPr>
        <p:grpSpPr>
          <a:xfrm>
            <a:off x="1466995" y="1658218"/>
            <a:ext cx="8995704" cy="1846981"/>
            <a:chOff x="1560044" y="1142346"/>
            <a:chExt cx="8995704" cy="915895"/>
          </a:xfrm>
        </p:grpSpPr>
        <p:sp>
          <p:nvSpPr>
            <p:cNvPr id="24" name="Rounded Rectangle 23"/>
            <p:cNvSpPr/>
            <p:nvPr/>
          </p:nvSpPr>
          <p:spPr>
            <a:xfrm>
              <a:off x="1733167" y="1142346"/>
              <a:ext cx="8649459" cy="795372"/>
            </a:xfrm>
            <a:prstGeom prst="roundRect">
              <a:avLst/>
            </a:prstGeom>
            <a:solidFill>
              <a:srgbClr val="FDE1A9">
                <a:alpha val="8700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p:cNvSpPr/>
            <p:nvPr/>
          </p:nvSpPr>
          <p:spPr>
            <a:xfrm>
              <a:off x="1560044" y="1513625"/>
              <a:ext cx="8995704" cy="54461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0" name="Picture 39"/>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4040513" y="-678236"/>
            <a:ext cx="3848669" cy="1965176"/>
          </a:xfrm>
          <a:prstGeom prst="rect">
            <a:avLst/>
          </a:prstGeom>
        </p:spPr>
      </p:pic>
      <p:grpSp>
        <p:nvGrpSpPr>
          <p:cNvPr id="9" name="组合 74"/>
          <p:cNvGrpSpPr/>
          <p:nvPr/>
        </p:nvGrpSpPr>
        <p:grpSpPr>
          <a:xfrm rot="9488170">
            <a:off x="10444757" y="6253167"/>
            <a:ext cx="1382371" cy="600676"/>
            <a:chOff x="4024313" y="3409951"/>
            <a:chExt cx="954881" cy="442913"/>
          </a:xfrm>
          <a:solidFill>
            <a:srgbClr val="904806"/>
          </a:solidFill>
        </p:grpSpPr>
        <p:sp>
          <p:nvSpPr>
            <p:cNvPr id="10" name="Freeform 12"/>
            <p:cNvSpPr/>
            <p:nvPr/>
          </p:nvSpPr>
          <p:spPr bwMode="auto">
            <a:xfrm>
              <a:off x="4242594" y="3509964"/>
              <a:ext cx="736600" cy="342900"/>
            </a:xfrm>
            <a:custGeom>
              <a:avLst/>
              <a:gdLst>
                <a:gd name="T0" fmla="*/ 188 w 195"/>
                <a:gd name="T1" fmla="*/ 91 h 91"/>
                <a:gd name="T2" fmla="*/ 189 w 195"/>
                <a:gd name="T3" fmla="*/ 91 h 91"/>
                <a:gd name="T4" fmla="*/ 192 w 195"/>
                <a:gd name="T5" fmla="*/ 84 h 91"/>
                <a:gd name="T6" fmla="*/ 95 w 195"/>
                <a:gd name="T7" fmla="*/ 40 h 91"/>
                <a:gd name="T8" fmla="*/ 8 w 195"/>
                <a:gd name="T9" fmla="*/ 2 h 91"/>
                <a:gd name="T10" fmla="*/ 3 w 195"/>
                <a:gd name="T11" fmla="*/ 9 h 91"/>
                <a:gd name="T12" fmla="*/ 90 w 195"/>
                <a:gd name="T13" fmla="*/ 46 h 91"/>
                <a:gd name="T14" fmla="*/ 188 w 195"/>
                <a:gd name="T15" fmla="*/ 91 h 91"/>
                <a:gd name="T16" fmla="*/ 191 w 195"/>
                <a:gd name="T17" fmla="*/ 84 h 91"/>
                <a:gd name="T18" fmla="*/ 189 w 195"/>
                <a:gd name="T19" fmla="*/ 84 h 91"/>
                <a:gd name="T20" fmla="*/ 188 w 195"/>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91">
                  <a:moveTo>
                    <a:pt x="188" y="91"/>
                  </a:moveTo>
                  <a:cubicBezTo>
                    <a:pt x="188" y="91"/>
                    <a:pt x="189" y="91"/>
                    <a:pt x="189" y="91"/>
                  </a:cubicBezTo>
                  <a:cubicBezTo>
                    <a:pt x="192" y="91"/>
                    <a:pt x="195" y="86"/>
                    <a:pt x="192" y="84"/>
                  </a:cubicBezTo>
                  <a:cubicBezTo>
                    <a:pt x="160" y="69"/>
                    <a:pt x="127" y="55"/>
                    <a:pt x="95" y="40"/>
                  </a:cubicBezTo>
                  <a:cubicBezTo>
                    <a:pt x="67" y="26"/>
                    <a:pt x="34" y="19"/>
                    <a:pt x="8" y="2"/>
                  </a:cubicBezTo>
                  <a:cubicBezTo>
                    <a:pt x="5" y="0"/>
                    <a:pt x="0" y="6"/>
                    <a:pt x="3" y="9"/>
                  </a:cubicBezTo>
                  <a:cubicBezTo>
                    <a:pt x="30" y="26"/>
                    <a:pt x="62" y="32"/>
                    <a:pt x="90" y="46"/>
                  </a:cubicBezTo>
                  <a:cubicBezTo>
                    <a:pt x="122" y="62"/>
                    <a:pt x="155" y="76"/>
                    <a:pt x="188" y="91"/>
                  </a:cubicBezTo>
                  <a:cubicBezTo>
                    <a:pt x="189" y="89"/>
                    <a:pt x="190" y="86"/>
                    <a:pt x="191" y="84"/>
                  </a:cubicBezTo>
                  <a:cubicBezTo>
                    <a:pt x="190" y="84"/>
                    <a:pt x="190" y="84"/>
                    <a:pt x="189" y="84"/>
                  </a:cubicBezTo>
                  <a:cubicBezTo>
                    <a:pt x="186" y="84"/>
                    <a:pt x="183" y="91"/>
                    <a:pt x="188" y="91"/>
                  </a:cubicBezTo>
                  <a:close/>
                </a:path>
              </a:pathLst>
            </a:custGeom>
            <a:grpFill/>
            <a:ln w="76200">
              <a:solidFill>
                <a:srgbClr val="9E4E06"/>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Freeform 13"/>
            <p:cNvSpPr/>
            <p:nvPr/>
          </p:nvSpPr>
          <p:spPr bwMode="auto">
            <a:xfrm>
              <a:off x="4024313" y="3409951"/>
              <a:ext cx="255588" cy="136525"/>
            </a:xfrm>
            <a:custGeom>
              <a:avLst/>
              <a:gdLst>
                <a:gd name="T0" fmla="*/ 64 w 68"/>
                <a:gd name="T1" fmla="*/ 27 h 36"/>
                <a:gd name="T2" fmla="*/ 7 w 68"/>
                <a:gd name="T3" fmla="*/ 2 h 36"/>
                <a:gd name="T4" fmla="*/ 3 w 68"/>
                <a:gd name="T5" fmla="*/ 9 h 36"/>
                <a:gd name="T6" fmla="*/ 28 w 68"/>
                <a:gd name="T7" fmla="*/ 33 h 36"/>
                <a:gd name="T8" fmla="*/ 35 w 68"/>
                <a:gd name="T9" fmla="*/ 28 h 36"/>
                <a:gd name="T10" fmla="*/ 7 w 68"/>
                <a:gd name="T11" fmla="*/ 4 h 36"/>
                <a:gd name="T12" fmla="*/ 3 w 68"/>
                <a:gd name="T13" fmla="*/ 11 h 36"/>
                <a:gd name="T14" fmla="*/ 26 w 68"/>
                <a:gd name="T15" fmla="*/ 17 h 36"/>
                <a:gd name="T16" fmla="*/ 52 w 68"/>
                <a:gd name="T17" fmla="*/ 17 h 36"/>
                <a:gd name="T18" fmla="*/ 53 w 68"/>
                <a:gd name="T19" fmla="*/ 9 h 36"/>
                <a:gd name="T20" fmla="*/ 31 w 68"/>
                <a:gd name="T21" fmla="*/ 9 h 36"/>
                <a:gd name="T22" fmla="*/ 7 w 68"/>
                <a:gd name="T23" fmla="*/ 4 h 36"/>
                <a:gd name="T24" fmla="*/ 3 w 68"/>
                <a:gd name="T25" fmla="*/ 11 h 36"/>
                <a:gd name="T26" fmla="*/ 29 w 68"/>
                <a:gd name="T27" fmla="*/ 33 h 36"/>
                <a:gd name="T28" fmla="*/ 35 w 68"/>
                <a:gd name="T29" fmla="*/ 29 h 36"/>
                <a:gd name="T30" fmla="*/ 7 w 68"/>
                <a:gd name="T31" fmla="*/ 1 h 36"/>
                <a:gd name="T32" fmla="*/ 3 w 68"/>
                <a:gd name="T33" fmla="*/ 8 h 36"/>
                <a:gd name="T34" fmla="*/ 59 w 68"/>
                <a:gd name="T35" fmla="*/ 34 h 36"/>
                <a:gd name="T36" fmla="*/ 64 w 68"/>
                <a:gd name="T37" fmla="*/ 2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36">
                  <a:moveTo>
                    <a:pt x="64" y="27"/>
                  </a:moveTo>
                  <a:cubicBezTo>
                    <a:pt x="45" y="18"/>
                    <a:pt x="26" y="11"/>
                    <a:pt x="7" y="2"/>
                  </a:cubicBezTo>
                  <a:cubicBezTo>
                    <a:pt x="6" y="4"/>
                    <a:pt x="5" y="6"/>
                    <a:pt x="3" y="9"/>
                  </a:cubicBezTo>
                  <a:cubicBezTo>
                    <a:pt x="12" y="12"/>
                    <a:pt x="26" y="23"/>
                    <a:pt x="28" y="33"/>
                  </a:cubicBezTo>
                  <a:cubicBezTo>
                    <a:pt x="30" y="31"/>
                    <a:pt x="32" y="29"/>
                    <a:pt x="35" y="28"/>
                  </a:cubicBezTo>
                  <a:cubicBezTo>
                    <a:pt x="26" y="19"/>
                    <a:pt x="17" y="12"/>
                    <a:pt x="7" y="4"/>
                  </a:cubicBezTo>
                  <a:cubicBezTo>
                    <a:pt x="6" y="6"/>
                    <a:pt x="5" y="9"/>
                    <a:pt x="3" y="11"/>
                  </a:cubicBezTo>
                  <a:cubicBezTo>
                    <a:pt x="11" y="12"/>
                    <a:pt x="18" y="16"/>
                    <a:pt x="26" y="17"/>
                  </a:cubicBezTo>
                  <a:cubicBezTo>
                    <a:pt x="34" y="18"/>
                    <a:pt x="43" y="17"/>
                    <a:pt x="52" y="17"/>
                  </a:cubicBezTo>
                  <a:cubicBezTo>
                    <a:pt x="55" y="17"/>
                    <a:pt x="58" y="9"/>
                    <a:pt x="53" y="9"/>
                  </a:cubicBezTo>
                  <a:cubicBezTo>
                    <a:pt x="46" y="9"/>
                    <a:pt x="39" y="9"/>
                    <a:pt x="31" y="9"/>
                  </a:cubicBezTo>
                  <a:cubicBezTo>
                    <a:pt x="23" y="9"/>
                    <a:pt x="15" y="5"/>
                    <a:pt x="7" y="4"/>
                  </a:cubicBezTo>
                  <a:cubicBezTo>
                    <a:pt x="3" y="3"/>
                    <a:pt x="0" y="8"/>
                    <a:pt x="3" y="11"/>
                  </a:cubicBezTo>
                  <a:cubicBezTo>
                    <a:pt x="12" y="18"/>
                    <a:pt x="21" y="25"/>
                    <a:pt x="29" y="33"/>
                  </a:cubicBezTo>
                  <a:cubicBezTo>
                    <a:pt x="31" y="36"/>
                    <a:pt x="36" y="32"/>
                    <a:pt x="35" y="29"/>
                  </a:cubicBezTo>
                  <a:cubicBezTo>
                    <a:pt x="32" y="17"/>
                    <a:pt x="17" y="6"/>
                    <a:pt x="7" y="1"/>
                  </a:cubicBezTo>
                  <a:cubicBezTo>
                    <a:pt x="3" y="0"/>
                    <a:pt x="0" y="7"/>
                    <a:pt x="3" y="8"/>
                  </a:cubicBezTo>
                  <a:cubicBezTo>
                    <a:pt x="21" y="17"/>
                    <a:pt x="41" y="25"/>
                    <a:pt x="59" y="34"/>
                  </a:cubicBezTo>
                  <a:cubicBezTo>
                    <a:pt x="63" y="36"/>
                    <a:pt x="68" y="29"/>
                    <a:pt x="64" y="27"/>
                  </a:cubicBezTo>
                  <a:close/>
                </a:path>
              </a:pathLst>
            </a:custGeom>
            <a:grpFill/>
            <a:ln w="76200">
              <a:solidFill>
                <a:srgbClr val="9E4E06"/>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 name="Rectangle 2"/>
          <p:cNvSpPr/>
          <p:nvPr/>
        </p:nvSpPr>
        <p:spPr>
          <a:xfrm>
            <a:off x="2048770" y="1700183"/>
            <a:ext cx="7998407" cy="156966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 </a:t>
            </a:r>
            <a:r>
              <a:rPr kumimoji="0" lang="en-US" sz="4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sz="4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4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4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endParaRPr kumimoji="0" lang="en-US" sz="4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4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nhút</a:t>
            </a:r>
            <a:r>
              <a:rPr kumimoji="0" lang="en-US" sz="4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nhát</a:t>
            </a:r>
            <a:r>
              <a:rPr kumimoji="0" lang="en-US" sz="4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 name="Picture 1"/>
          <p:cNvPicPr>
            <a:picLocks noChangeAspect="1"/>
          </p:cNvPicPr>
          <p:nvPr/>
        </p:nvPicPr>
        <p:blipFill>
          <a:blip r:embed="rId6"/>
          <a:stretch>
            <a:fillRect/>
          </a:stretch>
        </p:blipFill>
        <p:spPr>
          <a:xfrm>
            <a:off x="5102187" y="413631"/>
            <a:ext cx="1725318" cy="768163"/>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016" y="5808117"/>
            <a:ext cx="1438011" cy="1032340"/>
          </a:xfrm>
          <a:prstGeom prst="rect">
            <a:avLst/>
          </a:prstGeom>
        </p:spPr>
      </p:pic>
    </p:spTree>
    <p:extLst>
      <p:ext uri="{BB962C8B-B14F-4D97-AF65-F5344CB8AC3E}">
        <p14:creationId xmlns:p14="http://schemas.microsoft.com/office/powerpoint/2010/main" val="189093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8000" b="-49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3934752" y="-678237"/>
            <a:ext cx="4148351" cy="1764384"/>
          </a:xfrm>
          <a:prstGeom prst="rect">
            <a:avLst/>
          </a:prstGeom>
        </p:spPr>
      </p:pic>
      <p:sp>
        <p:nvSpPr>
          <p:cNvPr id="13" name="Google Shape;1129;p13"/>
          <p:cNvSpPr/>
          <p:nvPr/>
        </p:nvSpPr>
        <p:spPr>
          <a:xfrm>
            <a:off x="1398664" y="3249716"/>
            <a:ext cx="9070871" cy="1418923"/>
          </a:xfrm>
          <a:prstGeom prst="roundRect">
            <a:avLst>
              <a:gd name="adj" fmla="val 16667"/>
            </a:avLst>
          </a:prstGeom>
          <a:solidFill>
            <a:schemeClr val="bg1"/>
          </a:solidFill>
          <a:ln w="57150" cap="flat" cmpd="sng">
            <a:solidFill>
              <a:srgbClr val="000000"/>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Tx/>
              <a:buSzTx/>
              <a:buFont typeface="Arial"/>
              <a:buNone/>
              <a:tabLst/>
              <a:defRPr/>
            </a:pPr>
            <a:endParaRPr kumimoji="0" sz="1351"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4" name="Google Shape;1131;p13"/>
          <p:cNvSpPr/>
          <p:nvPr/>
        </p:nvSpPr>
        <p:spPr>
          <a:xfrm>
            <a:off x="1403165" y="5118605"/>
            <a:ext cx="9005169" cy="1379025"/>
          </a:xfrm>
          <a:prstGeom prst="roundRect">
            <a:avLst>
              <a:gd name="adj" fmla="val 16667"/>
            </a:avLst>
          </a:prstGeom>
          <a:solidFill>
            <a:schemeClr val="bg1"/>
          </a:solidFill>
          <a:ln w="57150" cap="flat" cmpd="sng">
            <a:solidFill>
              <a:srgbClr val="000000"/>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Tx/>
              <a:buSzTx/>
              <a:buFont typeface="Arial"/>
              <a:buNone/>
              <a:tabLst/>
              <a:defRPr/>
            </a:pPr>
            <a:endParaRPr kumimoji="0" sz="1351"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8" name="Google Shape;1140;p13"/>
          <p:cNvSpPr/>
          <p:nvPr/>
        </p:nvSpPr>
        <p:spPr>
          <a:xfrm>
            <a:off x="1551182" y="5274696"/>
            <a:ext cx="8765836" cy="1107941"/>
          </a:xfrm>
          <a:prstGeom prst="rect">
            <a:avLst/>
          </a:prstGeom>
          <a:noFill/>
          <a:ln>
            <a:noFill/>
          </a:ln>
        </p:spPr>
        <p:txBody>
          <a:bodyPr spcFirstLastPara="1" wrap="square" lIns="121900" tIns="60933" rIns="121900" bIns="60933" anchor="t" anchorCtr="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 2: chúng gặp lại nhau khi nhím nâu tránh mưa đúng vào nhà của nhím trắng.</a:t>
            </a:r>
            <a:endParaRPr kumimoji="0" lang="en-US" sz="32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Google Shape;1140;p13"/>
          <p:cNvSpPr/>
          <p:nvPr/>
        </p:nvSpPr>
        <p:spPr>
          <a:xfrm>
            <a:off x="1403165" y="3447352"/>
            <a:ext cx="8830726" cy="1107941"/>
          </a:xfrm>
          <a:prstGeom prst="rect">
            <a:avLst/>
          </a:prstGeom>
          <a:noFill/>
          <a:ln>
            <a:noFill/>
          </a:ln>
        </p:spPr>
        <p:txBody>
          <a:bodyPr spcFirstLastPara="1" wrap="square" lIns="121900" tIns="60933" rIns="121900" bIns="60933" anchor="t" anchorCtr="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 1: nhím trắng và nhím nâu gặp nhau vào một buổi sáng, khi nhím nâu đang đi kiếm quả cây</a:t>
            </a:r>
            <a:endParaRPr kumimoji="0" lang="en-US" sz="32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p:cNvGrpSpPr/>
          <p:nvPr/>
        </p:nvGrpSpPr>
        <p:grpSpPr>
          <a:xfrm>
            <a:off x="1294679" y="1287749"/>
            <a:ext cx="9451357" cy="1629621"/>
            <a:chOff x="1275783" y="1209822"/>
            <a:chExt cx="9451357" cy="1123712"/>
          </a:xfrm>
        </p:grpSpPr>
        <p:sp>
          <p:nvSpPr>
            <p:cNvPr id="23" name="Rounded Rectangle 22"/>
            <p:cNvSpPr/>
            <p:nvPr/>
          </p:nvSpPr>
          <p:spPr>
            <a:xfrm>
              <a:off x="1275783" y="1209822"/>
              <a:ext cx="9451357" cy="1123712"/>
            </a:xfrm>
            <a:prstGeom prst="roundRect">
              <a:avLst/>
            </a:prstGeom>
            <a:solidFill>
              <a:srgbClr val="FDE1A9">
                <a:alpha val="9700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21"/>
            <p:cNvSpPr/>
            <p:nvPr/>
          </p:nvSpPr>
          <p:spPr>
            <a:xfrm>
              <a:off x="1438179" y="1314981"/>
              <a:ext cx="9126564"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0942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4" name="组合 74"/>
          <p:cNvGrpSpPr/>
          <p:nvPr/>
        </p:nvGrpSpPr>
        <p:grpSpPr>
          <a:xfrm rot="9488170">
            <a:off x="10470465" y="6192978"/>
            <a:ext cx="1382371" cy="600676"/>
            <a:chOff x="4024313" y="3409951"/>
            <a:chExt cx="954881" cy="442913"/>
          </a:xfrm>
          <a:solidFill>
            <a:srgbClr val="904806"/>
          </a:solidFill>
        </p:grpSpPr>
        <p:sp>
          <p:nvSpPr>
            <p:cNvPr id="25" name="Freeform 12"/>
            <p:cNvSpPr/>
            <p:nvPr/>
          </p:nvSpPr>
          <p:spPr bwMode="auto">
            <a:xfrm>
              <a:off x="4242594" y="3509964"/>
              <a:ext cx="736600" cy="342900"/>
            </a:xfrm>
            <a:custGeom>
              <a:avLst/>
              <a:gdLst>
                <a:gd name="T0" fmla="*/ 188 w 195"/>
                <a:gd name="T1" fmla="*/ 91 h 91"/>
                <a:gd name="T2" fmla="*/ 189 w 195"/>
                <a:gd name="T3" fmla="*/ 91 h 91"/>
                <a:gd name="T4" fmla="*/ 192 w 195"/>
                <a:gd name="T5" fmla="*/ 84 h 91"/>
                <a:gd name="T6" fmla="*/ 95 w 195"/>
                <a:gd name="T7" fmla="*/ 40 h 91"/>
                <a:gd name="T8" fmla="*/ 8 w 195"/>
                <a:gd name="T9" fmla="*/ 2 h 91"/>
                <a:gd name="T10" fmla="*/ 3 w 195"/>
                <a:gd name="T11" fmla="*/ 9 h 91"/>
                <a:gd name="T12" fmla="*/ 90 w 195"/>
                <a:gd name="T13" fmla="*/ 46 h 91"/>
                <a:gd name="T14" fmla="*/ 188 w 195"/>
                <a:gd name="T15" fmla="*/ 91 h 91"/>
                <a:gd name="T16" fmla="*/ 191 w 195"/>
                <a:gd name="T17" fmla="*/ 84 h 91"/>
                <a:gd name="T18" fmla="*/ 189 w 195"/>
                <a:gd name="T19" fmla="*/ 84 h 91"/>
                <a:gd name="T20" fmla="*/ 188 w 195"/>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91">
                  <a:moveTo>
                    <a:pt x="188" y="91"/>
                  </a:moveTo>
                  <a:cubicBezTo>
                    <a:pt x="188" y="91"/>
                    <a:pt x="189" y="91"/>
                    <a:pt x="189" y="91"/>
                  </a:cubicBezTo>
                  <a:cubicBezTo>
                    <a:pt x="192" y="91"/>
                    <a:pt x="195" y="86"/>
                    <a:pt x="192" y="84"/>
                  </a:cubicBezTo>
                  <a:cubicBezTo>
                    <a:pt x="160" y="69"/>
                    <a:pt x="127" y="55"/>
                    <a:pt x="95" y="40"/>
                  </a:cubicBezTo>
                  <a:cubicBezTo>
                    <a:pt x="67" y="26"/>
                    <a:pt x="34" y="19"/>
                    <a:pt x="8" y="2"/>
                  </a:cubicBezTo>
                  <a:cubicBezTo>
                    <a:pt x="5" y="0"/>
                    <a:pt x="0" y="6"/>
                    <a:pt x="3" y="9"/>
                  </a:cubicBezTo>
                  <a:cubicBezTo>
                    <a:pt x="30" y="26"/>
                    <a:pt x="62" y="32"/>
                    <a:pt x="90" y="46"/>
                  </a:cubicBezTo>
                  <a:cubicBezTo>
                    <a:pt x="122" y="62"/>
                    <a:pt x="155" y="76"/>
                    <a:pt x="188" y="91"/>
                  </a:cubicBezTo>
                  <a:cubicBezTo>
                    <a:pt x="189" y="89"/>
                    <a:pt x="190" y="86"/>
                    <a:pt x="191" y="84"/>
                  </a:cubicBezTo>
                  <a:cubicBezTo>
                    <a:pt x="190" y="84"/>
                    <a:pt x="190" y="84"/>
                    <a:pt x="189" y="84"/>
                  </a:cubicBezTo>
                  <a:cubicBezTo>
                    <a:pt x="186" y="84"/>
                    <a:pt x="183" y="91"/>
                    <a:pt x="188" y="91"/>
                  </a:cubicBezTo>
                  <a:close/>
                </a:path>
              </a:pathLst>
            </a:custGeom>
            <a:grpFill/>
            <a:ln w="76200">
              <a:solidFill>
                <a:srgbClr val="9E4E06"/>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Freeform 13"/>
            <p:cNvSpPr/>
            <p:nvPr/>
          </p:nvSpPr>
          <p:spPr bwMode="auto">
            <a:xfrm>
              <a:off x="4024313" y="3409951"/>
              <a:ext cx="255588" cy="136525"/>
            </a:xfrm>
            <a:custGeom>
              <a:avLst/>
              <a:gdLst>
                <a:gd name="T0" fmla="*/ 64 w 68"/>
                <a:gd name="T1" fmla="*/ 27 h 36"/>
                <a:gd name="T2" fmla="*/ 7 w 68"/>
                <a:gd name="T3" fmla="*/ 2 h 36"/>
                <a:gd name="T4" fmla="*/ 3 w 68"/>
                <a:gd name="T5" fmla="*/ 9 h 36"/>
                <a:gd name="T6" fmla="*/ 28 w 68"/>
                <a:gd name="T7" fmla="*/ 33 h 36"/>
                <a:gd name="T8" fmla="*/ 35 w 68"/>
                <a:gd name="T9" fmla="*/ 28 h 36"/>
                <a:gd name="T10" fmla="*/ 7 w 68"/>
                <a:gd name="T11" fmla="*/ 4 h 36"/>
                <a:gd name="T12" fmla="*/ 3 w 68"/>
                <a:gd name="T13" fmla="*/ 11 h 36"/>
                <a:gd name="T14" fmla="*/ 26 w 68"/>
                <a:gd name="T15" fmla="*/ 17 h 36"/>
                <a:gd name="T16" fmla="*/ 52 w 68"/>
                <a:gd name="T17" fmla="*/ 17 h 36"/>
                <a:gd name="T18" fmla="*/ 53 w 68"/>
                <a:gd name="T19" fmla="*/ 9 h 36"/>
                <a:gd name="T20" fmla="*/ 31 w 68"/>
                <a:gd name="T21" fmla="*/ 9 h 36"/>
                <a:gd name="T22" fmla="*/ 7 w 68"/>
                <a:gd name="T23" fmla="*/ 4 h 36"/>
                <a:gd name="T24" fmla="*/ 3 w 68"/>
                <a:gd name="T25" fmla="*/ 11 h 36"/>
                <a:gd name="T26" fmla="*/ 29 w 68"/>
                <a:gd name="T27" fmla="*/ 33 h 36"/>
                <a:gd name="T28" fmla="*/ 35 w 68"/>
                <a:gd name="T29" fmla="*/ 29 h 36"/>
                <a:gd name="T30" fmla="*/ 7 w 68"/>
                <a:gd name="T31" fmla="*/ 1 h 36"/>
                <a:gd name="T32" fmla="*/ 3 w 68"/>
                <a:gd name="T33" fmla="*/ 8 h 36"/>
                <a:gd name="T34" fmla="*/ 59 w 68"/>
                <a:gd name="T35" fmla="*/ 34 h 36"/>
                <a:gd name="T36" fmla="*/ 64 w 68"/>
                <a:gd name="T37" fmla="*/ 2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36">
                  <a:moveTo>
                    <a:pt x="64" y="27"/>
                  </a:moveTo>
                  <a:cubicBezTo>
                    <a:pt x="45" y="18"/>
                    <a:pt x="26" y="11"/>
                    <a:pt x="7" y="2"/>
                  </a:cubicBezTo>
                  <a:cubicBezTo>
                    <a:pt x="6" y="4"/>
                    <a:pt x="5" y="6"/>
                    <a:pt x="3" y="9"/>
                  </a:cubicBezTo>
                  <a:cubicBezTo>
                    <a:pt x="12" y="12"/>
                    <a:pt x="26" y="23"/>
                    <a:pt x="28" y="33"/>
                  </a:cubicBezTo>
                  <a:cubicBezTo>
                    <a:pt x="30" y="31"/>
                    <a:pt x="32" y="29"/>
                    <a:pt x="35" y="28"/>
                  </a:cubicBezTo>
                  <a:cubicBezTo>
                    <a:pt x="26" y="19"/>
                    <a:pt x="17" y="12"/>
                    <a:pt x="7" y="4"/>
                  </a:cubicBezTo>
                  <a:cubicBezTo>
                    <a:pt x="6" y="6"/>
                    <a:pt x="5" y="9"/>
                    <a:pt x="3" y="11"/>
                  </a:cubicBezTo>
                  <a:cubicBezTo>
                    <a:pt x="11" y="12"/>
                    <a:pt x="18" y="16"/>
                    <a:pt x="26" y="17"/>
                  </a:cubicBezTo>
                  <a:cubicBezTo>
                    <a:pt x="34" y="18"/>
                    <a:pt x="43" y="17"/>
                    <a:pt x="52" y="17"/>
                  </a:cubicBezTo>
                  <a:cubicBezTo>
                    <a:pt x="55" y="17"/>
                    <a:pt x="58" y="9"/>
                    <a:pt x="53" y="9"/>
                  </a:cubicBezTo>
                  <a:cubicBezTo>
                    <a:pt x="46" y="9"/>
                    <a:pt x="39" y="9"/>
                    <a:pt x="31" y="9"/>
                  </a:cubicBezTo>
                  <a:cubicBezTo>
                    <a:pt x="23" y="9"/>
                    <a:pt x="15" y="5"/>
                    <a:pt x="7" y="4"/>
                  </a:cubicBezTo>
                  <a:cubicBezTo>
                    <a:pt x="3" y="3"/>
                    <a:pt x="0" y="8"/>
                    <a:pt x="3" y="11"/>
                  </a:cubicBezTo>
                  <a:cubicBezTo>
                    <a:pt x="12" y="18"/>
                    <a:pt x="21" y="25"/>
                    <a:pt x="29" y="33"/>
                  </a:cubicBezTo>
                  <a:cubicBezTo>
                    <a:pt x="31" y="36"/>
                    <a:pt x="36" y="32"/>
                    <a:pt x="35" y="29"/>
                  </a:cubicBezTo>
                  <a:cubicBezTo>
                    <a:pt x="32" y="17"/>
                    <a:pt x="17" y="6"/>
                    <a:pt x="7" y="1"/>
                  </a:cubicBezTo>
                  <a:cubicBezTo>
                    <a:pt x="3" y="0"/>
                    <a:pt x="0" y="7"/>
                    <a:pt x="3" y="8"/>
                  </a:cubicBezTo>
                  <a:cubicBezTo>
                    <a:pt x="21" y="17"/>
                    <a:pt x="41" y="25"/>
                    <a:pt x="59" y="34"/>
                  </a:cubicBezTo>
                  <a:cubicBezTo>
                    <a:pt x="63" y="36"/>
                    <a:pt x="68" y="29"/>
                    <a:pt x="64" y="27"/>
                  </a:cubicBezTo>
                  <a:close/>
                </a:path>
              </a:pathLst>
            </a:custGeom>
            <a:grpFill/>
            <a:ln w="76200">
              <a:solidFill>
                <a:srgbClr val="9E4E06"/>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035756" y="-684845"/>
            <a:ext cx="487363" cy="487363"/>
          </a:xfrm>
          <a:prstGeom prst="rect">
            <a:avLst/>
          </a:prstGeom>
        </p:spPr>
      </p:pic>
      <p:sp>
        <p:nvSpPr>
          <p:cNvPr id="4" name="Rectangle 3"/>
          <p:cNvSpPr/>
          <p:nvPr/>
        </p:nvSpPr>
        <p:spPr>
          <a:xfrm>
            <a:off x="1551182" y="1374404"/>
            <a:ext cx="9113656"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trắng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5" name="Picture 4"/>
          <p:cNvPicPr>
            <a:picLocks noChangeAspect="1"/>
          </p:cNvPicPr>
          <p:nvPr/>
        </p:nvPicPr>
        <p:blipFill>
          <a:blip r:embed="rId9"/>
          <a:stretch>
            <a:fillRect/>
          </a:stretch>
        </p:blipFill>
        <p:spPr>
          <a:xfrm>
            <a:off x="5115022" y="213243"/>
            <a:ext cx="1810669" cy="774259"/>
          </a:xfrm>
          <a:prstGeom prst="rect">
            <a:avLst/>
          </a:prstGeom>
        </p:spPr>
      </p:pic>
      <p:pic>
        <p:nvPicPr>
          <p:cNvPr id="29" name="Picture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62290" y="5118605"/>
            <a:ext cx="1667814" cy="1667814"/>
          </a:xfrm>
          <a:prstGeom prst="rect">
            <a:avLst/>
          </a:prstGeom>
        </p:spPr>
      </p:pic>
    </p:spTree>
    <p:extLst>
      <p:ext uri="{BB962C8B-B14F-4D97-AF65-F5344CB8AC3E}">
        <p14:creationId xmlns:p14="http://schemas.microsoft.com/office/powerpoint/2010/main" val="266197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bldLst>
      <p:bldP spid="13" grpId="0" animBg="1"/>
      <p:bldP spid="14" grpId="0" animBg="1"/>
      <p:bldP spid="18"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4049121" y="-541760"/>
            <a:ext cx="4148351" cy="1764384"/>
          </a:xfrm>
          <a:prstGeom prst="rect">
            <a:avLst/>
          </a:prstGeom>
        </p:spPr>
      </p:pic>
      <p:grpSp>
        <p:nvGrpSpPr>
          <p:cNvPr id="24" name="Group 23"/>
          <p:cNvGrpSpPr/>
          <p:nvPr/>
        </p:nvGrpSpPr>
        <p:grpSpPr>
          <a:xfrm>
            <a:off x="1238250" y="1252776"/>
            <a:ext cx="10506075" cy="1566623"/>
            <a:chOff x="2476426" y="1209822"/>
            <a:chExt cx="7287905" cy="1123712"/>
          </a:xfrm>
        </p:grpSpPr>
        <p:sp>
          <p:nvSpPr>
            <p:cNvPr id="25" name="Rounded Rectangle 24"/>
            <p:cNvSpPr/>
            <p:nvPr/>
          </p:nvSpPr>
          <p:spPr>
            <a:xfrm>
              <a:off x="2476426" y="1209822"/>
              <a:ext cx="7287905" cy="1123712"/>
            </a:xfrm>
            <a:prstGeom prst="roundRect">
              <a:avLst/>
            </a:prstGeom>
            <a:solidFill>
              <a:srgbClr val="FDE1A9">
                <a:alpha val="9700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25"/>
            <p:cNvSpPr/>
            <p:nvPr/>
          </p:nvSpPr>
          <p:spPr>
            <a:xfrm>
              <a:off x="2826209" y="1328628"/>
              <a:ext cx="6524647"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0942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7" name="Rounded Rectangle 26"/>
          <p:cNvSpPr/>
          <p:nvPr/>
        </p:nvSpPr>
        <p:spPr>
          <a:xfrm>
            <a:off x="1375519" y="3315126"/>
            <a:ext cx="9528048" cy="2582656"/>
          </a:xfrm>
          <a:prstGeom prst="roundRect">
            <a:avLst/>
          </a:prstGeom>
          <a:solidFill>
            <a:schemeClr val="accent3">
              <a:lumMod val="40000"/>
              <a:lumOff val="60000"/>
            </a:schemeClr>
          </a:solidFill>
          <a:ln>
            <a:solidFill>
              <a:schemeClr val="accent3">
                <a:lumMod val="75000"/>
              </a:schemeClr>
            </a:solidFill>
          </a:ln>
          <a:effectLst>
            <a:glow rad="139700">
              <a:schemeClr val="accent3">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Pts val="4400"/>
              <a:buFontTx/>
              <a:buNone/>
              <a:tabLst/>
              <a:defRPr/>
            </a:pP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trắng</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tốt</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bụng</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thân</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thiện</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vẻ</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buồn</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组合 74"/>
          <p:cNvGrpSpPr/>
          <p:nvPr/>
        </p:nvGrpSpPr>
        <p:grpSpPr>
          <a:xfrm rot="9488170">
            <a:off x="10406120" y="6161413"/>
            <a:ext cx="1382371" cy="600676"/>
            <a:chOff x="4024313" y="3409951"/>
            <a:chExt cx="954881" cy="442913"/>
          </a:xfrm>
          <a:solidFill>
            <a:srgbClr val="904806"/>
          </a:solidFill>
        </p:grpSpPr>
        <p:sp>
          <p:nvSpPr>
            <p:cNvPr id="10" name="Freeform 12"/>
            <p:cNvSpPr/>
            <p:nvPr/>
          </p:nvSpPr>
          <p:spPr bwMode="auto">
            <a:xfrm>
              <a:off x="4242594" y="3509964"/>
              <a:ext cx="736600" cy="342900"/>
            </a:xfrm>
            <a:custGeom>
              <a:avLst/>
              <a:gdLst>
                <a:gd name="T0" fmla="*/ 188 w 195"/>
                <a:gd name="T1" fmla="*/ 91 h 91"/>
                <a:gd name="T2" fmla="*/ 189 w 195"/>
                <a:gd name="T3" fmla="*/ 91 h 91"/>
                <a:gd name="T4" fmla="*/ 192 w 195"/>
                <a:gd name="T5" fmla="*/ 84 h 91"/>
                <a:gd name="T6" fmla="*/ 95 w 195"/>
                <a:gd name="T7" fmla="*/ 40 h 91"/>
                <a:gd name="T8" fmla="*/ 8 w 195"/>
                <a:gd name="T9" fmla="*/ 2 h 91"/>
                <a:gd name="T10" fmla="*/ 3 w 195"/>
                <a:gd name="T11" fmla="*/ 9 h 91"/>
                <a:gd name="T12" fmla="*/ 90 w 195"/>
                <a:gd name="T13" fmla="*/ 46 h 91"/>
                <a:gd name="T14" fmla="*/ 188 w 195"/>
                <a:gd name="T15" fmla="*/ 91 h 91"/>
                <a:gd name="T16" fmla="*/ 191 w 195"/>
                <a:gd name="T17" fmla="*/ 84 h 91"/>
                <a:gd name="T18" fmla="*/ 189 w 195"/>
                <a:gd name="T19" fmla="*/ 84 h 91"/>
                <a:gd name="T20" fmla="*/ 188 w 195"/>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91">
                  <a:moveTo>
                    <a:pt x="188" y="91"/>
                  </a:moveTo>
                  <a:cubicBezTo>
                    <a:pt x="188" y="91"/>
                    <a:pt x="189" y="91"/>
                    <a:pt x="189" y="91"/>
                  </a:cubicBezTo>
                  <a:cubicBezTo>
                    <a:pt x="192" y="91"/>
                    <a:pt x="195" y="86"/>
                    <a:pt x="192" y="84"/>
                  </a:cubicBezTo>
                  <a:cubicBezTo>
                    <a:pt x="160" y="69"/>
                    <a:pt x="127" y="55"/>
                    <a:pt x="95" y="40"/>
                  </a:cubicBezTo>
                  <a:cubicBezTo>
                    <a:pt x="67" y="26"/>
                    <a:pt x="34" y="19"/>
                    <a:pt x="8" y="2"/>
                  </a:cubicBezTo>
                  <a:cubicBezTo>
                    <a:pt x="5" y="0"/>
                    <a:pt x="0" y="6"/>
                    <a:pt x="3" y="9"/>
                  </a:cubicBezTo>
                  <a:cubicBezTo>
                    <a:pt x="30" y="26"/>
                    <a:pt x="62" y="32"/>
                    <a:pt x="90" y="46"/>
                  </a:cubicBezTo>
                  <a:cubicBezTo>
                    <a:pt x="122" y="62"/>
                    <a:pt x="155" y="76"/>
                    <a:pt x="188" y="91"/>
                  </a:cubicBezTo>
                  <a:cubicBezTo>
                    <a:pt x="189" y="89"/>
                    <a:pt x="190" y="86"/>
                    <a:pt x="191" y="84"/>
                  </a:cubicBezTo>
                  <a:cubicBezTo>
                    <a:pt x="190" y="84"/>
                    <a:pt x="190" y="84"/>
                    <a:pt x="189" y="84"/>
                  </a:cubicBezTo>
                  <a:cubicBezTo>
                    <a:pt x="186" y="84"/>
                    <a:pt x="183" y="91"/>
                    <a:pt x="188" y="91"/>
                  </a:cubicBezTo>
                  <a:close/>
                </a:path>
              </a:pathLst>
            </a:custGeom>
            <a:grpFill/>
            <a:ln w="76200">
              <a:solidFill>
                <a:srgbClr val="9E4E06"/>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Freeform 13"/>
            <p:cNvSpPr/>
            <p:nvPr/>
          </p:nvSpPr>
          <p:spPr bwMode="auto">
            <a:xfrm>
              <a:off x="4024313" y="3409951"/>
              <a:ext cx="255588" cy="136525"/>
            </a:xfrm>
            <a:custGeom>
              <a:avLst/>
              <a:gdLst>
                <a:gd name="T0" fmla="*/ 64 w 68"/>
                <a:gd name="T1" fmla="*/ 27 h 36"/>
                <a:gd name="T2" fmla="*/ 7 w 68"/>
                <a:gd name="T3" fmla="*/ 2 h 36"/>
                <a:gd name="T4" fmla="*/ 3 w 68"/>
                <a:gd name="T5" fmla="*/ 9 h 36"/>
                <a:gd name="T6" fmla="*/ 28 w 68"/>
                <a:gd name="T7" fmla="*/ 33 h 36"/>
                <a:gd name="T8" fmla="*/ 35 w 68"/>
                <a:gd name="T9" fmla="*/ 28 h 36"/>
                <a:gd name="T10" fmla="*/ 7 w 68"/>
                <a:gd name="T11" fmla="*/ 4 h 36"/>
                <a:gd name="T12" fmla="*/ 3 w 68"/>
                <a:gd name="T13" fmla="*/ 11 h 36"/>
                <a:gd name="T14" fmla="*/ 26 w 68"/>
                <a:gd name="T15" fmla="*/ 17 h 36"/>
                <a:gd name="T16" fmla="*/ 52 w 68"/>
                <a:gd name="T17" fmla="*/ 17 h 36"/>
                <a:gd name="T18" fmla="*/ 53 w 68"/>
                <a:gd name="T19" fmla="*/ 9 h 36"/>
                <a:gd name="T20" fmla="*/ 31 w 68"/>
                <a:gd name="T21" fmla="*/ 9 h 36"/>
                <a:gd name="T22" fmla="*/ 7 w 68"/>
                <a:gd name="T23" fmla="*/ 4 h 36"/>
                <a:gd name="T24" fmla="*/ 3 w 68"/>
                <a:gd name="T25" fmla="*/ 11 h 36"/>
                <a:gd name="T26" fmla="*/ 29 w 68"/>
                <a:gd name="T27" fmla="*/ 33 h 36"/>
                <a:gd name="T28" fmla="*/ 35 w 68"/>
                <a:gd name="T29" fmla="*/ 29 h 36"/>
                <a:gd name="T30" fmla="*/ 7 w 68"/>
                <a:gd name="T31" fmla="*/ 1 h 36"/>
                <a:gd name="T32" fmla="*/ 3 w 68"/>
                <a:gd name="T33" fmla="*/ 8 h 36"/>
                <a:gd name="T34" fmla="*/ 59 w 68"/>
                <a:gd name="T35" fmla="*/ 34 h 36"/>
                <a:gd name="T36" fmla="*/ 64 w 68"/>
                <a:gd name="T37" fmla="*/ 2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36">
                  <a:moveTo>
                    <a:pt x="64" y="27"/>
                  </a:moveTo>
                  <a:cubicBezTo>
                    <a:pt x="45" y="18"/>
                    <a:pt x="26" y="11"/>
                    <a:pt x="7" y="2"/>
                  </a:cubicBezTo>
                  <a:cubicBezTo>
                    <a:pt x="6" y="4"/>
                    <a:pt x="5" y="6"/>
                    <a:pt x="3" y="9"/>
                  </a:cubicBezTo>
                  <a:cubicBezTo>
                    <a:pt x="12" y="12"/>
                    <a:pt x="26" y="23"/>
                    <a:pt x="28" y="33"/>
                  </a:cubicBezTo>
                  <a:cubicBezTo>
                    <a:pt x="30" y="31"/>
                    <a:pt x="32" y="29"/>
                    <a:pt x="35" y="28"/>
                  </a:cubicBezTo>
                  <a:cubicBezTo>
                    <a:pt x="26" y="19"/>
                    <a:pt x="17" y="12"/>
                    <a:pt x="7" y="4"/>
                  </a:cubicBezTo>
                  <a:cubicBezTo>
                    <a:pt x="6" y="6"/>
                    <a:pt x="5" y="9"/>
                    <a:pt x="3" y="11"/>
                  </a:cubicBezTo>
                  <a:cubicBezTo>
                    <a:pt x="11" y="12"/>
                    <a:pt x="18" y="16"/>
                    <a:pt x="26" y="17"/>
                  </a:cubicBezTo>
                  <a:cubicBezTo>
                    <a:pt x="34" y="18"/>
                    <a:pt x="43" y="17"/>
                    <a:pt x="52" y="17"/>
                  </a:cubicBezTo>
                  <a:cubicBezTo>
                    <a:pt x="55" y="17"/>
                    <a:pt x="58" y="9"/>
                    <a:pt x="53" y="9"/>
                  </a:cubicBezTo>
                  <a:cubicBezTo>
                    <a:pt x="46" y="9"/>
                    <a:pt x="39" y="9"/>
                    <a:pt x="31" y="9"/>
                  </a:cubicBezTo>
                  <a:cubicBezTo>
                    <a:pt x="23" y="9"/>
                    <a:pt x="15" y="5"/>
                    <a:pt x="7" y="4"/>
                  </a:cubicBezTo>
                  <a:cubicBezTo>
                    <a:pt x="3" y="3"/>
                    <a:pt x="0" y="8"/>
                    <a:pt x="3" y="11"/>
                  </a:cubicBezTo>
                  <a:cubicBezTo>
                    <a:pt x="12" y="18"/>
                    <a:pt x="21" y="25"/>
                    <a:pt x="29" y="33"/>
                  </a:cubicBezTo>
                  <a:cubicBezTo>
                    <a:pt x="31" y="36"/>
                    <a:pt x="36" y="32"/>
                    <a:pt x="35" y="29"/>
                  </a:cubicBezTo>
                  <a:cubicBezTo>
                    <a:pt x="32" y="17"/>
                    <a:pt x="17" y="6"/>
                    <a:pt x="7" y="1"/>
                  </a:cubicBezTo>
                  <a:cubicBezTo>
                    <a:pt x="3" y="0"/>
                    <a:pt x="0" y="7"/>
                    <a:pt x="3" y="8"/>
                  </a:cubicBezTo>
                  <a:cubicBezTo>
                    <a:pt x="21" y="17"/>
                    <a:pt x="41" y="25"/>
                    <a:pt x="59" y="34"/>
                  </a:cubicBezTo>
                  <a:cubicBezTo>
                    <a:pt x="63" y="36"/>
                    <a:pt x="68" y="29"/>
                    <a:pt x="64" y="27"/>
                  </a:cubicBezTo>
                  <a:close/>
                </a:path>
              </a:pathLst>
            </a:custGeom>
            <a:grpFill/>
            <a:ln w="76200">
              <a:solidFill>
                <a:srgbClr val="9E4E06"/>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 name="Rectangle 1"/>
          <p:cNvSpPr/>
          <p:nvPr/>
        </p:nvSpPr>
        <p:spPr>
          <a:xfrm>
            <a:off x="1238250" y="1347057"/>
            <a:ext cx="10414258"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trắng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3" name="Picture 2"/>
          <p:cNvPicPr>
            <a:picLocks noChangeAspect="1"/>
          </p:cNvPicPr>
          <p:nvPr/>
        </p:nvPicPr>
        <p:blipFill>
          <a:blip r:embed="rId6"/>
          <a:stretch>
            <a:fillRect/>
          </a:stretch>
        </p:blipFill>
        <p:spPr>
          <a:xfrm>
            <a:off x="5190665" y="354483"/>
            <a:ext cx="1810669" cy="768163"/>
          </a:xfrm>
          <a:prstGeom prst="rect">
            <a:avLst/>
          </a:prstGeom>
        </p:spPr>
      </p:pic>
    </p:spTree>
    <p:extLst>
      <p:ext uri="{BB962C8B-B14F-4D97-AF65-F5344CB8AC3E}">
        <p14:creationId xmlns:p14="http://schemas.microsoft.com/office/powerpoint/2010/main" val="297299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3934752" y="-678237"/>
            <a:ext cx="4148351" cy="1764384"/>
          </a:xfrm>
          <a:prstGeom prst="rect">
            <a:avLst/>
          </a:prstGeom>
        </p:spPr>
      </p:pic>
      <p:grpSp>
        <p:nvGrpSpPr>
          <p:cNvPr id="17" name="Group 16"/>
          <p:cNvGrpSpPr/>
          <p:nvPr/>
        </p:nvGrpSpPr>
        <p:grpSpPr>
          <a:xfrm>
            <a:off x="1250664" y="1115661"/>
            <a:ext cx="10415155" cy="1573109"/>
            <a:chOff x="1438179" y="1209822"/>
            <a:chExt cx="10415155" cy="1123712"/>
          </a:xfrm>
        </p:grpSpPr>
        <p:sp>
          <p:nvSpPr>
            <p:cNvPr id="18" name="Rounded Rectangle 17"/>
            <p:cNvSpPr/>
            <p:nvPr/>
          </p:nvSpPr>
          <p:spPr>
            <a:xfrm>
              <a:off x="1519491" y="1209822"/>
              <a:ext cx="10333843" cy="1123712"/>
            </a:xfrm>
            <a:prstGeom prst="roundRect">
              <a:avLst/>
            </a:prstGeom>
            <a:solidFill>
              <a:srgbClr val="FDE1A9">
                <a:alpha val="9700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8"/>
            <p:cNvSpPr/>
            <p:nvPr/>
          </p:nvSpPr>
          <p:spPr>
            <a:xfrm>
              <a:off x="1438179" y="1314981"/>
              <a:ext cx="9126564"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0942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4" name="组合 74"/>
          <p:cNvGrpSpPr/>
          <p:nvPr/>
        </p:nvGrpSpPr>
        <p:grpSpPr>
          <a:xfrm rot="9488170">
            <a:off x="10402661" y="6116585"/>
            <a:ext cx="1382371" cy="600676"/>
            <a:chOff x="4024313" y="3409951"/>
            <a:chExt cx="954881" cy="442913"/>
          </a:xfrm>
          <a:solidFill>
            <a:srgbClr val="904806"/>
          </a:solidFill>
        </p:grpSpPr>
        <p:sp>
          <p:nvSpPr>
            <p:cNvPr id="25" name="Freeform 12"/>
            <p:cNvSpPr/>
            <p:nvPr/>
          </p:nvSpPr>
          <p:spPr bwMode="auto">
            <a:xfrm>
              <a:off x="4242594" y="3509964"/>
              <a:ext cx="736600" cy="342900"/>
            </a:xfrm>
            <a:custGeom>
              <a:avLst/>
              <a:gdLst>
                <a:gd name="T0" fmla="*/ 188 w 195"/>
                <a:gd name="T1" fmla="*/ 91 h 91"/>
                <a:gd name="T2" fmla="*/ 189 w 195"/>
                <a:gd name="T3" fmla="*/ 91 h 91"/>
                <a:gd name="T4" fmla="*/ 192 w 195"/>
                <a:gd name="T5" fmla="*/ 84 h 91"/>
                <a:gd name="T6" fmla="*/ 95 w 195"/>
                <a:gd name="T7" fmla="*/ 40 h 91"/>
                <a:gd name="T8" fmla="*/ 8 w 195"/>
                <a:gd name="T9" fmla="*/ 2 h 91"/>
                <a:gd name="T10" fmla="*/ 3 w 195"/>
                <a:gd name="T11" fmla="*/ 9 h 91"/>
                <a:gd name="T12" fmla="*/ 90 w 195"/>
                <a:gd name="T13" fmla="*/ 46 h 91"/>
                <a:gd name="T14" fmla="*/ 188 w 195"/>
                <a:gd name="T15" fmla="*/ 91 h 91"/>
                <a:gd name="T16" fmla="*/ 191 w 195"/>
                <a:gd name="T17" fmla="*/ 84 h 91"/>
                <a:gd name="T18" fmla="*/ 189 w 195"/>
                <a:gd name="T19" fmla="*/ 84 h 91"/>
                <a:gd name="T20" fmla="*/ 188 w 195"/>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91">
                  <a:moveTo>
                    <a:pt x="188" y="91"/>
                  </a:moveTo>
                  <a:cubicBezTo>
                    <a:pt x="188" y="91"/>
                    <a:pt x="189" y="91"/>
                    <a:pt x="189" y="91"/>
                  </a:cubicBezTo>
                  <a:cubicBezTo>
                    <a:pt x="192" y="91"/>
                    <a:pt x="195" y="86"/>
                    <a:pt x="192" y="84"/>
                  </a:cubicBezTo>
                  <a:cubicBezTo>
                    <a:pt x="160" y="69"/>
                    <a:pt x="127" y="55"/>
                    <a:pt x="95" y="40"/>
                  </a:cubicBezTo>
                  <a:cubicBezTo>
                    <a:pt x="67" y="26"/>
                    <a:pt x="34" y="19"/>
                    <a:pt x="8" y="2"/>
                  </a:cubicBezTo>
                  <a:cubicBezTo>
                    <a:pt x="5" y="0"/>
                    <a:pt x="0" y="6"/>
                    <a:pt x="3" y="9"/>
                  </a:cubicBezTo>
                  <a:cubicBezTo>
                    <a:pt x="30" y="26"/>
                    <a:pt x="62" y="32"/>
                    <a:pt x="90" y="46"/>
                  </a:cubicBezTo>
                  <a:cubicBezTo>
                    <a:pt x="122" y="62"/>
                    <a:pt x="155" y="76"/>
                    <a:pt x="188" y="91"/>
                  </a:cubicBezTo>
                  <a:cubicBezTo>
                    <a:pt x="189" y="89"/>
                    <a:pt x="190" y="86"/>
                    <a:pt x="191" y="84"/>
                  </a:cubicBezTo>
                  <a:cubicBezTo>
                    <a:pt x="190" y="84"/>
                    <a:pt x="190" y="84"/>
                    <a:pt x="189" y="84"/>
                  </a:cubicBezTo>
                  <a:cubicBezTo>
                    <a:pt x="186" y="84"/>
                    <a:pt x="183" y="91"/>
                    <a:pt x="188" y="91"/>
                  </a:cubicBezTo>
                  <a:close/>
                </a:path>
              </a:pathLst>
            </a:custGeom>
            <a:grpFill/>
            <a:ln w="76200">
              <a:solidFill>
                <a:srgbClr val="9E4E06"/>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Freeform 13"/>
            <p:cNvSpPr/>
            <p:nvPr/>
          </p:nvSpPr>
          <p:spPr bwMode="auto">
            <a:xfrm>
              <a:off x="4024313" y="3409951"/>
              <a:ext cx="255588" cy="136525"/>
            </a:xfrm>
            <a:custGeom>
              <a:avLst/>
              <a:gdLst>
                <a:gd name="T0" fmla="*/ 64 w 68"/>
                <a:gd name="T1" fmla="*/ 27 h 36"/>
                <a:gd name="T2" fmla="*/ 7 w 68"/>
                <a:gd name="T3" fmla="*/ 2 h 36"/>
                <a:gd name="T4" fmla="*/ 3 w 68"/>
                <a:gd name="T5" fmla="*/ 9 h 36"/>
                <a:gd name="T6" fmla="*/ 28 w 68"/>
                <a:gd name="T7" fmla="*/ 33 h 36"/>
                <a:gd name="T8" fmla="*/ 35 w 68"/>
                <a:gd name="T9" fmla="*/ 28 h 36"/>
                <a:gd name="T10" fmla="*/ 7 w 68"/>
                <a:gd name="T11" fmla="*/ 4 h 36"/>
                <a:gd name="T12" fmla="*/ 3 w 68"/>
                <a:gd name="T13" fmla="*/ 11 h 36"/>
                <a:gd name="T14" fmla="*/ 26 w 68"/>
                <a:gd name="T15" fmla="*/ 17 h 36"/>
                <a:gd name="T16" fmla="*/ 52 w 68"/>
                <a:gd name="T17" fmla="*/ 17 h 36"/>
                <a:gd name="T18" fmla="*/ 53 w 68"/>
                <a:gd name="T19" fmla="*/ 9 h 36"/>
                <a:gd name="T20" fmla="*/ 31 w 68"/>
                <a:gd name="T21" fmla="*/ 9 h 36"/>
                <a:gd name="T22" fmla="*/ 7 w 68"/>
                <a:gd name="T23" fmla="*/ 4 h 36"/>
                <a:gd name="T24" fmla="*/ 3 w 68"/>
                <a:gd name="T25" fmla="*/ 11 h 36"/>
                <a:gd name="T26" fmla="*/ 29 w 68"/>
                <a:gd name="T27" fmla="*/ 33 h 36"/>
                <a:gd name="T28" fmla="*/ 35 w 68"/>
                <a:gd name="T29" fmla="*/ 29 h 36"/>
                <a:gd name="T30" fmla="*/ 7 w 68"/>
                <a:gd name="T31" fmla="*/ 1 h 36"/>
                <a:gd name="T32" fmla="*/ 3 w 68"/>
                <a:gd name="T33" fmla="*/ 8 h 36"/>
                <a:gd name="T34" fmla="*/ 59 w 68"/>
                <a:gd name="T35" fmla="*/ 34 h 36"/>
                <a:gd name="T36" fmla="*/ 64 w 68"/>
                <a:gd name="T37" fmla="*/ 2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36">
                  <a:moveTo>
                    <a:pt x="64" y="27"/>
                  </a:moveTo>
                  <a:cubicBezTo>
                    <a:pt x="45" y="18"/>
                    <a:pt x="26" y="11"/>
                    <a:pt x="7" y="2"/>
                  </a:cubicBezTo>
                  <a:cubicBezTo>
                    <a:pt x="6" y="4"/>
                    <a:pt x="5" y="6"/>
                    <a:pt x="3" y="9"/>
                  </a:cubicBezTo>
                  <a:cubicBezTo>
                    <a:pt x="12" y="12"/>
                    <a:pt x="26" y="23"/>
                    <a:pt x="28" y="33"/>
                  </a:cubicBezTo>
                  <a:cubicBezTo>
                    <a:pt x="30" y="31"/>
                    <a:pt x="32" y="29"/>
                    <a:pt x="35" y="28"/>
                  </a:cubicBezTo>
                  <a:cubicBezTo>
                    <a:pt x="26" y="19"/>
                    <a:pt x="17" y="12"/>
                    <a:pt x="7" y="4"/>
                  </a:cubicBezTo>
                  <a:cubicBezTo>
                    <a:pt x="6" y="6"/>
                    <a:pt x="5" y="9"/>
                    <a:pt x="3" y="11"/>
                  </a:cubicBezTo>
                  <a:cubicBezTo>
                    <a:pt x="11" y="12"/>
                    <a:pt x="18" y="16"/>
                    <a:pt x="26" y="17"/>
                  </a:cubicBezTo>
                  <a:cubicBezTo>
                    <a:pt x="34" y="18"/>
                    <a:pt x="43" y="17"/>
                    <a:pt x="52" y="17"/>
                  </a:cubicBezTo>
                  <a:cubicBezTo>
                    <a:pt x="55" y="17"/>
                    <a:pt x="58" y="9"/>
                    <a:pt x="53" y="9"/>
                  </a:cubicBezTo>
                  <a:cubicBezTo>
                    <a:pt x="46" y="9"/>
                    <a:pt x="39" y="9"/>
                    <a:pt x="31" y="9"/>
                  </a:cubicBezTo>
                  <a:cubicBezTo>
                    <a:pt x="23" y="9"/>
                    <a:pt x="15" y="5"/>
                    <a:pt x="7" y="4"/>
                  </a:cubicBezTo>
                  <a:cubicBezTo>
                    <a:pt x="3" y="3"/>
                    <a:pt x="0" y="8"/>
                    <a:pt x="3" y="11"/>
                  </a:cubicBezTo>
                  <a:cubicBezTo>
                    <a:pt x="12" y="18"/>
                    <a:pt x="21" y="25"/>
                    <a:pt x="29" y="33"/>
                  </a:cubicBezTo>
                  <a:cubicBezTo>
                    <a:pt x="31" y="36"/>
                    <a:pt x="36" y="32"/>
                    <a:pt x="35" y="29"/>
                  </a:cubicBezTo>
                  <a:cubicBezTo>
                    <a:pt x="32" y="17"/>
                    <a:pt x="17" y="6"/>
                    <a:pt x="7" y="1"/>
                  </a:cubicBezTo>
                  <a:cubicBezTo>
                    <a:pt x="3" y="0"/>
                    <a:pt x="0" y="7"/>
                    <a:pt x="3" y="8"/>
                  </a:cubicBezTo>
                  <a:cubicBezTo>
                    <a:pt x="21" y="17"/>
                    <a:pt x="41" y="25"/>
                    <a:pt x="59" y="34"/>
                  </a:cubicBezTo>
                  <a:cubicBezTo>
                    <a:pt x="63" y="36"/>
                    <a:pt x="68" y="29"/>
                    <a:pt x="64" y="27"/>
                  </a:cubicBezTo>
                  <a:close/>
                </a:path>
              </a:pathLst>
            </a:custGeom>
            <a:grpFill/>
            <a:ln w="76200">
              <a:solidFill>
                <a:srgbClr val="9E4E06"/>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709525" y="-487363"/>
            <a:ext cx="487363" cy="487363"/>
          </a:xfrm>
          <a:prstGeom prst="rect">
            <a:avLst/>
          </a:prstGeom>
        </p:spPr>
      </p:pic>
      <p:sp>
        <p:nvSpPr>
          <p:cNvPr id="3" name="Rectangle 2"/>
          <p:cNvSpPr/>
          <p:nvPr/>
        </p:nvSpPr>
        <p:spPr>
          <a:xfrm>
            <a:off x="1424539" y="1081506"/>
            <a:ext cx="10322592"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 đâu nhím trắng và nhím nâu có những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mùa đông vui vẻ, ấm áp?</a:t>
            </a:r>
          </a:p>
        </p:txBody>
      </p:sp>
      <p:pic>
        <p:nvPicPr>
          <p:cNvPr id="4" name="Picture 3"/>
          <p:cNvPicPr>
            <a:picLocks noChangeAspect="1"/>
          </p:cNvPicPr>
          <p:nvPr/>
        </p:nvPicPr>
        <p:blipFill>
          <a:blip r:embed="rId10"/>
          <a:stretch>
            <a:fillRect/>
          </a:stretch>
        </p:blipFill>
        <p:spPr>
          <a:xfrm>
            <a:off x="5076158" y="193756"/>
            <a:ext cx="1865538" cy="774259"/>
          </a:xfrm>
          <a:prstGeom prst="rect">
            <a:avLst/>
          </a:prstGeom>
        </p:spPr>
      </p:pic>
      <p:sp>
        <p:nvSpPr>
          <p:cNvPr id="28" name="Rounded Rectangle 27"/>
          <p:cNvSpPr/>
          <p:nvPr/>
        </p:nvSpPr>
        <p:spPr>
          <a:xfrm>
            <a:off x="1424539" y="3376714"/>
            <a:ext cx="9864341" cy="1941443"/>
          </a:xfrm>
          <a:prstGeom prst="roundRect">
            <a:avLst/>
          </a:prstGeom>
          <a:solidFill>
            <a:schemeClr val="accent3">
              <a:lumMod val="40000"/>
              <a:lumOff val="60000"/>
            </a:schemeClr>
          </a:solidFill>
          <a:ln>
            <a:solidFill>
              <a:schemeClr val="accent3">
                <a:lumMod val="75000"/>
              </a:schemeClr>
            </a:solidFill>
          </a:ln>
          <a:effectLst>
            <a:glow rad="139700">
              <a:schemeClr val="accent3">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Pts val="4400"/>
              <a:buFontTx/>
              <a:buNone/>
              <a:tabLst/>
              <a:defRPr/>
            </a:pP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trắng</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lạnh</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giá</a:t>
            </a:r>
            <a:r>
              <a:rPr kumimoji="0" lang="en-US"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0" i="0" u="none" strike="noStrike" kern="1200" cap="none" spc="0" normalizeH="0" baseline="0" noProof="0" dirty="0">
              <a:ln>
                <a:noFill/>
              </a:ln>
              <a:solidFill>
                <a:srgbClr val="253D75"/>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9492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2"/>
                </p:tgtEl>
              </p:cMediaNode>
            </p:audio>
          </p:childTnLst>
        </p:cTn>
      </p:par>
    </p:tnLst>
    <p:bldLst>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9591510" y="3712685"/>
            <a:ext cx="2333790" cy="2896067"/>
            <a:chOff x="9732704" y="4034117"/>
            <a:chExt cx="2333790" cy="2896067"/>
          </a:xfrm>
        </p:grpSpPr>
        <p:pic>
          <p:nvPicPr>
            <p:cNvPr id="46" name="图片 4">
              <a:extLst>
                <a:ext uri="{FF2B5EF4-FFF2-40B4-BE49-F238E27FC236}">
                  <a16:creationId xmlns:a16="http://schemas.microsoft.com/office/drawing/2014/main" xmlns="" id="{33E123EE-17CD-4CC5-9961-42E458CC68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32704" y="4034117"/>
              <a:ext cx="2333790" cy="2896067"/>
            </a:xfrm>
            <a:prstGeom prst="rect">
              <a:avLst/>
            </a:prstGeom>
          </p:spPr>
        </p:pic>
        <p:sp>
          <p:nvSpPr>
            <p:cNvPr id="47" name="Rectangle 46"/>
            <p:cNvSpPr/>
            <p:nvPr/>
          </p:nvSpPr>
          <p:spPr>
            <a:xfrm>
              <a:off x="10227822" y="4456413"/>
              <a:ext cx="1720343" cy="120032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6600"/>
                  </a:solidFill>
                  <a:effectLst/>
                  <a:uLnTx/>
                  <a:uFillTx/>
                  <a:latin typeface="Arial"/>
                  <a:ea typeface="微软雅黑"/>
                  <a:cs typeface="+mn-cs"/>
                </a:rPr>
                <a:t>Thảo</a:t>
              </a:r>
              <a:r>
                <a:rPr kumimoji="0" lang="en-US" sz="2400" b="1" i="0" u="none" strike="noStrike" kern="1200" cap="none" spc="0" normalizeH="0" baseline="0" noProof="0" dirty="0">
                  <a:ln>
                    <a:noFill/>
                  </a:ln>
                  <a:solidFill>
                    <a:srgbClr val="FF6600"/>
                  </a:solidFill>
                  <a:effectLst/>
                  <a:uLnTx/>
                  <a:uFillTx/>
                  <a:latin typeface="Arial"/>
                  <a:ea typeface="微软雅黑"/>
                  <a:cs typeface="+mn-cs"/>
                </a:rPr>
                <a:t> </a:t>
              </a:r>
              <a:r>
                <a:rPr kumimoji="0" lang="en-US" sz="2400" b="1" i="0" u="none" strike="noStrike" kern="1200" cap="none" spc="0" normalizeH="0" baseline="0" noProof="0" dirty="0" err="1">
                  <a:ln>
                    <a:noFill/>
                  </a:ln>
                  <a:solidFill>
                    <a:srgbClr val="FF6600"/>
                  </a:solidFill>
                  <a:effectLst/>
                  <a:uLnTx/>
                  <a:uFillTx/>
                  <a:latin typeface="Arial"/>
                  <a:ea typeface="微软雅黑"/>
                  <a:cs typeface="+mn-cs"/>
                </a:rPr>
                <a:t>luận</a:t>
              </a:r>
              <a:r>
                <a:rPr kumimoji="0" lang="en-US" sz="2400" b="1" i="0" u="none" strike="noStrike" kern="1200" cap="none" spc="0" normalizeH="0" baseline="0" noProof="0" dirty="0">
                  <a:ln>
                    <a:noFill/>
                  </a:ln>
                  <a:solidFill>
                    <a:srgbClr val="FF6600"/>
                  </a:solidFill>
                  <a:effectLst/>
                  <a:uLnTx/>
                  <a:uFillTx/>
                  <a:latin typeface="Arial"/>
                  <a:ea typeface="微软雅黑"/>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6600"/>
                  </a:solidFill>
                  <a:effectLst/>
                  <a:uLnTx/>
                  <a:uFillTx/>
                  <a:latin typeface="Arial"/>
                  <a:ea typeface="微软雅黑"/>
                  <a:cs typeface="+mn-cs"/>
                </a:rPr>
                <a:t>nhóm</a:t>
              </a:r>
              <a:r>
                <a:rPr kumimoji="0" lang="en-US" sz="2400" b="1" i="0" u="none" strike="noStrike" kern="1200" cap="none" spc="0" normalizeH="0" baseline="0" noProof="0" dirty="0">
                  <a:ln>
                    <a:noFill/>
                  </a:ln>
                  <a:solidFill>
                    <a:srgbClr val="FF6600"/>
                  </a:solidFill>
                  <a:effectLst/>
                  <a:uLnTx/>
                  <a:uFillTx/>
                  <a:latin typeface="Arial"/>
                  <a:ea typeface="微软雅黑"/>
                  <a:cs typeface="+mn-cs"/>
                </a:rPr>
                <a:t> </a:t>
              </a:r>
              <a:r>
                <a:rPr kumimoji="0" lang="en-US" sz="2400" b="1" i="0" u="none" strike="noStrike" kern="1200" cap="none" spc="0" normalizeH="0" baseline="0" noProof="0" dirty="0" err="1">
                  <a:ln>
                    <a:noFill/>
                  </a:ln>
                  <a:solidFill>
                    <a:srgbClr val="FF6600"/>
                  </a:solidFill>
                  <a:effectLst/>
                  <a:uLnTx/>
                  <a:uFillTx/>
                  <a:latin typeface="Arial"/>
                  <a:ea typeface="微软雅黑"/>
                  <a:cs typeface="+mn-cs"/>
                </a:rPr>
                <a:t>đôi</a:t>
              </a:r>
              <a:r>
                <a:rPr kumimoji="0" lang="en-US" sz="2400" b="1" i="0" u="none" strike="noStrike" kern="1200" cap="none" spc="0" normalizeH="0" baseline="0" noProof="0" dirty="0">
                  <a:ln>
                    <a:noFill/>
                  </a:ln>
                  <a:solidFill>
                    <a:srgbClr val="FF6600"/>
                  </a:solidFill>
                  <a:effectLst/>
                  <a:uLnTx/>
                  <a:uFillTx/>
                  <a:latin typeface="Arial"/>
                  <a:ea typeface="微软雅黑"/>
                  <a:cs typeface="+mn-cs"/>
                </a:rPr>
                <a:t> </a:t>
              </a:r>
              <a:endParaRPr kumimoji="0" lang="en-US" sz="2400" b="0" i="0" u="none" strike="noStrike" kern="1200" cap="none" spc="0" normalizeH="0" baseline="0" noProof="0" dirty="0">
                <a:ln>
                  <a:noFill/>
                </a:ln>
                <a:solidFill>
                  <a:srgbClr val="FF6600"/>
                </a:solidFill>
                <a:effectLst/>
                <a:uLnTx/>
                <a:uFillTx/>
                <a:latin typeface="Arial"/>
                <a:ea typeface="微软雅黑"/>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6600"/>
                </a:solidFill>
                <a:effectLst/>
                <a:uLnTx/>
                <a:uFillTx/>
                <a:latin typeface="Arial"/>
                <a:ea typeface="微软雅黑"/>
                <a:cs typeface="+mn-cs"/>
              </a:endParaRPr>
            </a:p>
          </p:txBody>
        </p:sp>
      </p:grpSp>
      <p:sp>
        <p:nvSpPr>
          <p:cNvPr id="11" name="TextBox 10">
            <a:extLst>
              <a:ext uri="{FF2B5EF4-FFF2-40B4-BE49-F238E27FC236}">
                <a16:creationId xmlns:a16="http://schemas.microsoft.com/office/drawing/2014/main" xmlns="" id="{FC925739-D7BC-42BD-B690-40DD801AD46E}"/>
              </a:ext>
            </a:extLst>
          </p:cNvPr>
          <p:cNvSpPr txBox="1"/>
          <p:nvPr/>
        </p:nvSpPr>
        <p:spPr>
          <a:xfrm>
            <a:off x="445890" y="162543"/>
            <a:ext cx="11598328" cy="1323439"/>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4000" b="1" i="0" u="none" strike="noStrike" kern="1200" cap="none" spc="0" normalizeH="0" baseline="0" noProof="0" dirty="0">
                <a:ln>
                  <a:noFill/>
                </a:ln>
                <a:solidFill>
                  <a:srgbClr val="0064D2">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vi-VN"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Đóng vai nhím trắng, nhím nâu trong lần gặp để nói tiếp các câu: </a:t>
            </a:r>
          </a:p>
        </p:txBody>
      </p:sp>
      <p:pic>
        <p:nvPicPr>
          <p:cNvPr id="12" name="Picture 11">
            <a:extLst>
              <a:ext uri="{FF2B5EF4-FFF2-40B4-BE49-F238E27FC236}">
                <a16:creationId xmlns:a16="http://schemas.microsoft.com/office/drawing/2014/main" xmlns="" id="{42673DEA-E82F-490C-8C20-C37B3F6FA9D4}"/>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445890" y="1938198"/>
            <a:ext cx="9686277" cy="3776801"/>
          </a:xfrm>
          <a:prstGeom prst="rect">
            <a:avLst/>
          </a:prstGeom>
        </p:spPr>
      </p:pic>
    </p:spTree>
    <p:extLst>
      <p:ext uri="{BB962C8B-B14F-4D97-AF65-F5344CB8AC3E}">
        <p14:creationId xmlns:p14="http://schemas.microsoft.com/office/powerpoint/2010/main" val="225961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500" fill="hold"/>
                                        <p:tgtEl>
                                          <p:spTgt spid="45"/>
                                        </p:tgtEl>
                                        <p:attrNameLst>
                                          <p:attrName>ppt_x</p:attrName>
                                        </p:attrNameLst>
                                      </p:cBhvr>
                                      <p:tavLst>
                                        <p:tav tm="0">
                                          <p:val>
                                            <p:strVal val="#ppt_x"/>
                                          </p:val>
                                        </p:tav>
                                        <p:tav tm="100000">
                                          <p:val>
                                            <p:strVal val="#ppt_x"/>
                                          </p:val>
                                        </p:tav>
                                      </p:tavLst>
                                    </p:anim>
                                    <p:anim calcmode="lin" valueType="num">
                                      <p:cBhvr additive="base">
                                        <p:cTn id="23"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2.xml><?xml version="1.0" encoding="utf-8"?>
<a:theme xmlns:a="http://schemas.openxmlformats.org/drawingml/2006/main" name="1_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3.xml><?xml version="1.0" encoding="utf-8"?>
<a:theme xmlns:a="http://schemas.openxmlformats.org/drawingml/2006/main" name="1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5.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1xfd12z">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175</TotalTime>
  <Words>520</Words>
  <Application>Microsoft Office PowerPoint</Application>
  <PresentationFormat>Widescreen</PresentationFormat>
  <Paragraphs>34</Paragraphs>
  <Slides>10</Slides>
  <Notes>6</Notes>
  <HiddenSlides>0</HiddenSlides>
  <MMClips>2</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10</vt:i4>
      </vt:variant>
    </vt:vector>
  </HeadingPairs>
  <TitlesOfParts>
    <vt:vector size="25" baseType="lpstr">
      <vt:lpstr>微软雅黑</vt:lpstr>
      <vt:lpstr>宋体</vt:lpstr>
      <vt:lpstr>Arial</vt:lpstr>
      <vt:lpstr>Arial-Rounded</vt:lpstr>
      <vt:lpstr>Calibri</vt:lpstr>
      <vt:lpstr>Calibri Light</vt:lpstr>
      <vt:lpstr>Times New Roman</vt:lpstr>
      <vt:lpstr>等线</vt:lpstr>
      <vt:lpstr>第一PPT，www.1ppt.com</vt:lpstr>
      <vt:lpstr>1_第一PPT，www.1ppt.com</vt:lpstr>
      <vt:lpstr>1_Office Theme</vt:lpstr>
      <vt:lpstr>2_包图主题2</vt:lpstr>
      <vt:lpstr>www.jpppt.com</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52</cp:revision>
  <dcterms:created xsi:type="dcterms:W3CDTF">2021-11-11T14:22:52Z</dcterms:created>
  <dcterms:modified xsi:type="dcterms:W3CDTF">2025-11-09T15:35:15Z</dcterms:modified>
</cp:coreProperties>
</file>