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13" r:id="rId3"/>
    <p:sldMasterId id="2147483722" r:id="rId4"/>
    <p:sldMasterId id="2147483742" r:id="rId5"/>
    <p:sldMasterId id="2147483754" r:id="rId6"/>
  </p:sldMasterIdLst>
  <p:notesMasterIdLst>
    <p:notesMasterId r:id="rId22"/>
  </p:notesMasterIdLst>
  <p:sldIdLst>
    <p:sldId id="2638" r:id="rId7"/>
    <p:sldId id="2637" r:id="rId8"/>
    <p:sldId id="375" r:id="rId9"/>
    <p:sldId id="276" r:id="rId10"/>
    <p:sldId id="385" r:id="rId11"/>
    <p:sldId id="377" r:id="rId12"/>
    <p:sldId id="379" r:id="rId13"/>
    <p:sldId id="268" r:id="rId14"/>
    <p:sldId id="269" r:id="rId15"/>
    <p:sldId id="380" r:id="rId16"/>
    <p:sldId id="2636" r:id="rId17"/>
    <p:sldId id="373" r:id="rId18"/>
    <p:sldId id="384" r:id="rId19"/>
    <p:sldId id="289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F0BCA-C5CE-4F30-A3A5-D03ABD6588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DC7B6-BCD2-4154-9C6B-CFFC9D43D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561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0400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837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8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3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732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61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9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7A731D-FAF3-996A-443E-FE02D4664C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960" cy="685800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D1B63D51-2586-90A8-BA9F-37E6281D37D5}"/>
              </a:ext>
            </a:extLst>
          </p:cNvPr>
          <p:cNvSpPr/>
          <p:nvPr userDrawn="1"/>
        </p:nvSpPr>
        <p:spPr>
          <a:xfrm>
            <a:off x="220194" y="266515"/>
            <a:ext cx="11756571" cy="6324971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31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139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43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24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59E6ED8-9C1A-407A-B337-D034D0DA1029}"/>
              </a:ext>
            </a:extLst>
          </p:cNvPr>
          <p:cNvSpPr/>
          <p:nvPr userDrawn="1"/>
        </p:nvSpPr>
        <p:spPr>
          <a:xfrm>
            <a:off x="11207931" y="91440"/>
            <a:ext cx="1085516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5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8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00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60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BB284A-DFAE-1C81-A345-AD23B84E62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960" cy="685800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0731C9E8-EC59-9512-90B8-61C8EAE59415}"/>
              </a:ext>
            </a:extLst>
          </p:cNvPr>
          <p:cNvSpPr/>
          <p:nvPr userDrawn="1"/>
        </p:nvSpPr>
        <p:spPr>
          <a:xfrm>
            <a:off x="220194" y="266515"/>
            <a:ext cx="11756571" cy="6324971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79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2100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60D1823-0454-41C9-92E7-7B41002BD3C8}"/>
              </a:ext>
            </a:extLst>
          </p:cNvPr>
          <p:cNvSpPr/>
          <p:nvPr userDrawn="1"/>
        </p:nvSpPr>
        <p:spPr>
          <a:xfrm>
            <a:off x="10982031" y="195127"/>
            <a:ext cx="1085516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8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121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923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04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2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4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4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8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4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2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57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784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9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2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58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7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46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56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4800C-D6EE-499C-A215-0E2823AA2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54917D-5867-4642-9EEF-F5C02E7D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6B35F4-8FC2-4BC6-9B73-8A5983B8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695AF3-A4E2-449D-AE52-E9604238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ADAE80-F93C-4948-92FF-C36BBFE35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08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AEEC6-D95B-485B-B0C4-EF025FF0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BD88F5-8755-4CB1-AD60-C8C73E859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65827F-77FB-4142-B7D6-66FB87B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05A6A8-2D62-41E4-9EF8-FD52CC33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1FA9C9-6953-4092-A654-8500D409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26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32450E-3BDE-41A4-8AAB-C0FE1502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175DE1-1BD7-4E42-AC78-B86CED4A9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5308C0-59C1-4AF5-AB42-E2AC511E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A6148-4496-4FA3-9B5B-FA9CEFBF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13CB2D-90FA-4076-ACE3-1A23EB16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67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ED872-3421-4FD1-A415-753E79F65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BA9139-A602-4CAF-BDC3-064A7366C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8B08EE-64AB-4F61-8D3B-BF3DBE249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1280B2-992B-4E22-9D67-C7FF9914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E314DF-1320-4F27-A633-5265A182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FE467C-762B-4F86-AECC-2C505FA1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35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B0F06-C6B3-4678-9DF9-AE2656EB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6ECAEE-A06B-4636-97EF-A6F89D535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9ED4BB-88D1-4FAC-AE29-5F2BD50FC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28C2AD8-ED99-4498-98B5-A36C966B6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E8C6E27-C734-41D2-A0D5-8A3C2D9FE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22FEA01-E753-4FDF-8220-D475AD3B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35D1BD-769E-41B5-A2C5-03053834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CA10278-438F-4397-A77E-726277B4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6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0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35FBC8-9859-4D18-9A71-825F84501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B868E-A785-4305-A472-6A3267A1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A93660-5350-4E69-9CB5-49511970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9AECB5-3EB7-4556-82F5-811F6CEC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584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A80CF5-D7AB-42FA-837B-2B3592C22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E07518-D88C-428A-AC13-2579D07BC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47B395-D8C9-4D49-B46A-95F9064B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70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57BAC7-6EE4-4F69-AD87-1AD33231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BBE496-D4B0-45A3-814A-85EC0B212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1882BE-8AF8-428D-86CE-728203559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CA00BE-C1BB-457E-AF2B-B2240846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98D0FD-B794-4E54-9614-FD9BEB31E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817E76-04FD-48C5-8A70-243E4654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07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87D42F-1E45-4060-805E-76BAA597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DC215DE-B521-45E1-BAA4-412CE147D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86D37D-C76E-4CB6-B7FD-19B005775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5A912C-5451-4391-B24F-AD474276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832D8B-3594-4924-B1BF-643B64D3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10116B-4B3D-40B4-9826-13A6C8672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0CC2E-A144-4513-A84B-E7FBFE166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BE69A4-E057-48F5-9824-D247F945D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8A9D34-814F-4830-8D0E-FB1D944BC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C27DF0-DF99-472F-8FB2-637C3FFE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2D1376-0EA3-4138-A993-74B00C25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56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DD43041-60EE-41DF-BA32-3C0C5DE757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A4053A-6483-4DE7-A6E8-645AD3364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02097B-125C-4297-A19B-3F84EB8B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2D740C-43BC-458E-97A8-C6E406ED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D09602-B5F6-48F3-82FF-5BE710D6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8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3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7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45D5E0-D1E9-9A96-1B9B-5E955B8C134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960" cy="685800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7F9F8987-66E0-CD39-7CBE-FD6DF4D9164D}"/>
              </a:ext>
            </a:extLst>
          </p:cNvPr>
          <p:cNvSpPr/>
          <p:nvPr userDrawn="1"/>
        </p:nvSpPr>
        <p:spPr>
          <a:xfrm>
            <a:off x="220194" y="266515"/>
            <a:ext cx="11756571" cy="6324971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6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02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13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6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C6C3A5B-E954-A34C-E34A-E4B9C0FA97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791" y="-164527"/>
            <a:ext cx="1546066" cy="15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C2FF04E1-A27B-9CCE-9C2A-9E530A6099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A7CF349-1C60-4A02-8637-291C6843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690DBB-920B-449B-A041-B4A18BB0F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6658D7-D109-435B-BDD8-612B9523D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5ADB3-7C3F-439D-B41D-F763474FC30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1C922A-4556-42B7-B8B7-3B9305A58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C7AC9A-3BFB-4AE8-A8C5-4DE18D34E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C4FA400-5080-31E3-3641-0B948194DE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791" y="-164527"/>
            <a:ext cx="1546066" cy="15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4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2"/>
            <a:ext cx="12192000" cy="786904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17715" y="380629"/>
            <a:ext cx="11756571" cy="591274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5" y="1321319"/>
            <a:ext cx="11414211" cy="624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35" y="2207523"/>
            <a:ext cx="808723" cy="80872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686451" y="2423884"/>
            <a:ext cx="391886" cy="391886"/>
          </a:xfrm>
          <a:prstGeom prst="ellipse">
            <a:avLst/>
          </a:prstGeom>
          <a:solidFill>
            <a:srgbClr val="F56A7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98" y="2223407"/>
            <a:ext cx="808723" cy="808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634147-B3D3-505C-5A9F-BE253BE31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775" y="-79330"/>
            <a:ext cx="9608129" cy="1896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BDDDBE-F8E0-914D-2BC2-BF6512BCD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6451" y="1990568"/>
            <a:ext cx="7175614" cy="335918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52209" y="5870395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78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D7BC6C-3C90-492D-A9E9-A63E3656DA8A}"/>
              </a:ext>
            </a:extLst>
          </p:cNvPr>
          <p:cNvSpPr txBox="1"/>
          <p:nvPr/>
        </p:nvSpPr>
        <p:spPr>
          <a:xfrm>
            <a:off x="2450440" y="29105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122C47D-2F35-4847-9FB3-0982534F5373}"/>
              </a:ext>
            </a:extLst>
          </p:cNvPr>
          <p:cNvGrpSpPr/>
          <p:nvPr/>
        </p:nvGrpSpPr>
        <p:grpSpPr>
          <a:xfrm>
            <a:off x="2096378" y="1452990"/>
            <a:ext cx="8299784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732EF4B-4A42-41B8-8D3D-AD5477675CFF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3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3980C18-0D79-4075-B918-54CA458004BA}"/>
              </a:ext>
            </a:extLst>
          </p:cNvPr>
          <p:cNvSpPr txBox="1"/>
          <p:nvPr/>
        </p:nvSpPr>
        <p:spPr>
          <a:xfrm>
            <a:off x="1199965" y="2815657"/>
            <a:ext cx="10149840" cy="339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UTM Avo" panose="02040603050506020204" pitchFamily="18" charset="0"/>
              </a:rPr>
              <a:t>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EF81CE-73B7-4262-91CB-FB3F9BF5061B}"/>
              </a:ext>
            </a:extLst>
          </p:cNvPr>
          <p:cNvSpPr txBox="1"/>
          <p:nvPr/>
        </p:nvSpPr>
        <p:spPr>
          <a:xfrm>
            <a:off x="1124712" y="6113467"/>
            <a:ext cx="10853928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A7ED51B-B233-4E0D-9C57-C004D35A4C09}"/>
              </a:ext>
            </a:extLst>
          </p:cNvPr>
          <p:cNvSpPr txBox="1"/>
          <p:nvPr/>
        </p:nvSpPr>
        <p:spPr>
          <a:xfrm>
            <a:off x="2603479" y="3429000"/>
            <a:ext cx="324045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K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88C656-1B8B-4B82-A866-EC90E1B287FB}"/>
              </a:ext>
            </a:extLst>
          </p:cNvPr>
          <p:cNvSpPr txBox="1"/>
          <p:nvPr/>
        </p:nvSpPr>
        <p:spPr>
          <a:xfrm>
            <a:off x="2153609" y="4669759"/>
            <a:ext cx="611982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K, h, l , g, y.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uiExpand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xmlns="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68480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xmlns="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xmlns="" id="{18027328-C26F-4E22-B739-307896EFB5F2}"/>
              </a:ext>
            </a:extLst>
          </p:cNvPr>
          <p:cNvSpPr txBox="1"/>
          <p:nvPr/>
        </p:nvSpPr>
        <p:spPr>
          <a:xfrm>
            <a:off x="1906264" y="3502938"/>
            <a:ext cx="87312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Kiến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 Box 842">
            <a:extLst>
              <a:ext uri="{FF2B5EF4-FFF2-40B4-BE49-F238E27FC236}">
                <a16:creationId xmlns:a16="http://schemas.microsoft.com/office/drawing/2014/main" xmlns="" id="{C8DDB87E-1BDA-467A-98D9-0B926A00250B}"/>
              </a:ext>
            </a:extLst>
          </p:cNvPr>
          <p:cNvSpPr txBox="1"/>
          <p:nvPr/>
        </p:nvSpPr>
        <p:spPr>
          <a:xfrm>
            <a:off x="1730371" y="4548575"/>
            <a:ext cx="87312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Kiến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cũng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tổ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343762" y="323080"/>
            <a:ext cx="11655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dồn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ắt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18882D-5119-4934-AF0E-43BC06742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46" y="1691639"/>
            <a:ext cx="7619048" cy="48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B171F81-C504-46CE-A336-973995FEA2E0}"/>
              </a:ext>
            </a:extLst>
          </p:cNvPr>
          <p:cNvSpPr/>
          <p:nvPr/>
        </p:nvSpPr>
        <p:spPr>
          <a:xfrm>
            <a:off x="455393" y="516234"/>
            <a:ext cx="10497603" cy="21005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600" b="1" i="0" u="none" strike="noStrike" kern="120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600" b="1" i="0" u="none" strike="noStrike" kern="120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600" b="1" i="0" u="none" strike="noStrike" kern="120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600" b="1" i="0" u="none" strike="noStrike" kern="120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DDD518D-2F4C-4AF4-923A-7B9C8EE22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92" y="2766761"/>
            <a:ext cx="4390858" cy="34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26054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830"/>
            <a:ext cx="12268005" cy="684480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55715" y="348343"/>
            <a:ext cx="11756571" cy="5384800"/>
          </a:xfrm>
          <a:prstGeom prst="round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14" y="1365850"/>
            <a:ext cx="4399145" cy="43991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1018" y="2247371"/>
            <a:ext cx="2829621" cy="1015664"/>
            <a:chOff x="4681191" y="1521656"/>
            <a:chExt cx="2829621" cy="1015664"/>
          </a:xfrm>
        </p:grpSpPr>
        <p:sp>
          <p:nvSpPr>
            <p:cNvPr id="7" name="Rectangle 6"/>
            <p:cNvSpPr/>
            <p:nvPr/>
          </p:nvSpPr>
          <p:spPr>
            <a:xfrm>
              <a:off x="4702831" y="1521657"/>
              <a:ext cx="278634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120650">
                    <a:solidFill>
                      <a:srgbClr val="FFC000">
                        <a:lumMod val="20000"/>
                        <a:lumOff val="80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Dặn dò</a:t>
              </a:r>
              <a:endParaRPr kumimoji="0" lang="en-US" sz="6000" b="1" i="0" u="none" strike="noStrike" kern="1200" cap="none" spc="0" normalizeH="0" baseline="0" noProof="0">
                <a:ln w="120650"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81191" y="1521656"/>
              <a:ext cx="28296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F6FA7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Dặn dò</a:t>
              </a:r>
              <a:endPara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6FA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92" y="976595"/>
            <a:ext cx="778510" cy="7785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45518" y="1073462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92" y="2150504"/>
            <a:ext cx="778510" cy="77851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45518" y="2247371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92" y="3324413"/>
            <a:ext cx="778510" cy="77851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45518" y="3421280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92" y="4498322"/>
            <a:ext cx="778510" cy="7785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145518" y="4595189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4222073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  <p:bldP spid="37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57"/>
            <a:ext cx="12192000" cy="73549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2A67E281-6BF0-4EFA-8514-1111ABC1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CE9EFF-C4C9-408F-BDBE-76D681D2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110" y="2765860"/>
            <a:ext cx="6669602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82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11" y="901222"/>
            <a:ext cx="8762754" cy="21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I, K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62993A-5594-4FC5-B692-A90E5A28A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6" r="-2767"/>
          <a:stretch/>
        </p:blipFill>
        <p:spPr>
          <a:xfrm>
            <a:off x="3541668" y="1810477"/>
            <a:ext cx="2485506" cy="2549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56D525-393D-45C8-91B1-051B6883E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05"/>
          <a:stretch/>
        </p:blipFill>
        <p:spPr>
          <a:xfrm>
            <a:off x="6430727" y="1810477"/>
            <a:ext cx="2534682" cy="25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3F47FB-A351-435B-8043-12E73D23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05"/>
          <a:stretch/>
        </p:blipFill>
        <p:spPr>
          <a:xfrm>
            <a:off x="6096000" y="706015"/>
            <a:ext cx="5495509" cy="5672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95C851-AD88-4505-9534-1A28E93EDB5D}"/>
              </a:ext>
            </a:extLst>
          </p:cNvPr>
          <p:cNvSpPr txBox="1"/>
          <p:nvPr/>
        </p:nvSpPr>
        <p:spPr>
          <a:xfrm>
            <a:off x="3976255" y="382849"/>
            <a:ext cx="2604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F2F0BC-D0B5-4F59-A347-EC4969A07A4C}"/>
              </a:ext>
            </a:extLst>
          </p:cNvPr>
          <p:cNvSpPr txBox="1"/>
          <p:nvPr/>
        </p:nvSpPr>
        <p:spPr>
          <a:xfrm>
            <a:off x="658092" y="1991110"/>
            <a:ext cx="437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599019" y="1216566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Chữ I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67381EAD-92E0-4DF8-899B-FA3C389B37FA}"/>
              </a:ext>
            </a:extLst>
          </p:cNvPr>
          <p:cNvSpPr/>
          <p:nvPr/>
        </p:nvSpPr>
        <p:spPr>
          <a:xfrm>
            <a:off x="555818" y="2628848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Đó là các nét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FF1A0A-E421-4264-B7F2-15C37796F5BB}"/>
              </a:ext>
            </a:extLst>
          </p:cNvPr>
          <p:cNvSpPr txBox="1"/>
          <p:nvPr/>
        </p:nvSpPr>
        <p:spPr>
          <a:xfrm>
            <a:off x="599019" y="3662778"/>
            <a:ext cx="4842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lượn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lượn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đuôi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lượn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hẳn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 ở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B).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05;p7">
            <a:extLst>
              <a:ext uri="{FF2B5EF4-FFF2-40B4-BE49-F238E27FC236}">
                <a16:creationId xmlns:a16="http://schemas.microsoft.com/office/drawing/2014/main" xmlns="" id="{8232D65C-63D1-4364-823D-36F55583FC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156" y="1873669"/>
            <a:ext cx="3903518" cy="38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6;p7">
            <a:extLst>
              <a:ext uri="{FF2B5EF4-FFF2-40B4-BE49-F238E27FC236}">
                <a16:creationId xmlns:a16="http://schemas.microsoft.com/office/drawing/2014/main" xmlns="" id="{87D6A0DE-BA9A-4250-93E3-AB9832B893A5}"/>
              </a:ext>
            </a:extLst>
          </p:cNvPr>
          <p:cNvSpPr txBox="1"/>
          <p:nvPr/>
        </p:nvSpPr>
        <p:spPr>
          <a:xfrm>
            <a:off x="4016012" y="681037"/>
            <a:ext cx="3318316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i="0" u="none" strike="noStrike" cap="none" dirty="0" err="1">
                <a:solidFill>
                  <a:srgbClr val="FF0000"/>
                </a:solidFill>
                <a:latin typeface="+mj-lt"/>
                <a:sym typeface="Arial"/>
              </a:rPr>
              <a:t>Chữ</a:t>
            </a:r>
            <a:r>
              <a:rPr lang="en-US" sz="3800" b="1" i="0" u="none" strike="noStrike" cap="none" dirty="0">
                <a:solidFill>
                  <a:srgbClr val="FF0000"/>
                </a:solidFill>
                <a:latin typeface="+mj-lt"/>
                <a:sym typeface="Arial"/>
              </a:rPr>
              <a:t> </a:t>
            </a:r>
            <a:r>
              <a:rPr lang="en-US" sz="3800" b="1" i="0" u="none" strike="noStrike" cap="none" dirty="0" err="1">
                <a:solidFill>
                  <a:srgbClr val="FF0000"/>
                </a:solidFill>
                <a:latin typeface="+mj-lt"/>
                <a:sym typeface="Arial"/>
              </a:rPr>
              <a:t>hoa</a:t>
            </a:r>
            <a:r>
              <a:rPr lang="en-US" sz="3800" b="1" i="0" u="none" strike="noStrike" cap="none" dirty="0">
                <a:solidFill>
                  <a:srgbClr val="FF0000"/>
                </a:solidFill>
                <a:latin typeface="+mj-lt"/>
                <a:sym typeface="Arial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sym typeface="Arial"/>
              </a:rPr>
              <a:t>K</a:t>
            </a:r>
            <a:endParaRPr sz="3800" dirty="0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14" name="Google Shape;207;p7">
            <a:extLst>
              <a:ext uri="{FF2B5EF4-FFF2-40B4-BE49-F238E27FC236}">
                <a16:creationId xmlns:a16="http://schemas.microsoft.com/office/drawing/2014/main" xmlns="" id="{A92E54B2-8EBD-4145-8A6D-97F72753E570}"/>
              </a:ext>
            </a:extLst>
          </p:cNvPr>
          <p:cNvSpPr txBox="1"/>
          <p:nvPr/>
        </p:nvSpPr>
        <p:spPr>
          <a:xfrm>
            <a:off x="4973630" y="1613313"/>
            <a:ext cx="65863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+mj-lt"/>
                <a:sym typeface="Arial"/>
              </a:rPr>
              <a:t>- Nét 1: Là kết hợp của 2 nét cơ bản: cong trái và thẳng ngang ( lượn 2 đầu)</a:t>
            </a:r>
            <a:endParaRPr sz="2800">
              <a:latin typeface="+mj-lt"/>
            </a:endParaRPr>
          </a:p>
        </p:txBody>
      </p:sp>
      <p:sp>
        <p:nvSpPr>
          <p:cNvPr id="15" name="Google Shape;208;p7">
            <a:extLst>
              <a:ext uri="{FF2B5EF4-FFF2-40B4-BE49-F238E27FC236}">
                <a16:creationId xmlns:a16="http://schemas.microsoft.com/office/drawing/2014/main" xmlns="" id="{D3D08A28-B587-47E4-8195-FDC5E8108D74}"/>
              </a:ext>
            </a:extLst>
          </p:cNvPr>
          <p:cNvSpPr txBox="1"/>
          <p:nvPr/>
        </p:nvSpPr>
        <p:spPr>
          <a:xfrm>
            <a:off x="4992758" y="3182973"/>
            <a:ext cx="65863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+mj-lt"/>
                <a:sym typeface="Arial"/>
              </a:rPr>
              <a:t>- Nét 2: Móc ngược trái (đầu nét hơi lượn, cuối nét lượn hẳn vào trong).</a:t>
            </a:r>
            <a:endParaRPr sz="2800">
              <a:latin typeface="+mj-lt"/>
            </a:endParaRPr>
          </a:p>
        </p:txBody>
      </p:sp>
      <p:sp>
        <p:nvSpPr>
          <p:cNvPr id="16" name="Google Shape;209;p7">
            <a:extLst>
              <a:ext uri="{FF2B5EF4-FFF2-40B4-BE49-F238E27FC236}">
                <a16:creationId xmlns:a16="http://schemas.microsoft.com/office/drawing/2014/main" xmlns="" id="{0971F5F8-027E-47F9-BE9E-FBAE41AA7DE8}"/>
              </a:ext>
            </a:extLst>
          </p:cNvPr>
          <p:cNvSpPr txBox="1"/>
          <p:nvPr/>
        </p:nvSpPr>
        <p:spPr>
          <a:xfrm>
            <a:off x="4992758" y="4706303"/>
            <a:ext cx="658633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+mj-lt"/>
                <a:sym typeface="Arial"/>
              </a:rPr>
              <a:t>- Nét 3: Là kết hợp của 2 nét cơ bản: móc xuôi phải và móc ngược phải nối liền nhau, tạo vòng xoắn nhỏ giữa thân chữ.</a:t>
            </a:r>
            <a:endParaRPr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550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I.mp4" descr="I.mp4">
            <a:hlinkClick r:id="" action="ppaction://media"/>
            <a:extLst>
              <a:ext uri="{FF2B5EF4-FFF2-40B4-BE49-F238E27FC236}">
                <a16:creationId xmlns:a16="http://schemas.microsoft.com/office/drawing/2014/main" xmlns="" id="{D691D018-22A5-4882-9338-168B45383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709" b="14655"/>
          <a:stretch/>
        </p:blipFill>
        <p:spPr>
          <a:xfrm>
            <a:off x="3529094" y="1283017"/>
            <a:ext cx="5653318" cy="50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K.mp4" descr="K.mp4">
            <a:hlinkClick r:id="" action="ppaction://media"/>
            <a:extLst>
              <a:ext uri="{FF2B5EF4-FFF2-40B4-BE49-F238E27FC236}">
                <a16:creationId xmlns:a16="http://schemas.microsoft.com/office/drawing/2014/main" xmlns="" id="{BBCC3E4C-E498-4ABA-AAFB-0D4FCAA7D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522" b="13747"/>
          <a:stretch/>
        </p:blipFill>
        <p:spPr>
          <a:xfrm>
            <a:off x="3743470" y="1417320"/>
            <a:ext cx="5399022" cy="48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 txBox="1">
            <a:spLocks noGrp="1"/>
          </p:cNvSpPr>
          <p:nvPr>
            <p:ph type="title" idx="4294967295"/>
          </p:nvPr>
        </p:nvSpPr>
        <p:spPr>
          <a:xfrm>
            <a:off x="2138044" y="374650"/>
            <a:ext cx="93935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bảng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K, I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cỡ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vừa</a:t>
            </a:r>
            <a:endParaRPr sz="3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DE694F-5D53-D840-5C5D-C714FE16C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637" y="1957387"/>
            <a:ext cx="2886075" cy="4105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E7CFB4-51AA-37A9-601D-0A067040B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7" y="1881187"/>
            <a:ext cx="2085975" cy="416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 idx="4294967295"/>
          </p:nvPr>
        </p:nvSpPr>
        <p:spPr>
          <a:xfrm>
            <a:off x="2049303" y="539651"/>
            <a:ext cx="87233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bảng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K, I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cỡ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nhỏ</a:t>
            </a:r>
            <a:endParaRPr lang="en-US" sz="3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9C50AB-E754-A31F-50DD-14A1344A2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704975"/>
            <a:ext cx="3028950" cy="3676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6E8A03-29DA-1E4D-6916-78D5F13EC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0" y="1714500"/>
            <a:ext cx="280035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363</Words>
  <Application>Microsoft Office PowerPoint</Application>
  <PresentationFormat>Widescreen</PresentationFormat>
  <Paragraphs>47</Paragraphs>
  <Slides>15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Aptos</vt:lpstr>
      <vt:lpstr>Aptos Display</vt:lpstr>
      <vt:lpstr>Arial</vt:lpstr>
      <vt:lpstr>Arial-Rounded</vt:lpstr>
      <vt:lpstr>Calibri</vt:lpstr>
      <vt:lpstr>Calibri Light</vt:lpstr>
      <vt:lpstr>HP001 4 hàng</vt:lpstr>
      <vt:lpstr>HP001 5 hàng</vt:lpstr>
      <vt:lpstr>iCiel Pony</vt:lpstr>
      <vt:lpstr>Times New Roman</vt:lpstr>
      <vt:lpstr>UTM Avo</vt:lpstr>
      <vt:lpstr>Wingdings</vt:lpstr>
      <vt:lpstr>字魂70号-灵悦黑体</vt:lpstr>
      <vt:lpstr>等线</vt:lpstr>
      <vt:lpstr>等线 Light</vt:lpstr>
      <vt:lpstr>1_Office 主题​​</vt:lpstr>
      <vt:lpstr>1_HOC10 TEMPLATE</vt:lpstr>
      <vt:lpstr>2_HOC10 TEMPLATE</vt:lpstr>
      <vt:lpstr>千图网海量PPT模板www.58pic.com​​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K, I hoa cỡ vừa</vt:lpstr>
      <vt:lpstr>Viết bảng con chữ K, I hoa cỡ nhỏ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2021-08-03T05:49:34Z</dcterms:created>
  <dcterms:modified xsi:type="dcterms:W3CDTF">2025-11-09T15:16:31Z</dcterms:modified>
</cp:coreProperties>
</file>