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4" r:id="rId3"/>
    <p:sldMasterId id="2147483719" r:id="rId4"/>
    <p:sldMasterId id="2147483736" r:id="rId5"/>
    <p:sldMasterId id="2147483745" r:id="rId6"/>
  </p:sldMasterIdLst>
  <p:notesMasterIdLst>
    <p:notesMasterId r:id="rId23"/>
  </p:notesMasterIdLst>
  <p:sldIdLst>
    <p:sldId id="2007577134" r:id="rId7"/>
    <p:sldId id="308" r:id="rId8"/>
    <p:sldId id="309" r:id="rId9"/>
    <p:sldId id="261" r:id="rId10"/>
    <p:sldId id="336" r:id="rId11"/>
    <p:sldId id="310" r:id="rId12"/>
    <p:sldId id="2007577119" r:id="rId13"/>
    <p:sldId id="2007577120" r:id="rId14"/>
    <p:sldId id="2007577121" r:id="rId15"/>
    <p:sldId id="295" r:id="rId16"/>
    <p:sldId id="2007577122" r:id="rId17"/>
    <p:sldId id="342" r:id="rId18"/>
    <p:sldId id="2007577124" r:id="rId19"/>
    <p:sldId id="2007577125" r:id="rId20"/>
    <p:sldId id="2007577126" r:id="rId21"/>
    <p:sldId id="200757713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0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2925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7418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4005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1012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8367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762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6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3" r:id="rId12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B10BA-B10C-4F1E-9CC9-75F2C1265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3732" y="511314"/>
            <a:ext cx="3971925" cy="962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8866" y="3445622"/>
            <a:ext cx="61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Giáo</a:t>
            </a:r>
            <a:r>
              <a:rPr lang="en-US" sz="3200" dirty="0" smtClean="0"/>
              <a:t> </a:t>
            </a:r>
            <a:r>
              <a:rPr lang="en-US" sz="3200" dirty="0" err="1" smtClean="0"/>
              <a:t>viên</a:t>
            </a:r>
            <a:r>
              <a:rPr lang="en-US" sz="3200" dirty="0" smtClean="0"/>
              <a:t>: </a:t>
            </a:r>
            <a:r>
              <a:rPr lang="en-US" sz="3200" dirty="0" err="1" smtClean="0"/>
              <a:t>Nguyễn</a:t>
            </a:r>
            <a:r>
              <a:rPr lang="en-US" sz="3200" dirty="0" smtClean="0"/>
              <a:t> </a:t>
            </a:r>
            <a:r>
              <a:rPr lang="en-US" sz="3200" dirty="0" err="1" smtClean="0"/>
              <a:t>Thị</a:t>
            </a:r>
            <a:r>
              <a:rPr lang="en-US" sz="3200" dirty="0" smtClean="0"/>
              <a:t> </a:t>
            </a:r>
            <a:r>
              <a:rPr lang="en-US" sz="3200" dirty="0" err="1" smtClean="0"/>
              <a:t>Thanh</a:t>
            </a:r>
            <a:r>
              <a:rPr lang="en-US" sz="3200" dirty="0" smtClean="0"/>
              <a:t> </a:t>
            </a:r>
            <a:r>
              <a:rPr lang="en-US" sz="3200" dirty="0" err="1" smtClean="0"/>
              <a:t>Thuỷ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8866" y="2190176"/>
            <a:ext cx="575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BÀI 2: ĐÔI TAI XẤU XÍ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DC77F-E9DE-42E7-8CA5-911EE36D5E3F}"/>
              </a:ext>
            </a:extLst>
          </p:cNvPr>
          <p:cNvSpPr txBox="1"/>
          <p:nvPr/>
        </p:nvSpPr>
        <p:spPr>
          <a:xfrm>
            <a:off x="1639032" y="2246879"/>
            <a:ext cx="9749676" cy="1415724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 dirty="0">
                <a:solidFill>
                  <a:srgbClr val="000000"/>
                </a:solidFill>
                <a:latin typeface="+mj-lt"/>
                <a:cs typeface="Arial-Rounded" panose="020B0500000000000000" pitchFamily="34" charset="0"/>
              </a:rPr>
              <a:t> Một lần, thỏ và các bạn đi chơi xa, quên khuấy đường về. </a:t>
            </a:r>
            <a:endParaRPr kumimoji="0" lang="vi-VN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3C9B27-2BFC-49BA-8F21-764997DC359D}"/>
              </a:ext>
            </a:extLst>
          </p:cNvPr>
          <p:cNvCxnSpPr>
            <a:cxnSpLocks/>
          </p:cNvCxnSpPr>
          <p:nvPr/>
        </p:nvCxnSpPr>
        <p:spPr>
          <a:xfrm flipH="1">
            <a:off x="3775854" y="2281688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A5666-7F1D-4532-AC54-B1B8E07B538A}"/>
              </a:ext>
            </a:extLst>
          </p:cNvPr>
          <p:cNvGrpSpPr>
            <a:grpSpLocks/>
          </p:cNvGrpSpPr>
          <p:nvPr/>
        </p:nvGrpSpPr>
        <p:grpSpPr bwMode="auto">
          <a:xfrm>
            <a:off x="5373748" y="2907566"/>
            <a:ext cx="108716" cy="581025"/>
            <a:chOff x="2590800" y="2272159"/>
            <a:chExt cx="98712" cy="43561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24CC79-9890-4CFB-AA53-50CA342A43E4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AC959A-6448-414B-9E45-87051B6C6B54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E4D7C3-9D18-4113-98A7-7136CED88FD6}"/>
              </a:ext>
            </a:extLst>
          </p:cNvPr>
          <p:cNvCxnSpPr>
            <a:cxnSpLocks/>
          </p:cNvCxnSpPr>
          <p:nvPr/>
        </p:nvCxnSpPr>
        <p:spPr>
          <a:xfrm flipH="1">
            <a:off x="6941333" y="2246879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B8B8E4-BBBF-4C5C-9FCF-92060747E73A}"/>
              </a:ext>
            </a:extLst>
          </p:cNvPr>
          <p:cNvCxnSpPr>
            <a:cxnSpLocks/>
          </p:cNvCxnSpPr>
          <p:nvPr/>
        </p:nvCxnSpPr>
        <p:spPr>
          <a:xfrm flipH="1">
            <a:off x="9312113" y="2293211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244A7-699E-49A7-9E93-F00C2359B23F}"/>
              </a:ext>
            </a:extLst>
          </p:cNvPr>
          <p:cNvSpPr txBox="1"/>
          <p:nvPr/>
        </p:nvSpPr>
        <p:spPr>
          <a:xfrm>
            <a:off x="343433" y="596318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1F2C6B-3032-47B8-881B-BA590AFEE785}"/>
              </a:ext>
            </a:extLst>
          </p:cNvPr>
          <p:cNvSpPr/>
          <p:nvPr/>
        </p:nvSpPr>
        <p:spPr>
          <a:xfrm>
            <a:off x="291314" y="1451339"/>
            <a:ext cx="11390146" cy="995210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D6B63F-6420-460D-A398-CCD370350D90}"/>
              </a:ext>
            </a:extLst>
          </p:cNvPr>
          <p:cNvSpPr/>
          <p:nvPr/>
        </p:nvSpPr>
        <p:spPr>
          <a:xfrm>
            <a:off x="428136" y="2622653"/>
            <a:ext cx="11390146" cy="2146082"/>
          </a:xfrm>
          <a:prstGeom prst="roundRect">
            <a:avLst/>
          </a:prstGeom>
          <a:noFill/>
          <a:ln w="3810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A1DACE-5057-4DE4-A65A-17D81BF7492E}"/>
              </a:ext>
            </a:extLst>
          </p:cNvPr>
          <p:cNvSpPr/>
          <p:nvPr/>
        </p:nvSpPr>
        <p:spPr>
          <a:xfrm>
            <a:off x="545707" y="4883411"/>
            <a:ext cx="8312543" cy="45142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-64736" y="476873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-81866" y="255984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-165177" y="928267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E7093-49C4-44D3-A2A6-FBF656A8E186}"/>
              </a:ext>
            </a:extLst>
          </p:cNvPr>
          <p:cNvSpPr txBox="1"/>
          <p:nvPr/>
        </p:nvSpPr>
        <p:spPr>
          <a:xfrm>
            <a:off x="291314" y="600115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3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E3E1DF-DB73-4D47-892A-CC163763655B}"/>
              </a:ext>
            </a:extLst>
          </p:cNvPr>
          <p:cNvSpPr/>
          <p:nvPr/>
        </p:nvSpPr>
        <p:spPr>
          <a:xfrm>
            <a:off x="140044" y="481445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1DF7E4-EF52-428F-9E47-E90213183589}"/>
              </a:ext>
            </a:extLst>
          </p:cNvPr>
          <p:cNvSpPr/>
          <p:nvPr/>
        </p:nvSpPr>
        <p:spPr>
          <a:xfrm>
            <a:off x="287674" y="2472145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F07EA-8045-4FE7-A7E7-52BC72B5CC80}"/>
              </a:ext>
            </a:extLst>
          </p:cNvPr>
          <p:cNvSpPr/>
          <p:nvPr/>
        </p:nvSpPr>
        <p:spPr>
          <a:xfrm>
            <a:off x="-165177" y="1338039"/>
            <a:ext cx="610443" cy="566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47370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28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60662-C5FE-48C4-B193-E3DE9316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15" y="2478322"/>
            <a:ext cx="10746629" cy="3230026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852054" y="70196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248C68FC-6E9C-42FB-8CB1-D019EBB873F3}"/>
              </a:ext>
            </a:extLst>
          </p:cNvPr>
          <p:cNvSpPr/>
          <p:nvPr/>
        </p:nvSpPr>
        <p:spPr>
          <a:xfrm rot="3042559">
            <a:off x="1948219" y="2448271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Right Arrow 5">
            <a:extLst>
              <a:ext uri="{FF2B5EF4-FFF2-40B4-BE49-F238E27FC236}">
                <a16:creationId xmlns:a16="http://schemas.microsoft.com/office/drawing/2014/main" id="{94F5762E-8C2E-42CF-AA1B-3E8C3D5E8F53}"/>
              </a:ext>
            </a:extLst>
          </p:cNvPr>
          <p:cNvSpPr/>
          <p:nvPr/>
        </p:nvSpPr>
        <p:spPr>
          <a:xfrm rot="7355549">
            <a:off x="4846008" y="3206996"/>
            <a:ext cx="648431" cy="1921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4" name="Right Arrow 6">
            <a:extLst>
              <a:ext uri="{FF2B5EF4-FFF2-40B4-BE49-F238E27FC236}">
                <a16:creationId xmlns:a16="http://schemas.microsoft.com/office/drawing/2014/main" id="{2E1C2AF0-C103-4C79-98EA-F04D06E78EB5}"/>
              </a:ext>
            </a:extLst>
          </p:cNvPr>
          <p:cNvSpPr/>
          <p:nvPr/>
        </p:nvSpPr>
        <p:spPr>
          <a:xfrm rot="19470814">
            <a:off x="8735267" y="4577466"/>
            <a:ext cx="611163" cy="1763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B051A-6AC3-4239-9569-96023566B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74" y="928741"/>
            <a:ext cx="9306489" cy="5000518"/>
          </a:xfrm>
          <a:prstGeom prst="rect">
            <a:avLst/>
          </a:prstGeom>
        </p:spPr>
      </p:pic>
      <p:sp>
        <p:nvSpPr>
          <p:cNvPr id="7" name="Right Arrow 7">
            <a:extLst>
              <a:ext uri="{FF2B5EF4-FFF2-40B4-BE49-F238E27FC236}">
                <a16:creationId xmlns:a16="http://schemas.microsoft.com/office/drawing/2014/main" id="{9387B0AB-CECF-47B2-8DBB-DF9BE6C1C918}"/>
              </a:ext>
            </a:extLst>
          </p:cNvPr>
          <p:cNvSpPr/>
          <p:nvPr/>
        </p:nvSpPr>
        <p:spPr>
          <a:xfrm rot="3042559">
            <a:off x="5624156" y="1258047"/>
            <a:ext cx="943687" cy="5513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ea typeface="微软雅黑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3" name="audio">
            <a:hlinkClick r:id="" action="ppaction://media"/>
            <a:extLst>
              <a:ext uri="{FF2B5EF4-FFF2-40B4-BE49-F238E27FC236}">
                <a16:creationId xmlns:a16="http://schemas.microsoft.com/office/drawing/2014/main" id="{B1240F82-64FD-41F8-A5AE-D74E543A1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3325" y="342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1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16702" y="444505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lang="en-US" sz="5867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lang="en-US" sz="5867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369040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</a:p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r" defTabSz="1219170">
              <a:buClr>
                <a:srgbClr val="000000"/>
              </a:buClr>
            </a:pP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733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lang="en-US" sz="3733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non)</a:t>
            </a:r>
            <a:endParaRPr lang="vi-VN" sz="3733" i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39599-2BEC-4335-A79E-BA1286F98133}"/>
              </a:ext>
            </a:extLst>
          </p:cNvPr>
          <p:cNvSpPr txBox="1"/>
          <p:nvPr/>
        </p:nvSpPr>
        <p:spPr>
          <a:xfrm>
            <a:off x="220805" y="6003126"/>
            <a:ext cx="10910284" cy="656525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altLang="en-US" sz="3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6B4AA-A158-4FE9-A887-06B571E8E6CD}"/>
              </a:ext>
            </a:extLst>
          </p:cNvPr>
          <p:cNvSpPr txBox="1"/>
          <p:nvPr/>
        </p:nvSpPr>
        <p:spPr>
          <a:xfrm>
            <a:off x="277749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0E5C4-48DA-415A-84E8-282B1A71600C}"/>
              </a:ext>
            </a:extLst>
          </p:cNvPr>
          <p:cNvSpPr txBox="1"/>
          <p:nvPr/>
        </p:nvSpPr>
        <p:spPr>
          <a:xfrm>
            <a:off x="9081330" y="253841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0B8F7-3B0F-4E87-ACFF-35096D561484}"/>
              </a:ext>
            </a:extLst>
          </p:cNvPr>
          <p:cNvSpPr txBox="1"/>
          <p:nvPr/>
        </p:nvSpPr>
        <p:spPr>
          <a:xfrm>
            <a:off x="8915400" y="3095832"/>
            <a:ext cx="2034540" cy="66633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73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Suỵt</a:t>
            </a:r>
            <a:endParaRPr lang="en-US" sz="373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06845" y="1445865"/>
            <a:ext cx="2805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0" indent="-457189" algn="ctr" defTabSz="1219170">
              <a:defRPr/>
            </a:pP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40E5D-0110-4827-9666-EC9EBAE24182}"/>
              </a:ext>
            </a:extLst>
          </p:cNvPr>
          <p:cNvSpPr txBox="1"/>
          <p:nvPr/>
        </p:nvSpPr>
        <p:spPr>
          <a:xfrm>
            <a:off x="4704978" y="342830"/>
            <a:ext cx="5443297" cy="9952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B306-7C91-429B-BB92-71ADAA799E39}"/>
              </a:ext>
            </a:extLst>
          </p:cNvPr>
          <p:cNvSpPr txBox="1"/>
          <p:nvPr/>
        </p:nvSpPr>
        <p:spPr>
          <a:xfrm>
            <a:off x="344825" y="1275236"/>
            <a:ext cx="11502351" cy="46879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Thỏ có đôi tai dài và to. Bị bạn bè chê, thỏ buồn lắm. Thỏ bố động viên: “Rồi con sẽ thấy tai mình rất đẹp.”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 Một lần, thỏ và các bạn đi chơi xa, quên khuấy đường về. Ai cũng hoảng sợ. Thỏ chợt dỏng tai: “Suỵt! Có tiếng bố tớ gọi.”Cả nhóm đi theo hướng có tiếng gọi. Tất cả về được nhà. Các bạn tấm tắc khen tai thỏ thật tuyệt.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Từ đó thỏ không còn buồn vì đôi tai nữa.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(Theo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chuyện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bé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mầm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non, </a:t>
            </a:r>
            <a:r>
              <a:rPr kumimoji="0" lang="en-US" sz="37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tập</a:t>
            </a:r>
            <a:r>
              <a:rPr kumimoji="0" lang="en-US" sz="37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3)</a:t>
            </a:r>
            <a:endParaRPr kumimoji="0" lang="vi-VN" sz="37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3E565-003C-414C-B703-39C1E633D25A}"/>
              </a:ext>
            </a:extLst>
          </p:cNvPr>
          <p:cNvSpPr txBox="1"/>
          <p:nvPr/>
        </p:nvSpPr>
        <p:spPr>
          <a:xfrm>
            <a:off x="7584832" y="0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6BAA3-84BB-4959-BA9C-76204A90698C}"/>
              </a:ext>
            </a:extLst>
          </p:cNvPr>
          <p:cNvSpPr txBox="1"/>
          <p:nvPr/>
        </p:nvSpPr>
        <p:spPr>
          <a:xfrm>
            <a:off x="7038724" y="6119464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AAFB7-C131-4139-A22C-8D3A7BC6809A}"/>
              </a:ext>
            </a:extLst>
          </p:cNvPr>
          <p:cNvCxnSpPr/>
          <p:nvPr/>
        </p:nvCxnSpPr>
        <p:spPr>
          <a:xfrm flipH="1">
            <a:off x="4927946" y="138341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019D45-CB1F-4E3A-8FA9-271E17F4AE5B}"/>
              </a:ext>
            </a:extLst>
          </p:cNvPr>
          <p:cNvCxnSpPr/>
          <p:nvPr/>
        </p:nvCxnSpPr>
        <p:spPr>
          <a:xfrm flipH="1">
            <a:off x="10677236" y="127523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DE572B-3CE3-4232-9303-E30D8BB7FA92}"/>
              </a:ext>
            </a:extLst>
          </p:cNvPr>
          <p:cNvCxnSpPr/>
          <p:nvPr/>
        </p:nvCxnSpPr>
        <p:spPr>
          <a:xfrm flipH="1">
            <a:off x="9739976" y="191998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C3EBB-84F8-40AC-9118-A0E32310C716}"/>
              </a:ext>
            </a:extLst>
          </p:cNvPr>
          <p:cNvCxnSpPr/>
          <p:nvPr/>
        </p:nvCxnSpPr>
        <p:spPr>
          <a:xfrm flipH="1">
            <a:off x="1007456" y="306127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D63CC7-507D-4FA4-9C7C-19E51A436BE7}"/>
              </a:ext>
            </a:extLst>
          </p:cNvPr>
          <p:cNvCxnSpPr/>
          <p:nvPr/>
        </p:nvCxnSpPr>
        <p:spPr>
          <a:xfrm flipH="1">
            <a:off x="4877146" y="2980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E74C5-E69B-470C-B7C3-A26CFCB6914C}"/>
              </a:ext>
            </a:extLst>
          </p:cNvPr>
          <p:cNvCxnSpPr/>
          <p:nvPr/>
        </p:nvCxnSpPr>
        <p:spPr>
          <a:xfrm flipH="1">
            <a:off x="2271106" y="358831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3A8A8-D87A-42DE-866E-9AF6EE3621B8}"/>
              </a:ext>
            </a:extLst>
          </p:cNvPr>
          <p:cNvCxnSpPr/>
          <p:nvPr/>
        </p:nvCxnSpPr>
        <p:spPr>
          <a:xfrm flipH="1">
            <a:off x="9865360" y="3547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DCAC54-CFC3-4D7F-B8E0-68847924AB47}"/>
              </a:ext>
            </a:extLst>
          </p:cNvPr>
          <p:cNvCxnSpPr/>
          <p:nvPr/>
        </p:nvCxnSpPr>
        <p:spPr>
          <a:xfrm flipH="1">
            <a:off x="2344420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8EE073-B073-4C90-8C64-B3F5E97A5DFB}"/>
              </a:ext>
            </a:extLst>
          </p:cNvPr>
          <p:cNvCxnSpPr/>
          <p:nvPr/>
        </p:nvCxnSpPr>
        <p:spPr>
          <a:xfrm flipH="1">
            <a:off x="10148275" y="411421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2DD702-1CAA-4B8C-B163-2E9E3447E8EB}"/>
              </a:ext>
            </a:extLst>
          </p:cNvPr>
          <p:cNvGrpSpPr>
            <a:grpSpLocks/>
          </p:cNvGrpSpPr>
          <p:nvPr/>
        </p:nvGrpSpPr>
        <p:grpSpPr bwMode="auto">
          <a:xfrm rot="320318">
            <a:off x="8665008" y="4680952"/>
            <a:ext cx="142875" cy="571500"/>
            <a:chOff x="5029200" y="3423349"/>
            <a:chExt cx="107372" cy="429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CEEFA8-6ADA-48B9-9C49-A630A93E8879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45780E-7A48-478C-A144-3834999878A8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25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991</Words>
  <Application>Microsoft Office PowerPoint</Application>
  <PresentationFormat>Widescreen</PresentationFormat>
  <Paragraphs>94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Bubblegum Sans</vt:lpstr>
      <vt:lpstr>Calibri</vt:lpstr>
      <vt:lpstr>等线</vt:lpstr>
      <vt:lpstr>等线 Light</vt:lpstr>
      <vt:lpstr>inpin heiti</vt:lpstr>
      <vt:lpstr>Times New Roman</vt:lpstr>
      <vt:lpstr>华康少女文字W5(P)</vt:lpstr>
      <vt:lpstr>汉仪帅线体简</vt:lpstr>
      <vt:lpstr>1_Office Theme</vt:lpstr>
      <vt:lpstr>1_Office 主题</vt:lpstr>
      <vt:lpstr>2_Office 主题​​</vt:lpstr>
      <vt:lpstr>2_Office 主题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36</cp:revision>
  <dcterms:created xsi:type="dcterms:W3CDTF">2021-10-28T14:14:03Z</dcterms:created>
  <dcterms:modified xsi:type="dcterms:W3CDTF">2025-01-21T09:47:27Z</dcterms:modified>
</cp:coreProperties>
</file>