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22" r:id="rId3"/>
    <p:sldMasterId id="2147483734" r:id="rId4"/>
    <p:sldMasterId id="2147483746" r:id="rId5"/>
    <p:sldMasterId id="2147483759" r:id="rId6"/>
  </p:sldMasterIdLst>
  <p:notesMasterIdLst>
    <p:notesMasterId r:id="rId32"/>
  </p:notesMasterIdLst>
  <p:handoutMasterIdLst>
    <p:handoutMasterId r:id="rId33"/>
  </p:handoutMasterIdLst>
  <p:sldIdLst>
    <p:sldId id="257" r:id="rId7"/>
    <p:sldId id="256" r:id="rId8"/>
    <p:sldId id="281" r:id="rId9"/>
    <p:sldId id="258" r:id="rId10"/>
    <p:sldId id="259" r:id="rId11"/>
    <p:sldId id="261" r:id="rId12"/>
    <p:sldId id="260" r:id="rId13"/>
    <p:sldId id="266" r:id="rId14"/>
    <p:sldId id="642" r:id="rId15"/>
    <p:sldId id="267" r:id="rId16"/>
    <p:sldId id="282" r:id="rId17"/>
    <p:sldId id="283" r:id="rId18"/>
    <p:sldId id="264" r:id="rId19"/>
    <p:sldId id="637" r:id="rId20"/>
    <p:sldId id="638" r:id="rId21"/>
    <p:sldId id="639" r:id="rId22"/>
    <p:sldId id="640" r:id="rId23"/>
    <p:sldId id="305" r:id="rId24"/>
    <p:sldId id="272" r:id="rId25"/>
    <p:sldId id="273" r:id="rId26"/>
    <p:sldId id="274" r:id="rId27"/>
    <p:sldId id="276" r:id="rId28"/>
    <p:sldId id="279" r:id="rId29"/>
    <p:sldId id="278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13BC56-B299-4707-A09E-807F077DB2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1DE864-65F4-4493-AB4F-EA056B7E6A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BCC58-7904-4CBC-B650-91B18D3BAF70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434FB-9D0F-4571-99A7-E6CC70D508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75687-90EB-4668-8D60-3486B2A135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64AAF-41D4-4EB5-839D-56EFE5B75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15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67D32-5D70-4BC8-8A62-A40EC28B7A4B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DB1ED-E583-431D-8E6D-76BD1941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94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433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45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129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445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DB1ED-E583-431D-8E6D-76BD1941F5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2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A0BE7E-95EA-4598-850D-E6F2A4EF7C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52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657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217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08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14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173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Giúp</a:t>
            </a:r>
            <a:r>
              <a:rPr lang="en-US" baseline="0"/>
              <a:t> hs ghi nhớ dãy số sau đó luyện đọc xuôi, đọc ngược</a:t>
            </a:r>
          </a:p>
          <a:p>
            <a:pPr marL="171450" indent="-171450">
              <a:buFontTx/>
              <a:buChar char="-"/>
            </a:pPr>
            <a:r>
              <a:rPr lang="en-US"/>
              <a:t>Sau</a:t>
            </a:r>
            <a:r>
              <a:rPr lang="en-US" baseline="0"/>
              <a:t> khi hỏi từng câu hỏi trên, GV kết luận về </a:t>
            </a:r>
            <a:r>
              <a:rPr lang="en-US" b="1" baseline="0">
                <a:solidFill>
                  <a:srgbClr val="FF0000"/>
                </a:solidFill>
              </a:rPr>
              <a:t>số trong chục bé nhất là số 10; số trò chục lớn nhất có hai chữ số là số 90 (</a:t>
            </a:r>
            <a:r>
              <a:rPr lang="en-US" b="0" baseline="0">
                <a:solidFill>
                  <a:srgbClr val="FF0000"/>
                </a:solidFill>
              </a:rPr>
              <a:t>vì kiến thức này quan trọng về sau).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A0BE7E-95EA-4598-850D-E6F2A4EF7C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6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98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70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544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969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103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671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111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6636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791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569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54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999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713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98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155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281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019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689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999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325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0355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803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34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1148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330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823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88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3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722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61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58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327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82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333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89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82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05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767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713240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244357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43391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24880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197225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9494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21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9332028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24172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072716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94355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922023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45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819062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953454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07615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1326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82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933746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183555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19035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621079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65366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2152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746920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3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27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35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31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F7FA6-D00E-43C0-8EA8-FE8465830FD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3D6BA-292A-4106-86C4-0D0E1CAA5B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zihun7hao-wennuantongzhit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25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946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10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4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9342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2245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33.xml"/><Relationship Id="rId21" Type="http://schemas.openxmlformats.org/officeDocument/2006/relationships/slide" Target="slide11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microsoft.com/office/2007/relationships/hdphoto" Target="../media/hdphoto6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microsoft.com/office/2007/relationships/hdphoto" Target="../media/hdphoto16.wdp"/><Relationship Id="rId3" Type="http://schemas.microsoft.com/office/2007/relationships/media" Target="../media/media3.mp3"/><Relationship Id="rId7" Type="http://schemas.openxmlformats.org/officeDocument/2006/relationships/audio" Target="../media/audio5.wav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15.wdp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18.wdp"/><Relationship Id="rId3" Type="http://schemas.microsoft.com/office/2007/relationships/media" Target="../media/media3.mp3"/><Relationship Id="rId7" Type="http://schemas.openxmlformats.org/officeDocument/2006/relationships/audio" Target="../media/audio5.wav"/><Relationship Id="rId12" Type="http://schemas.openxmlformats.org/officeDocument/2006/relationships/image" Target="../media/image43.png"/><Relationship Id="rId17" Type="http://schemas.openxmlformats.org/officeDocument/2006/relationships/image" Target="../media/image44.png"/><Relationship Id="rId2" Type="http://schemas.microsoft.com/office/2007/relationships/media" Target="../media/media2.mp3"/><Relationship Id="rId16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15.wdp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microsoft.com/office/2007/relationships/hdphoto" Target="../media/hdphoto19.wdp"/><Relationship Id="rId3" Type="http://schemas.microsoft.com/office/2007/relationships/media" Target="../media/media3.mp3"/><Relationship Id="rId7" Type="http://schemas.openxmlformats.org/officeDocument/2006/relationships/audio" Target="../media/audio5.wav"/><Relationship Id="rId12" Type="http://schemas.openxmlformats.org/officeDocument/2006/relationships/image" Target="../media/image46.png"/><Relationship Id="rId17" Type="http://schemas.openxmlformats.org/officeDocument/2006/relationships/image" Target="../media/image47.png"/><Relationship Id="rId2" Type="http://schemas.microsoft.com/office/2007/relationships/media" Target="../media/media2.mp3"/><Relationship Id="rId16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15.wdp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microsoft.com/office/2007/relationships/hdphoto" Target="../media/hdphoto20.wdp"/><Relationship Id="rId3" Type="http://schemas.microsoft.com/office/2007/relationships/media" Target="../media/media3.mp3"/><Relationship Id="rId7" Type="http://schemas.openxmlformats.org/officeDocument/2006/relationships/audio" Target="../media/audio5.wav"/><Relationship Id="rId12" Type="http://schemas.openxmlformats.org/officeDocument/2006/relationships/image" Target="../media/image49.png"/><Relationship Id="rId17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microsoft.com/office/2007/relationships/hdphoto" Target="../media/hdphoto17.wdp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15.wdp"/><Relationship Id="rId5" Type="http://schemas.openxmlformats.org/officeDocument/2006/relationships/audio" Target="../media/audio3.wav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1.jp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11" Type="http://schemas.microsoft.com/office/2007/relationships/hdphoto" Target="../media/hdphoto7.wdp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slide" Target="slide2.xml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11" Type="http://schemas.microsoft.com/office/2007/relationships/hdphoto" Target="../media/hdphoto10.wdp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slide" Target="slide2.xml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>
            <a:extLst>
              <a:ext uri="{FF2B5EF4-FFF2-40B4-BE49-F238E27FC236}">
                <a16:creationId xmlns:a16="http://schemas.microsoft.com/office/drawing/2014/main" id="{4C1A8ED8-A0A2-453A-B619-5F0D965DBFD0}"/>
              </a:ext>
            </a:extLst>
          </p:cNvPr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1" name="íşļîďe">
            <a:extLst>
              <a:ext uri="{FF2B5EF4-FFF2-40B4-BE49-F238E27FC236}">
                <a16:creationId xmlns:a16="http://schemas.microsoft.com/office/drawing/2014/main" id="{3648BE1D-CE1E-446F-A1FE-B961EE90D68D}"/>
              </a:ext>
            </a:extLst>
          </p:cNvPr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4" name="îSḷide">
            <a:extLst>
              <a:ext uri="{FF2B5EF4-FFF2-40B4-BE49-F238E27FC236}">
                <a16:creationId xmlns:a16="http://schemas.microsoft.com/office/drawing/2014/main" id="{2831313D-66D5-4C9F-8869-B109A884D51A}"/>
              </a:ext>
            </a:extLst>
          </p:cNvPr>
          <p:cNvSpPr/>
          <p:nvPr/>
        </p:nvSpPr>
        <p:spPr bwMode="auto">
          <a:xfrm>
            <a:off x="3412263" y="821360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5" name="íśḻîḋe">
            <a:extLst>
              <a:ext uri="{FF2B5EF4-FFF2-40B4-BE49-F238E27FC236}">
                <a16:creationId xmlns:a16="http://schemas.microsoft.com/office/drawing/2014/main" id="{937BE272-2634-4C4A-AF57-26AA46462F72}"/>
              </a:ext>
            </a:extLst>
          </p:cNvPr>
          <p:cNvSpPr/>
          <p:nvPr/>
        </p:nvSpPr>
        <p:spPr bwMode="auto">
          <a:xfrm>
            <a:off x="3387665" y="1126457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6" name="is1ïḑe">
            <a:extLst>
              <a:ext uri="{FF2B5EF4-FFF2-40B4-BE49-F238E27FC236}">
                <a16:creationId xmlns:a16="http://schemas.microsoft.com/office/drawing/2014/main" id="{6BB483ED-B8E0-45CC-AC49-32895740E2D2}"/>
              </a:ext>
            </a:extLst>
          </p:cNvPr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97" name="îSḷîḑe">
            <a:extLst>
              <a:ext uri="{FF2B5EF4-FFF2-40B4-BE49-F238E27FC236}">
                <a16:creationId xmlns:a16="http://schemas.microsoft.com/office/drawing/2014/main" id="{27C7E484-6595-4ADB-8FE5-3701F7848001}"/>
              </a:ext>
            </a:extLst>
          </p:cNvPr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2A0931B-01D1-4E02-BB38-20D7F4673D11}"/>
              </a:ext>
            </a:extLst>
          </p:cNvPr>
          <p:cNvGrpSpPr/>
          <p:nvPr/>
        </p:nvGrpSpPr>
        <p:grpSpPr>
          <a:xfrm>
            <a:off x="3164540" y="935831"/>
            <a:ext cx="5862920" cy="3976828"/>
            <a:chOff x="3860800" y="935831"/>
            <a:chExt cx="4537075" cy="3194050"/>
          </a:xfrm>
        </p:grpSpPr>
        <p:sp>
          <p:nvSpPr>
            <p:cNvPr id="193" name="íslîḋê">
              <a:extLst>
                <a:ext uri="{FF2B5EF4-FFF2-40B4-BE49-F238E27FC236}">
                  <a16:creationId xmlns:a16="http://schemas.microsoft.com/office/drawing/2014/main" id="{FCF74B82-C8CB-4EA2-BAC9-A9F773BEFF99}"/>
                </a:ext>
              </a:extLst>
            </p:cNvPr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98" name="íslîḋê">
              <a:extLst>
                <a:ext uri="{FF2B5EF4-FFF2-40B4-BE49-F238E27FC236}">
                  <a16:creationId xmlns:a16="http://schemas.microsoft.com/office/drawing/2014/main" id="{E4661A6C-FB54-45BA-85DF-EB823483F3BE}"/>
                </a:ext>
              </a:extLst>
            </p:cNvPr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sp>
        <p:nvSpPr>
          <p:cNvPr id="192" name="íṩlïḑê">
            <a:extLst>
              <a:ext uri="{FF2B5EF4-FFF2-40B4-BE49-F238E27FC236}">
                <a16:creationId xmlns:a16="http://schemas.microsoft.com/office/drawing/2014/main" id="{FCE9F932-49D5-490D-AF31-CBCABAD5CA7D}"/>
              </a:ext>
            </a:extLst>
          </p:cNvPr>
          <p:cNvSpPr/>
          <p:nvPr/>
        </p:nvSpPr>
        <p:spPr bwMode="auto">
          <a:xfrm>
            <a:off x="2961966" y="3676090"/>
            <a:ext cx="1649914" cy="62811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CD9DB9-8D75-471B-8BC5-9FD25AAA6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7" y="3829844"/>
            <a:ext cx="2475799" cy="2475799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8B1CC988-974D-461D-9AF7-99AC920BE88E}"/>
              </a:ext>
            </a:extLst>
          </p:cNvPr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D5A5B69C-507E-476B-AA94-B7A72CF843C8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>
                <a:extLst>
                  <a:ext uri="{FF2B5EF4-FFF2-40B4-BE49-F238E27FC236}">
                    <a16:creationId xmlns:a16="http://schemas.microsoft.com/office/drawing/2014/main" id="{A7C4DAC4-99AB-4FE1-8272-B884C1EE78C2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1" name="íš1íďè">
                <a:extLst>
                  <a:ext uri="{FF2B5EF4-FFF2-40B4-BE49-F238E27FC236}">
                    <a16:creationId xmlns:a16="http://schemas.microsoft.com/office/drawing/2014/main" id="{25FB9E9F-A82E-4217-BABE-632069E75CD5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2" name="ïṣḻîdê">
                <a:extLst>
                  <a:ext uri="{FF2B5EF4-FFF2-40B4-BE49-F238E27FC236}">
                    <a16:creationId xmlns:a16="http://schemas.microsoft.com/office/drawing/2014/main" id="{799ABF08-A47A-4345-AC11-6259AFBC8F4D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3" name="iṡliḑê">
                <a:extLst>
                  <a:ext uri="{FF2B5EF4-FFF2-40B4-BE49-F238E27FC236}">
                    <a16:creationId xmlns:a16="http://schemas.microsoft.com/office/drawing/2014/main" id="{5DBD329C-810C-4281-81DE-7EEBB2BFCCD4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4" name="ïṧļïde">
                <a:extLst>
                  <a:ext uri="{FF2B5EF4-FFF2-40B4-BE49-F238E27FC236}">
                    <a16:creationId xmlns:a16="http://schemas.microsoft.com/office/drawing/2014/main" id="{DBB0A93B-2296-4FE7-B0F9-F95C38937252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5" name="iṥḻîḋê">
                <a:extLst>
                  <a:ext uri="{FF2B5EF4-FFF2-40B4-BE49-F238E27FC236}">
                    <a16:creationId xmlns:a16="http://schemas.microsoft.com/office/drawing/2014/main" id="{0E63DEAF-E2B0-400D-8E56-05D06A31B54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6" name="íşlîdè">
                <a:extLst>
                  <a:ext uri="{FF2B5EF4-FFF2-40B4-BE49-F238E27FC236}">
                    <a16:creationId xmlns:a16="http://schemas.microsoft.com/office/drawing/2014/main" id="{12DF55AB-5D78-493B-8C61-E121C0191739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7" name="îṣļîḑé">
                <a:extLst>
                  <a:ext uri="{FF2B5EF4-FFF2-40B4-BE49-F238E27FC236}">
                    <a16:creationId xmlns:a16="http://schemas.microsoft.com/office/drawing/2014/main" id="{B829333B-D4A6-4712-91FB-3CFCA545927A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8" name="is1idè">
                <a:extLst>
                  <a:ext uri="{FF2B5EF4-FFF2-40B4-BE49-F238E27FC236}">
                    <a16:creationId xmlns:a16="http://schemas.microsoft.com/office/drawing/2014/main" id="{7478C9F0-323F-437D-B8C3-C19AE81A2F5A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19" name="íṧlïde">
                <a:extLst>
                  <a:ext uri="{FF2B5EF4-FFF2-40B4-BE49-F238E27FC236}">
                    <a16:creationId xmlns:a16="http://schemas.microsoft.com/office/drawing/2014/main" id="{BDB9191B-E3C2-42DA-AE8F-8D06BAC0196A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0" name="îṧlîḋe">
                <a:extLst>
                  <a:ext uri="{FF2B5EF4-FFF2-40B4-BE49-F238E27FC236}">
                    <a16:creationId xmlns:a16="http://schemas.microsoft.com/office/drawing/2014/main" id="{454DB3DA-0114-4B52-A9F0-1EF62D1F4C0B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1" name="ïṡlïḍe">
                <a:extLst>
                  <a:ext uri="{FF2B5EF4-FFF2-40B4-BE49-F238E27FC236}">
                    <a16:creationId xmlns:a16="http://schemas.microsoft.com/office/drawing/2014/main" id="{B849BF07-F7A4-4971-BD1F-A6E0BA8D628B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2" name="ïṩlïḍê">
                <a:extLst>
                  <a:ext uri="{FF2B5EF4-FFF2-40B4-BE49-F238E27FC236}">
                    <a16:creationId xmlns:a16="http://schemas.microsoft.com/office/drawing/2014/main" id="{4E589EA0-34DF-4D74-9A15-265C09BFFB39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3" name="íś1ïḓê">
                <a:extLst>
                  <a:ext uri="{FF2B5EF4-FFF2-40B4-BE49-F238E27FC236}">
                    <a16:creationId xmlns:a16="http://schemas.microsoft.com/office/drawing/2014/main" id="{9E7D2A9A-1CE2-4730-BC49-B6B3623FCEFC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4" name="iṧļîḋé">
                <a:extLst>
                  <a:ext uri="{FF2B5EF4-FFF2-40B4-BE49-F238E27FC236}">
                    <a16:creationId xmlns:a16="http://schemas.microsoft.com/office/drawing/2014/main" id="{E110100B-2119-43A8-A4B2-C1A1D31FC2F4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5" name="îṡḻïďe">
                <a:extLst>
                  <a:ext uri="{FF2B5EF4-FFF2-40B4-BE49-F238E27FC236}">
                    <a16:creationId xmlns:a16="http://schemas.microsoft.com/office/drawing/2014/main" id="{50C2B8D7-7A60-4974-8DC5-56D1D5BAA44B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6" name="işľíḓè">
                <a:extLst>
                  <a:ext uri="{FF2B5EF4-FFF2-40B4-BE49-F238E27FC236}">
                    <a16:creationId xmlns:a16="http://schemas.microsoft.com/office/drawing/2014/main" id="{F944C74C-1E5F-4B02-A834-D94590ECB737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7" name="í$ḷiḍé">
                <a:extLst>
                  <a:ext uri="{FF2B5EF4-FFF2-40B4-BE49-F238E27FC236}">
                    <a16:creationId xmlns:a16="http://schemas.microsoft.com/office/drawing/2014/main" id="{88F05370-8C58-4370-9237-AE8826FDA707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8" name="ïṩľiḍê">
                <a:extLst>
                  <a:ext uri="{FF2B5EF4-FFF2-40B4-BE49-F238E27FC236}">
                    <a16:creationId xmlns:a16="http://schemas.microsoft.com/office/drawing/2014/main" id="{E367F241-9963-4256-A1C5-34D6594E6F70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29" name="iš1íḑé">
                <a:extLst>
                  <a:ext uri="{FF2B5EF4-FFF2-40B4-BE49-F238E27FC236}">
                    <a16:creationId xmlns:a16="http://schemas.microsoft.com/office/drawing/2014/main" id="{FD0D1D5F-0F54-4C89-A2A5-352552670B14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0" name="î$1ïde">
                <a:extLst>
                  <a:ext uri="{FF2B5EF4-FFF2-40B4-BE49-F238E27FC236}">
                    <a16:creationId xmlns:a16="http://schemas.microsoft.com/office/drawing/2014/main" id="{D089B353-DDEC-4674-852C-0C3C5D3FB423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1" name="iṧļiďè">
                <a:extLst>
                  <a:ext uri="{FF2B5EF4-FFF2-40B4-BE49-F238E27FC236}">
                    <a16:creationId xmlns:a16="http://schemas.microsoft.com/office/drawing/2014/main" id="{96D22687-418F-49ED-9006-B42B9CEA2E61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2" name="îsļïḍé">
                <a:extLst>
                  <a:ext uri="{FF2B5EF4-FFF2-40B4-BE49-F238E27FC236}">
                    <a16:creationId xmlns:a16="http://schemas.microsoft.com/office/drawing/2014/main" id="{01AE329E-D2AD-435A-9C8B-8CD03836EE41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3" name="íSlïḑê">
                <a:extLst>
                  <a:ext uri="{FF2B5EF4-FFF2-40B4-BE49-F238E27FC236}">
                    <a16:creationId xmlns:a16="http://schemas.microsoft.com/office/drawing/2014/main" id="{DA8837AC-84AB-4ABA-A0C6-4B1CC9806522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4" name="iṥḻiďe">
                <a:extLst>
                  <a:ext uri="{FF2B5EF4-FFF2-40B4-BE49-F238E27FC236}">
                    <a16:creationId xmlns:a16="http://schemas.microsoft.com/office/drawing/2014/main" id="{50667B20-C8EE-479B-B8F6-E6F71BCDC1DC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5" name="iṧľïḑé">
                <a:extLst>
                  <a:ext uri="{FF2B5EF4-FFF2-40B4-BE49-F238E27FC236}">
                    <a16:creationId xmlns:a16="http://schemas.microsoft.com/office/drawing/2014/main" id="{ACCA7642-1EA2-4EDF-96BC-FE3C79C08A2B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6" name="iṥ1îďé">
                <a:extLst>
                  <a:ext uri="{FF2B5EF4-FFF2-40B4-BE49-F238E27FC236}">
                    <a16:creationId xmlns:a16="http://schemas.microsoft.com/office/drawing/2014/main" id="{D874A7A8-708E-4648-860A-18FF3C27C4AD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7" name="išļïḑè">
                <a:extLst>
                  <a:ext uri="{FF2B5EF4-FFF2-40B4-BE49-F238E27FC236}">
                    <a16:creationId xmlns:a16="http://schemas.microsoft.com/office/drawing/2014/main" id="{F71F5A35-C9B5-4E57-88F4-03596D87ADE0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8" name="i$ľídé">
                <a:extLst>
                  <a:ext uri="{FF2B5EF4-FFF2-40B4-BE49-F238E27FC236}">
                    <a16:creationId xmlns:a16="http://schemas.microsoft.com/office/drawing/2014/main" id="{3DACF6A5-3E64-4FAE-9C1A-AEF649D10437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39" name="iṧļíḑé">
                <a:extLst>
                  <a:ext uri="{FF2B5EF4-FFF2-40B4-BE49-F238E27FC236}">
                    <a16:creationId xmlns:a16="http://schemas.microsoft.com/office/drawing/2014/main" id="{17EEBD60-8569-446C-A3DF-7760B9054101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0" name="işḻíďe">
                <a:extLst>
                  <a:ext uri="{FF2B5EF4-FFF2-40B4-BE49-F238E27FC236}">
                    <a16:creationId xmlns:a16="http://schemas.microsoft.com/office/drawing/2014/main" id="{C1B67F0D-EF02-4CF1-B4A9-23903BF8DB30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1" name="iŝļïḓê">
                <a:extLst>
                  <a:ext uri="{FF2B5EF4-FFF2-40B4-BE49-F238E27FC236}">
                    <a16:creationId xmlns:a16="http://schemas.microsoft.com/office/drawing/2014/main" id="{7A2BE9E1-759D-49D7-AE21-806B2C8C4BD2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2" name="îṣ1îďê">
                <a:extLst>
                  <a:ext uri="{FF2B5EF4-FFF2-40B4-BE49-F238E27FC236}">
                    <a16:creationId xmlns:a16="http://schemas.microsoft.com/office/drawing/2014/main" id="{C7734BAA-0FC1-490A-BA3D-E8EED4334B32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3" name="iśḻîďé">
                <a:extLst>
                  <a:ext uri="{FF2B5EF4-FFF2-40B4-BE49-F238E27FC236}">
                    <a16:creationId xmlns:a16="http://schemas.microsoft.com/office/drawing/2014/main" id="{85FD5D05-34EC-4074-B65D-A0F119FE4673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4" name="îŝḷîḑê">
                <a:extLst>
                  <a:ext uri="{FF2B5EF4-FFF2-40B4-BE49-F238E27FC236}">
                    <a16:creationId xmlns:a16="http://schemas.microsoft.com/office/drawing/2014/main" id="{73FC3C8C-2EC0-4A36-990F-370FAA3462E9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5" name="ïšḻíḍê">
                <a:extLst>
                  <a:ext uri="{FF2B5EF4-FFF2-40B4-BE49-F238E27FC236}">
                    <a16:creationId xmlns:a16="http://schemas.microsoft.com/office/drawing/2014/main" id="{4E4E74D7-07EB-4266-A03A-A59FE268DA6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6" name="ïṥḻíḓê">
                <a:extLst>
                  <a:ext uri="{FF2B5EF4-FFF2-40B4-BE49-F238E27FC236}">
                    <a16:creationId xmlns:a16="http://schemas.microsoft.com/office/drawing/2014/main" id="{C50B4FFF-FA53-4CCD-86B7-EDC48F7BFB11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7" name="î$ļîďè">
                <a:extLst>
                  <a:ext uri="{FF2B5EF4-FFF2-40B4-BE49-F238E27FC236}">
                    <a16:creationId xmlns:a16="http://schemas.microsoft.com/office/drawing/2014/main" id="{AC09B056-7130-4825-A885-3BA9759DAD7D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8" name="îṣḻïdè">
                <a:extLst>
                  <a:ext uri="{FF2B5EF4-FFF2-40B4-BE49-F238E27FC236}">
                    <a16:creationId xmlns:a16="http://schemas.microsoft.com/office/drawing/2014/main" id="{8C31BF2A-7397-4545-BB04-942E8F9E3AF1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49" name="îṥḻíďè">
                <a:extLst>
                  <a:ext uri="{FF2B5EF4-FFF2-40B4-BE49-F238E27FC236}">
                    <a16:creationId xmlns:a16="http://schemas.microsoft.com/office/drawing/2014/main" id="{5EA9B608-62F9-452C-B45E-863E3FF933A7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0" name="íṩ1îďê">
                <a:extLst>
                  <a:ext uri="{FF2B5EF4-FFF2-40B4-BE49-F238E27FC236}">
                    <a16:creationId xmlns:a16="http://schemas.microsoft.com/office/drawing/2014/main" id="{35DADBDD-E8DB-45C6-ACDA-1DBFDF60CFB4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1" name="ï$1iďè">
                <a:extLst>
                  <a:ext uri="{FF2B5EF4-FFF2-40B4-BE49-F238E27FC236}">
                    <a16:creationId xmlns:a16="http://schemas.microsoft.com/office/drawing/2014/main" id="{8DC4DB90-6A61-4BD8-A2FF-279B2D2BA55C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2" name="ïŝļiďé">
                <a:extLst>
                  <a:ext uri="{FF2B5EF4-FFF2-40B4-BE49-F238E27FC236}">
                    <a16:creationId xmlns:a16="http://schemas.microsoft.com/office/drawing/2014/main" id="{687B98FD-80B3-457D-BD20-F1EA7EB803BE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3" name="išḻíḋe">
                <a:extLst>
                  <a:ext uri="{FF2B5EF4-FFF2-40B4-BE49-F238E27FC236}">
                    <a16:creationId xmlns:a16="http://schemas.microsoft.com/office/drawing/2014/main" id="{8F410329-DEB9-4296-AF78-33EDFE755596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4" name="i$ḷîḑê">
                <a:extLst>
                  <a:ext uri="{FF2B5EF4-FFF2-40B4-BE49-F238E27FC236}">
                    <a16:creationId xmlns:a16="http://schemas.microsoft.com/office/drawing/2014/main" id="{0ED09F02-05C3-4A22-8533-8670E844B699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5" name="iṥļîdè">
                <a:extLst>
                  <a:ext uri="{FF2B5EF4-FFF2-40B4-BE49-F238E27FC236}">
                    <a16:creationId xmlns:a16="http://schemas.microsoft.com/office/drawing/2014/main" id="{335C87AF-5E89-4B5B-8B0D-702F6A578A40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6" name="ïSlïḓé">
                <a:extLst>
                  <a:ext uri="{FF2B5EF4-FFF2-40B4-BE49-F238E27FC236}">
                    <a16:creationId xmlns:a16="http://schemas.microsoft.com/office/drawing/2014/main" id="{1C486499-2D81-4F78-899B-00F8103E1522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7" name="íṡḷíďè">
                <a:extLst>
                  <a:ext uri="{FF2B5EF4-FFF2-40B4-BE49-F238E27FC236}">
                    <a16:creationId xmlns:a16="http://schemas.microsoft.com/office/drawing/2014/main" id="{8F6CE716-4F9D-4F80-9E6F-0994ACEBE78C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8" name="ïŝļide">
                <a:extLst>
                  <a:ext uri="{FF2B5EF4-FFF2-40B4-BE49-F238E27FC236}">
                    <a16:creationId xmlns:a16="http://schemas.microsoft.com/office/drawing/2014/main" id="{3C25F238-8688-44A1-86BC-8197AE8F206D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59" name="ísliḓê">
                <a:extLst>
                  <a:ext uri="{FF2B5EF4-FFF2-40B4-BE49-F238E27FC236}">
                    <a16:creationId xmlns:a16="http://schemas.microsoft.com/office/drawing/2014/main" id="{7A6D58F8-D11B-489A-BEB2-AB130442A727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0" name="ïṡļidè">
                <a:extLst>
                  <a:ext uri="{FF2B5EF4-FFF2-40B4-BE49-F238E27FC236}">
                    <a16:creationId xmlns:a16="http://schemas.microsoft.com/office/drawing/2014/main" id="{1BCDFC46-D88F-4E30-A14A-7C264CB248F0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1" name="ïśļiḋê">
                <a:extLst>
                  <a:ext uri="{FF2B5EF4-FFF2-40B4-BE49-F238E27FC236}">
                    <a16:creationId xmlns:a16="http://schemas.microsoft.com/office/drawing/2014/main" id="{62E9E0C4-AF83-4D6B-A38B-F750A1A0C8CE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62" name="îṡ1iďê">
                <a:extLst>
                  <a:ext uri="{FF2B5EF4-FFF2-40B4-BE49-F238E27FC236}">
                    <a16:creationId xmlns:a16="http://schemas.microsoft.com/office/drawing/2014/main" id="{CDA1D64F-D91F-42EB-AAF5-B3202CC615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02F0C4AB-C92F-4762-A4CD-9066DA7C4A75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>
                <a:extLst>
                  <a:ext uri="{FF2B5EF4-FFF2-40B4-BE49-F238E27FC236}">
                    <a16:creationId xmlns:a16="http://schemas.microsoft.com/office/drawing/2014/main" id="{C27F19DE-2178-4AB3-8EF2-0147EB2C3920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î$liďê">
                <a:extLst>
                  <a:ext uri="{FF2B5EF4-FFF2-40B4-BE49-F238E27FC236}">
                    <a16:creationId xmlns:a16="http://schemas.microsoft.com/office/drawing/2014/main" id="{9ADB6A40-FAE1-4C9D-80D5-1A2C4E3ACD90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8" name="ïs1iḍé">
                <a:extLst>
                  <a:ext uri="{FF2B5EF4-FFF2-40B4-BE49-F238E27FC236}">
                    <a16:creationId xmlns:a16="http://schemas.microsoft.com/office/drawing/2014/main" id="{36E5A9C7-8FA4-47C7-BBDB-CCB02CB96F86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9" name="íṡ1ïďè">
                <a:extLst>
                  <a:ext uri="{FF2B5EF4-FFF2-40B4-BE49-F238E27FC236}">
                    <a16:creationId xmlns:a16="http://schemas.microsoft.com/office/drawing/2014/main" id="{726BC546-7727-4276-A3E6-ACCD2803FC42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0824" y="1173109"/>
            <a:ext cx="426147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42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191" grpId="0" animBg="1"/>
      <p:bldP spid="194" grpId="0" animBg="1"/>
      <p:bldP spid="195" grpId="0" animBg="1"/>
      <p:bldP spid="196" grpId="0" animBg="1"/>
      <p:bldP spid="197" grpId="0" animBg="1"/>
      <p:bldP spid="19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65568E-FCA4-620B-733F-BE3E9F4AE3B0}"/>
              </a:ext>
            </a:extLst>
          </p:cNvPr>
          <p:cNvGrpSpPr/>
          <p:nvPr/>
        </p:nvGrpSpPr>
        <p:grpSpPr>
          <a:xfrm>
            <a:off x="1770755" y="1256154"/>
            <a:ext cx="2840018" cy="1701751"/>
            <a:chOff x="75305" y="1256154"/>
            <a:chExt cx="2840018" cy="1701751"/>
          </a:xfrm>
        </p:grpSpPr>
        <p:pic>
          <p:nvPicPr>
            <p:cNvPr id="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5E9A6B9E-A128-2E1F-AC67-A37AB1FD5E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BBFB5B58-0DE4-0841-2077-CAD20F4760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17823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4C1F9A-5060-AC45-ADF6-157AC7A3FB43}"/>
                </a:ext>
              </a:extLst>
            </p:cNvPr>
            <p:cNvSpPr/>
            <p:nvPr/>
          </p:nvSpPr>
          <p:spPr>
            <a:xfrm>
              <a:off x="375784" y="2478540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0436B0B-BB3A-3F94-19B9-DC1CD6D95C8B}"/>
              </a:ext>
            </a:extLst>
          </p:cNvPr>
          <p:cNvSpPr txBox="1">
            <a:spLocks/>
          </p:cNvSpPr>
          <p:nvPr/>
        </p:nvSpPr>
        <p:spPr>
          <a:xfrm>
            <a:off x="2008890" y="2476133"/>
            <a:ext cx="677438" cy="4814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10</a:t>
            </a:r>
            <a:endParaRPr lang="en-US" sz="2800" b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B257271-64EE-05FD-0165-357AA2A78FA3}"/>
              </a:ext>
            </a:extLst>
          </p:cNvPr>
          <p:cNvSpPr txBox="1">
            <a:spLocks/>
          </p:cNvSpPr>
          <p:nvPr/>
        </p:nvSpPr>
        <p:spPr>
          <a:xfrm>
            <a:off x="2546693" y="2483550"/>
            <a:ext cx="1815757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Mười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767BF6-9F36-56D0-02BE-89C8DEDD9643}"/>
              </a:ext>
            </a:extLst>
          </p:cNvPr>
          <p:cNvGrpSpPr/>
          <p:nvPr/>
        </p:nvGrpSpPr>
        <p:grpSpPr>
          <a:xfrm>
            <a:off x="4847441" y="1256154"/>
            <a:ext cx="2840018" cy="1696596"/>
            <a:chOff x="3151991" y="1256154"/>
            <a:chExt cx="2840018" cy="1696596"/>
          </a:xfrm>
        </p:grpSpPr>
        <p:pic>
          <p:nvPicPr>
            <p:cNvPr id="10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2B846134-0837-1EBB-A6D3-79A240A5A2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CBB6F471-7B73-063B-F75C-5026E9E84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507361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0533A64B-E14F-8957-74B8-535EA8CED6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572000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9DD78A2-802B-DE3D-0376-77094E196709}"/>
                </a:ext>
              </a:extLst>
            </p:cNvPr>
            <p:cNvSpPr/>
            <p:nvPr/>
          </p:nvSpPr>
          <p:spPr>
            <a:xfrm>
              <a:off x="342651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8A81A47B-0BE8-0B49-6C35-AAD005EA2462}"/>
              </a:ext>
            </a:extLst>
          </p:cNvPr>
          <p:cNvSpPr txBox="1">
            <a:spLocks/>
          </p:cNvSpPr>
          <p:nvPr/>
        </p:nvSpPr>
        <p:spPr>
          <a:xfrm>
            <a:off x="505962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20</a:t>
            </a:r>
            <a:endParaRPr lang="en-US" sz="2800" b="1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878A6832-B16D-CE25-EDB6-D5EFD5C5D779}"/>
              </a:ext>
            </a:extLst>
          </p:cNvPr>
          <p:cNvSpPr txBox="1">
            <a:spLocks/>
          </p:cNvSpPr>
          <p:nvPr/>
        </p:nvSpPr>
        <p:spPr>
          <a:xfrm>
            <a:off x="5527484" y="2468004"/>
            <a:ext cx="2018239" cy="481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Hai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65AE1B6-9D80-8501-0E2A-13647DED59C7}"/>
              </a:ext>
            </a:extLst>
          </p:cNvPr>
          <p:cNvGrpSpPr/>
          <p:nvPr/>
        </p:nvGrpSpPr>
        <p:grpSpPr>
          <a:xfrm>
            <a:off x="7935863" y="1301705"/>
            <a:ext cx="2840018" cy="1651045"/>
            <a:chOff x="6240413" y="1301705"/>
            <a:chExt cx="2840018" cy="1651045"/>
          </a:xfrm>
        </p:grpSpPr>
        <p:pic>
          <p:nvPicPr>
            <p:cNvPr id="38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F646CA8E-3A44-34FC-5179-3F66D1C705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240413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AC5FBD8A-0045-770C-DF89-A41E6C428B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62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C4F35E50-B8A7-0602-DD0D-2138FD071A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400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6FBF5E29-059A-E07F-E3D0-95EB86987B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899005" y="1317673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711414F-18C4-ADBE-9425-4B1E0A18EDC5}"/>
                </a:ext>
              </a:extLst>
            </p:cNvPr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7DB382D4-63FF-EDA0-4AA4-CA331053E33E}"/>
              </a:ext>
            </a:extLst>
          </p:cNvPr>
          <p:cNvSpPr txBox="1">
            <a:spLocks/>
          </p:cNvSpPr>
          <p:nvPr/>
        </p:nvSpPr>
        <p:spPr>
          <a:xfrm>
            <a:off x="819486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30</a:t>
            </a:r>
            <a:endParaRPr lang="en-US" sz="2800" b="1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1F0C1E90-FB58-41C1-038B-7951961B3486}"/>
              </a:ext>
            </a:extLst>
          </p:cNvPr>
          <p:cNvSpPr txBox="1">
            <a:spLocks/>
          </p:cNvSpPr>
          <p:nvPr/>
        </p:nvSpPr>
        <p:spPr>
          <a:xfrm>
            <a:off x="8804460" y="2468004"/>
            <a:ext cx="174396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Ba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511C00A-E40E-DF22-8B68-1B6F44CF2D50}"/>
              </a:ext>
            </a:extLst>
          </p:cNvPr>
          <p:cNvGrpSpPr/>
          <p:nvPr/>
        </p:nvGrpSpPr>
        <p:grpSpPr>
          <a:xfrm>
            <a:off x="2173432" y="3181350"/>
            <a:ext cx="1756063" cy="1962150"/>
            <a:chOff x="477982" y="3181350"/>
            <a:chExt cx="1756063" cy="1962150"/>
          </a:xfrm>
        </p:grpSpPr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EEFAEF31-30C1-B7DB-E7EA-DDB44446D075}"/>
                </a:ext>
              </a:extLst>
            </p:cNvPr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10</a:t>
              </a:r>
              <a:endParaRPr lang="en-US" sz="3600" b="1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CCF68E0-2933-99E2-B55A-B17CC1A6C304}"/>
                </a:ext>
              </a:extLst>
            </p:cNvPr>
            <p:cNvCxnSpPr>
              <a:stCxn id="46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7938445-7C23-BF79-8C37-09EE20B79876}"/>
                </a:ext>
              </a:extLst>
            </p:cNvPr>
            <p:cNvCxnSpPr>
              <a:stCxn id="46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29760B62-46F5-E4CF-FBB6-549947D8B2D1}"/>
                </a:ext>
              </a:extLst>
            </p:cNvPr>
            <p:cNvSpPr txBox="1">
              <a:spLocks/>
            </p:cNvSpPr>
            <p:nvPr/>
          </p:nvSpPr>
          <p:spPr>
            <a:xfrm>
              <a:off x="477982" y="4194464"/>
              <a:ext cx="746522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1</a:t>
              </a:r>
            </a:p>
            <a:p>
              <a:r>
                <a:rPr lang="en-US" sz="1800" b="1">
                  <a:latin typeface="Arial" pitchFamily="34" charset="0"/>
                  <a:cs typeface="Arial" pitchFamily="34" charset="0"/>
                </a:rPr>
                <a:t>chục</a:t>
              </a:r>
              <a:endParaRPr lang="en-US" sz="1800" b="1"/>
            </a:p>
          </p:txBody>
        </p:sp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831A0F8B-EAE6-0204-DB85-243B93260A01}"/>
                </a:ext>
              </a:extLst>
            </p:cNvPr>
            <p:cNvSpPr txBox="1">
              <a:spLocks/>
            </p:cNvSpPr>
            <p:nvPr/>
          </p:nvSpPr>
          <p:spPr>
            <a:xfrm>
              <a:off x="1503338" y="4194464"/>
              <a:ext cx="730707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0</a:t>
              </a:r>
            </a:p>
            <a:p>
              <a:r>
                <a:rPr lang="en-US" sz="1600" b="1"/>
                <a:t>đơn vị</a:t>
              </a:r>
              <a:endParaRPr lang="en-US" sz="3600" b="1"/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1738EA9-3B99-8F65-2202-77897B986381}"/>
              </a:ext>
            </a:extLst>
          </p:cNvPr>
          <p:cNvCxnSpPr/>
          <p:nvPr/>
        </p:nvCxnSpPr>
        <p:spPr>
          <a:xfrm>
            <a:off x="263927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>
            <a:extLst>
              <a:ext uri="{FF2B5EF4-FFF2-40B4-BE49-F238E27FC236}">
                <a16:creationId xmlns:a16="http://schemas.microsoft.com/office/drawing/2014/main" id="{E08E0775-263D-D398-53E6-616D5657319E}"/>
              </a:ext>
            </a:extLst>
          </p:cNvPr>
          <p:cNvSpPr txBox="1">
            <a:spLocks/>
          </p:cNvSpPr>
          <p:nvPr/>
        </p:nvSpPr>
        <p:spPr>
          <a:xfrm>
            <a:off x="576385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20</a:t>
            </a:r>
            <a:endParaRPr lang="en-US" sz="3600" b="1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63133BA-103C-6423-DE53-B5995CC7F74F}"/>
              </a:ext>
            </a:extLst>
          </p:cNvPr>
          <p:cNvCxnSpPr>
            <a:stCxn id="52" idx="2"/>
          </p:cNvCxnSpPr>
          <p:nvPr/>
        </p:nvCxnSpPr>
        <p:spPr>
          <a:xfrm flipH="1">
            <a:off x="579649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0261EE7-77E6-40AB-B6F5-94EE243CE252}"/>
              </a:ext>
            </a:extLst>
          </p:cNvPr>
          <p:cNvCxnSpPr>
            <a:stCxn id="52" idx="2"/>
          </p:cNvCxnSpPr>
          <p:nvPr/>
        </p:nvCxnSpPr>
        <p:spPr>
          <a:xfrm>
            <a:off x="624603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1">
            <a:extLst>
              <a:ext uri="{FF2B5EF4-FFF2-40B4-BE49-F238E27FC236}">
                <a16:creationId xmlns:a16="http://schemas.microsoft.com/office/drawing/2014/main" id="{CB6E9C40-0318-CED6-A515-FDEEF41A1841}"/>
              </a:ext>
            </a:extLst>
          </p:cNvPr>
          <p:cNvSpPr txBox="1">
            <a:spLocks/>
          </p:cNvSpPr>
          <p:nvPr/>
        </p:nvSpPr>
        <p:spPr>
          <a:xfrm>
            <a:off x="5351440" y="4166754"/>
            <a:ext cx="746522" cy="976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en-US" sz="1800" b="1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FB333409-2562-1A49-AA66-1847B406E6CA}"/>
              </a:ext>
            </a:extLst>
          </p:cNvPr>
          <p:cNvSpPr txBox="1">
            <a:spLocks/>
          </p:cNvSpPr>
          <p:nvPr/>
        </p:nvSpPr>
        <p:spPr>
          <a:xfrm>
            <a:off x="6376796" y="4166754"/>
            <a:ext cx="730707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  <a:endParaRPr lang="en-US" sz="3600" b="1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07444D18-3478-8F72-569A-F117C6243162}"/>
              </a:ext>
            </a:extLst>
          </p:cNvPr>
          <p:cNvSpPr txBox="1">
            <a:spLocks/>
          </p:cNvSpPr>
          <p:nvPr/>
        </p:nvSpPr>
        <p:spPr>
          <a:xfrm>
            <a:off x="889909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30</a:t>
            </a:r>
            <a:endParaRPr lang="en-US" sz="3600" b="1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92E9833-A167-2B98-6AC0-E87BEEF36C00}"/>
              </a:ext>
            </a:extLst>
          </p:cNvPr>
          <p:cNvCxnSpPr>
            <a:stCxn id="57" idx="2"/>
          </p:cNvCxnSpPr>
          <p:nvPr/>
        </p:nvCxnSpPr>
        <p:spPr>
          <a:xfrm flipH="1">
            <a:off x="893173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10B3556-FFEE-A4B7-B82E-DADD9601D0C1}"/>
              </a:ext>
            </a:extLst>
          </p:cNvPr>
          <p:cNvCxnSpPr>
            <a:stCxn id="57" idx="2"/>
          </p:cNvCxnSpPr>
          <p:nvPr/>
        </p:nvCxnSpPr>
        <p:spPr>
          <a:xfrm>
            <a:off x="938127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1">
            <a:extLst>
              <a:ext uri="{FF2B5EF4-FFF2-40B4-BE49-F238E27FC236}">
                <a16:creationId xmlns:a16="http://schemas.microsoft.com/office/drawing/2014/main" id="{B919104F-4DD1-30AF-59DF-65508A5A2DFD}"/>
              </a:ext>
            </a:extLst>
          </p:cNvPr>
          <p:cNvSpPr txBox="1">
            <a:spLocks/>
          </p:cNvSpPr>
          <p:nvPr/>
        </p:nvSpPr>
        <p:spPr>
          <a:xfrm>
            <a:off x="848668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3</a:t>
            </a:r>
          </a:p>
          <a:p>
            <a:r>
              <a:rPr lang="en-US" sz="1800" b="1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0AB6EC75-5F58-BA6E-D109-50F813CDDDB0}"/>
              </a:ext>
            </a:extLst>
          </p:cNvPr>
          <p:cNvSpPr txBox="1">
            <a:spLocks/>
          </p:cNvSpPr>
          <p:nvPr/>
        </p:nvSpPr>
        <p:spPr>
          <a:xfrm>
            <a:off x="9512036" y="4142510"/>
            <a:ext cx="730707" cy="1000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  <a:endParaRPr lang="en-US" sz="3600" b="1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4BFC215-B043-51D5-2C67-E853618FB609}"/>
              </a:ext>
            </a:extLst>
          </p:cNvPr>
          <p:cNvCxnSpPr/>
          <p:nvPr/>
        </p:nvCxnSpPr>
        <p:spPr>
          <a:xfrm>
            <a:off x="5719487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7227587-569C-5322-2866-552742988AAF}"/>
              </a:ext>
            </a:extLst>
          </p:cNvPr>
          <p:cNvCxnSpPr/>
          <p:nvPr/>
        </p:nvCxnSpPr>
        <p:spPr>
          <a:xfrm>
            <a:off x="8840417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5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5" grpId="0"/>
      <p:bldP spid="36" grpId="0"/>
      <p:bldP spid="43" grpId="0"/>
      <p:bldP spid="44" grpId="0"/>
      <p:bldP spid="52" grpId="0" animBg="1"/>
      <p:bldP spid="55" grpId="0" animBg="1"/>
      <p:bldP spid="56" grpId="0" animBg="1"/>
      <p:bldP spid="57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A587BF-0160-CADF-FD0D-E14377EC96F9}"/>
              </a:ext>
            </a:extLst>
          </p:cNvPr>
          <p:cNvGrpSpPr/>
          <p:nvPr/>
        </p:nvGrpSpPr>
        <p:grpSpPr>
          <a:xfrm>
            <a:off x="1799330" y="1376150"/>
            <a:ext cx="2840018" cy="1877030"/>
            <a:chOff x="75305" y="1080875"/>
            <a:chExt cx="2840018" cy="1877030"/>
          </a:xfrm>
        </p:grpSpPr>
        <p:pic>
          <p:nvPicPr>
            <p:cNvPr id="1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145ED3E4-1F1C-56CA-1B35-DB1199896D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317673"/>
              <a:ext cx="2840018" cy="1330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58C36449-84D4-1EBD-C3C2-41B3D4D8F2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84947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1E422B-C723-FFF7-7FC9-418CF25CA44B}"/>
                </a:ext>
              </a:extLst>
            </p:cNvPr>
            <p:cNvSpPr/>
            <p:nvPr/>
          </p:nvSpPr>
          <p:spPr>
            <a:xfrm>
              <a:off x="375784" y="2478540"/>
              <a:ext cx="22912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124D4A0A-B6CD-1EB1-C4B8-075C84A9A5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8782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322AEAFE-8E15-BBA2-A86E-209D9B25A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671184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48359566-D94E-212E-FC39-6AB0B1EFA5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232159" y="130699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2E4B5E26-C314-06BC-47C1-5DE44A356DB5}"/>
              </a:ext>
            </a:extLst>
          </p:cNvPr>
          <p:cNvSpPr txBox="1">
            <a:spLocks/>
          </p:cNvSpPr>
          <p:nvPr/>
        </p:nvSpPr>
        <p:spPr>
          <a:xfrm>
            <a:off x="2037465" y="2771408"/>
            <a:ext cx="727900" cy="4814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40</a:t>
            </a:r>
            <a:endParaRPr lang="en-US" sz="2800" b="1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0C6A02B-FBC0-4DF9-5B15-53FFC55F105D}"/>
              </a:ext>
            </a:extLst>
          </p:cNvPr>
          <p:cNvSpPr txBox="1">
            <a:spLocks/>
          </p:cNvSpPr>
          <p:nvPr/>
        </p:nvSpPr>
        <p:spPr>
          <a:xfrm>
            <a:off x="2492827" y="2778825"/>
            <a:ext cx="2069402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Bốn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AF8608-4F80-9379-463E-04F323CA65F6}"/>
              </a:ext>
            </a:extLst>
          </p:cNvPr>
          <p:cNvGrpSpPr/>
          <p:nvPr/>
        </p:nvGrpSpPr>
        <p:grpSpPr>
          <a:xfrm>
            <a:off x="4876016" y="1376150"/>
            <a:ext cx="2840018" cy="1871875"/>
            <a:chOff x="3151991" y="1080875"/>
            <a:chExt cx="2840018" cy="1871875"/>
          </a:xfrm>
        </p:grpSpPr>
        <p:pic>
          <p:nvPicPr>
            <p:cNvPr id="23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BEDE9F48-BC3C-26B5-AFE4-8DD231B059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301705"/>
              <a:ext cx="2840018" cy="134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898F649E-EC7B-44BB-85FE-DA4A0A78A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02925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B157AC48-CF66-11BB-0550-340DF293FC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68848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6FB7596-6B9A-6B62-5143-147028908431}"/>
                </a:ext>
              </a:extLst>
            </p:cNvPr>
            <p:cNvSpPr/>
            <p:nvPr/>
          </p:nvSpPr>
          <p:spPr>
            <a:xfrm>
              <a:off x="3426513" y="2473385"/>
              <a:ext cx="2387689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B24A4F36-DFB2-3BCC-E102-DC55EFFD53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64170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758B58B9-CCAF-ECC7-E983-149754BF3E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01678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4631211A-42D2-3CBC-A5A6-24949EEFCE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69905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E6B2300F-4616-8C06-CF82-7AB5DD3F0C2D}"/>
              </a:ext>
            </a:extLst>
          </p:cNvPr>
          <p:cNvSpPr txBox="1">
            <a:spLocks/>
          </p:cNvSpPr>
          <p:nvPr/>
        </p:nvSpPr>
        <p:spPr>
          <a:xfrm>
            <a:off x="5088195" y="2755862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50</a:t>
            </a:r>
            <a:endParaRPr lang="en-US" sz="2800" b="1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7AAD904-B680-4F0D-AF53-1F8D88AEDFA3}"/>
              </a:ext>
            </a:extLst>
          </p:cNvPr>
          <p:cNvSpPr txBox="1">
            <a:spLocks/>
          </p:cNvSpPr>
          <p:nvPr/>
        </p:nvSpPr>
        <p:spPr>
          <a:xfrm>
            <a:off x="5533458" y="2746757"/>
            <a:ext cx="2182576" cy="470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53B80C9-D336-6B96-08BD-56E53FA51675}"/>
              </a:ext>
            </a:extLst>
          </p:cNvPr>
          <p:cNvGrpSpPr/>
          <p:nvPr/>
        </p:nvGrpSpPr>
        <p:grpSpPr>
          <a:xfrm>
            <a:off x="7820025" y="1266825"/>
            <a:ext cx="3048000" cy="1981200"/>
            <a:chOff x="6096000" y="971550"/>
            <a:chExt cx="3048000" cy="1981200"/>
          </a:xfrm>
        </p:grpSpPr>
        <p:pic>
          <p:nvPicPr>
            <p:cNvPr id="3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304A9390-D54D-BBCB-0311-8FFAE5D352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200150"/>
              <a:ext cx="3048000" cy="144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3">
              <a:extLst>
                <a:ext uri="{FF2B5EF4-FFF2-40B4-BE49-F238E27FC236}">
                  <a16:creationId xmlns:a16="http://schemas.microsoft.com/office/drawing/2014/main" id="{FAD69661-66DB-253C-7197-DE8DDDE217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52409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31CA44EC-DD82-0D43-9AEA-A2DFAC4DB2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24600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1FD41355-E1E5-F77A-3D63-DE3860C566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919787" y="9875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C069A05-4038-CC89-6DE4-D7D350A80097}"/>
                </a:ext>
              </a:extLst>
            </p:cNvPr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13163A5E-DF3C-6480-7DB8-751BDE03DF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9342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>
              <a:extLst>
                <a:ext uri="{FF2B5EF4-FFF2-40B4-BE49-F238E27FC236}">
                  <a16:creationId xmlns:a16="http://schemas.microsoft.com/office/drawing/2014/main" id="{0B43DC5F-36C8-CD9D-E051-C565017755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0960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3">
              <a:extLst>
                <a:ext uri="{FF2B5EF4-FFF2-40B4-BE49-F238E27FC236}">
                  <a16:creationId xmlns:a16="http://schemas.microsoft.com/office/drawing/2014/main" id="{234AC73B-8D62-9AFC-ED33-8A6A53C5E2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772400" y="1276109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929F2417-78B9-12EA-930E-354523BE746E}"/>
              </a:ext>
            </a:extLst>
          </p:cNvPr>
          <p:cNvSpPr txBox="1">
            <a:spLocks/>
          </p:cNvSpPr>
          <p:nvPr/>
        </p:nvSpPr>
        <p:spPr>
          <a:xfrm>
            <a:off x="8223435" y="2755862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Arial" pitchFamily="34" charset="0"/>
                <a:cs typeface="Arial" pitchFamily="34" charset="0"/>
              </a:rPr>
              <a:t>60</a:t>
            </a:r>
            <a:endParaRPr lang="en-US" sz="2800" b="1"/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6A52D271-256C-71EE-6517-6720294F588D}"/>
              </a:ext>
            </a:extLst>
          </p:cNvPr>
          <p:cNvSpPr txBox="1">
            <a:spLocks/>
          </p:cNvSpPr>
          <p:nvPr/>
        </p:nvSpPr>
        <p:spPr>
          <a:xfrm>
            <a:off x="8722865" y="2763279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Sáu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4D017E2-F690-4188-D699-298CCD4FA6CC}"/>
              </a:ext>
            </a:extLst>
          </p:cNvPr>
          <p:cNvGrpSpPr/>
          <p:nvPr/>
        </p:nvGrpSpPr>
        <p:grpSpPr>
          <a:xfrm>
            <a:off x="2614420" y="3476625"/>
            <a:ext cx="964363" cy="990600"/>
            <a:chOff x="890395" y="3181350"/>
            <a:chExt cx="964363" cy="990600"/>
          </a:xfrm>
        </p:grpSpPr>
        <p:sp>
          <p:nvSpPr>
            <p:cNvPr id="74" name="Title 1">
              <a:extLst>
                <a:ext uri="{FF2B5EF4-FFF2-40B4-BE49-F238E27FC236}">
                  <a16:creationId xmlns:a16="http://schemas.microsoft.com/office/drawing/2014/main" id="{CF78D334-3375-169E-906D-B01BB50D590D}"/>
                </a:ext>
              </a:extLst>
            </p:cNvPr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40</a:t>
              </a:r>
              <a:endParaRPr lang="en-US" sz="3600" b="1"/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D9DD9B3-9227-D302-3CC6-3AA74E39E06D}"/>
                </a:ext>
              </a:extLst>
            </p:cNvPr>
            <p:cNvCxnSpPr>
              <a:stCxn id="74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CDE5BD7E-AA26-5F40-6A45-48BE01714E95}"/>
                </a:ext>
              </a:extLst>
            </p:cNvPr>
            <p:cNvCxnSpPr>
              <a:stCxn id="74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8EB185D5-2187-609B-96CF-621C684F5CCE}"/>
              </a:ext>
            </a:extLst>
          </p:cNvPr>
          <p:cNvSpPr txBox="1">
            <a:spLocks/>
          </p:cNvSpPr>
          <p:nvPr/>
        </p:nvSpPr>
        <p:spPr>
          <a:xfrm>
            <a:off x="2202007" y="4489739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4</a:t>
            </a:r>
          </a:p>
          <a:p>
            <a:r>
              <a:rPr lang="en-US" sz="1600" b="1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FE92C1A7-22CC-3EA5-2A49-92BBDBED7FE9}"/>
              </a:ext>
            </a:extLst>
          </p:cNvPr>
          <p:cNvSpPr txBox="1">
            <a:spLocks/>
          </p:cNvSpPr>
          <p:nvPr/>
        </p:nvSpPr>
        <p:spPr>
          <a:xfrm>
            <a:off x="3207317" y="4489739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97FC377-2B7A-E2F7-8E54-C6CB3382AF02}"/>
              </a:ext>
            </a:extLst>
          </p:cNvPr>
          <p:cNvCxnSpPr/>
          <p:nvPr/>
        </p:nvCxnSpPr>
        <p:spPr>
          <a:xfrm>
            <a:off x="2612762" y="2776644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itle 1">
            <a:extLst>
              <a:ext uri="{FF2B5EF4-FFF2-40B4-BE49-F238E27FC236}">
                <a16:creationId xmlns:a16="http://schemas.microsoft.com/office/drawing/2014/main" id="{28F7593F-27E7-1B6E-565E-F1577E1F1AEC}"/>
              </a:ext>
            </a:extLst>
          </p:cNvPr>
          <p:cNvSpPr txBox="1">
            <a:spLocks/>
          </p:cNvSpPr>
          <p:nvPr/>
        </p:nvSpPr>
        <p:spPr>
          <a:xfrm>
            <a:off x="5792428" y="344891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50</a:t>
            </a:r>
            <a:endParaRPr lang="en-US" sz="3600" b="1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C5D8139-6801-BF89-C91E-DB4A3549E353}"/>
              </a:ext>
            </a:extLst>
          </p:cNvPr>
          <p:cNvCxnSpPr>
            <a:stCxn id="80" idx="2"/>
          </p:cNvCxnSpPr>
          <p:nvPr/>
        </p:nvCxnSpPr>
        <p:spPr>
          <a:xfrm flipH="1">
            <a:off x="5825073" y="413471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9D5BB4F-C34B-31E8-AE53-DC1B962D2067}"/>
              </a:ext>
            </a:extLst>
          </p:cNvPr>
          <p:cNvCxnSpPr>
            <a:stCxn id="80" idx="2"/>
          </p:cNvCxnSpPr>
          <p:nvPr/>
        </p:nvCxnSpPr>
        <p:spPr>
          <a:xfrm>
            <a:off x="6274610" y="413471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itle 1">
            <a:extLst>
              <a:ext uri="{FF2B5EF4-FFF2-40B4-BE49-F238E27FC236}">
                <a16:creationId xmlns:a16="http://schemas.microsoft.com/office/drawing/2014/main" id="{91BF9AEA-98FB-C7D9-59C3-4605389CA508}"/>
              </a:ext>
            </a:extLst>
          </p:cNvPr>
          <p:cNvSpPr txBox="1">
            <a:spLocks/>
          </p:cNvSpPr>
          <p:nvPr/>
        </p:nvSpPr>
        <p:spPr>
          <a:xfrm>
            <a:off x="5380015" y="4462029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5</a:t>
            </a:r>
          </a:p>
          <a:p>
            <a:r>
              <a:rPr lang="en-US" sz="1800" b="1"/>
              <a:t>chục</a:t>
            </a: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923EA3FC-DB1C-BD1B-68F0-788031257A99}"/>
              </a:ext>
            </a:extLst>
          </p:cNvPr>
          <p:cNvSpPr txBox="1">
            <a:spLocks/>
          </p:cNvSpPr>
          <p:nvPr/>
        </p:nvSpPr>
        <p:spPr>
          <a:xfrm>
            <a:off x="6357108" y="4462030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vị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8034F227-49C3-F738-55B6-4E9F403BCBA4}"/>
              </a:ext>
            </a:extLst>
          </p:cNvPr>
          <p:cNvSpPr txBox="1">
            <a:spLocks/>
          </p:cNvSpPr>
          <p:nvPr/>
        </p:nvSpPr>
        <p:spPr>
          <a:xfrm>
            <a:off x="8927668" y="342467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60</a:t>
            </a:r>
            <a:endParaRPr lang="en-US" sz="3600" b="1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CEAC78-432F-F782-C2EA-0A37791A4309}"/>
              </a:ext>
            </a:extLst>
          </p:cNvPr>
          <p:cNvCxnSpPr>
            <a:stCxn id="85" idx="2"/>
          </p:cNvCxnSpPr>
          <p:nvPr/>
        </p:nvCxnSpPr>
        <p:spPr>
          <a:xfrm flipH="1">
            <a:off x="8960313" y="411047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77DBF6B-5675-43E8-534C-86AFD9078464}"/>
              </a:ext>
            </a:extLst>
          </p:cNvPr>
          <p:cNvCxnSpPr>
            <a:stCxn id="85" idx="2"/>
          </p:cNvCxnSpPr>
          <p:nvPr/>
        </p:nvCxnSpPr>
        <p:spPr>
          <a:xfrm>
            <a:off x="9409850" y="411047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itle 1">
            <a:extLst>
              <a:ext uri="{FF2B5EF4-FFF2-40B4-BE49-F238E27FC236}">
                <a16:creationId xmlns:a16="http://schemas.microsoft.com/office/drawing/2014/main" id="{2D5C4F2D-766A-1B1E-4708-A79E539667AD}"/>
              </a:ext>
            </a:extLst>
          </p:cNvPr>
          <p:cNvSpPr txBox="1">
            <a:spLocks/>
          </p:cNvSpPr>
          <p:nvPr/>
        </p:nvSpPr>
        <p:spPr>
          <a:xfrm>
            <a:off x="8515255" y="4437784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6</a:t>
            </a:r>
          </a:p>
          <a:p>
            <a:r>
              <a:rPr lang="en-US" sz="1800" b="1"/>
              <a:t>chục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E147A5F8-1744-2759-85C9-5B56416FA063}"/>
              </a:ext>
            </a:extLst>
          </p:cNvPr>
          <p:cNvSpPr txBox="1">
            <a:spLocks/>
          </p:cNvSpPr>
          <p:nvPr/>
        </p:nvSpPr>
        <p:spPr>
          <a:xfrm>
            <a:off x="9449687" y="4437785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/>
              <a:t>đơn vị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0F048EB-1CF0-803A-CD70-60A898F5C29B}"/>
              </a:ext>
            </a:extLst>
          </p:cNvPr>
          <p:cNvCxnSpPr/>
          <p:nvPr/>
        </p:nvCxnSpPr>
        <p:spPr>
          <a:xfrm>
            <a:off x="5665310" y="2752692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E755CF8-7A33-A5D4-8A90-058D3B4B1818}"/>
              </a:ext>
            </a:extLst>
          </p:cNvPr>
          <p:cNvCxnSpPr/>
          <p:nvPr/>
        </p:nvCxnSpPr>
        <p:spPr>
          <a:xfrm>
            <a:off x="8788591" y="2773474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2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1" grpId="0"/>
      <p:bldP spid="32" grpId="0"/>
      <p:bldP spid="71" grpId="0"/>
      <p:bldP spid="72" grpId="0"/>
      <p:bldP spid="77" grpId="0" animBg="1"/>
      <p:bldP spid="78" grpId="0" animBg="1"/>
      <p:bldP spid="80" grpId="0" animBg="1"/>
      <p:bldP spid="83" grpId="0" animBg="1"/>
      <p:bldP spid="84" grpId="0" animBg="1"/>
      <p:bldP spid="85" grpId="0" animBg="1"/>
      <p:bldP spid="88" grpId="0" animBg="1"/>
      <p:bldP spid="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10CB00-8641-538F-6353-4151C498843D}"/>
              </a:ext>
            </a:extLst>
          </p:cNvPr>
          <p:cNvGrpSpPr/>
          <p:nvPr/>
        </p:nvGrpSpPr>
        <p:grpSpPr>
          <a:xfrm>
            <a:off x="1590675" y="1304925"/>
            <a:ext cx="3047999" cy="2012907"/>
            <a:chOff x="0" y="944998"/>
            <a:chExt cx="3047999" cy="2012907"/>
          </a:xfrm>
        </p:grpSpPr>
        <p:pic>
          <p:nvPicPr>
            <p:cNvPr id="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8A1B55B5-AA42-B818-F63D-7BE53D4D2D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0" y="1080877"/>
              <a:ext cx="3047999" cy="156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FC24AB-A5D5-21D7-DC6E-A065FFD58E16}"/>
                </a:ext>
              </a:extLst>
            </p:cNvPr>
            <p:cNvSpPr/>
            <p:nvPr/>
          </p:nvSpPr>
          <p:spPr>
            <a:xfrm>
              <a:off x="375784" y="2478540"/>
              <a:ext cx="2367416" cy="4793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F815AB6-2249-65D8-1788-B2EBD18EFE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021953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0B1B11F-D9C7-12D8-5731-398455E959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61255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4B3AA587-4CE1-9CEC-085F-F8D7590DF0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04588" y="944998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A6023997-242B-B80F-EED8-1B92272F0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14994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5BE23BE0-DE44-197D-F848-7D3E59FEF0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8493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C89B78C6-846D-F46E-1057-CF531665C0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090234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3B326EA4-B8C9-968B-ED53-01082029F0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813379" y="1331743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242D9A8B-2A21-CFDE-075F-02E2AC0255F0}"/>
              </a:ext>
            </a:extLst>
          </p:cNvPr>
          <p:cNvSpPr txBox="1">
            <a:spLocks/>
          </p:cNvSpPr>
          <p:nvPr/>
        </p:nvSpPr>
        <p:spPr>
          <a:xfrm>
            <a:off x="1904115" y="2836060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70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34DA4C1-5668-9DD6-E38F-B2C238ECFC2D}"/>
              </a:ext>
            </a:extLst>
          </p:cNvPr>
          <p:cNvSpPr txBox="1">
            <a:spLocks/>
          </p:cNvSpPr>
          <p:nvPr/>
        </p:nvSpPr>
        <p:spPr>
          <a:xfrm>
            <a:off x="2513715" y="2843477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Bảy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D67C1B8-2587-D39D-B59D-2386D2747563}"/>
              </a:ext>
            </a:extLst>
          </p:cNvPr>
          <p:cNvGrpSpPr/>
          <p:nvPr/>
        </p:nvGrpSpPr>
        <p:grpSpPr>
          <a:xfrm>
            <a:off x="4638675" y="1396020"/>
            <a:ext cx="3048000" cy="1916657"/>
            <a:chOff x="3048000" y="1036093"/>
            <a:chExt cx="3048000" cy="1916657"/>
          </a:xfrm>
        </p:grpSpPr>
        <p:pic>
          <p:nvPicPr>
            <p:cNvPr id="37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7A0C8B02-B793-18A4-8F66-F0069C0A07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048000" y="1080877"/>
              <a:ext cx="3048000" cy="156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>
              <a:extLst>
                <a:ext uri="{FF2B5EF4-FFF2-40B4-BE49-F238E27FC236}">
                  <a16:creationId xmlns:a16="http://schemas.microsoft.com/office/drawing/2014/main" id="{E7B2D4EC-93C9-97CF-5971-950C0A923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00331" y="1036093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393A6837-9CEA-3A4A-8416-81BF7B5DAC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86200" y="106003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3EECD04-7B9D-7F66-E2BB-98C97FCA4730}"/>
                </a:ext>
              </a:extLst>
            </p:cNvPr>
            <p:cNvSpPr/>
            <p:nvPr/>
          </p:nvSpPr>
          <p:spPr>
            <a:xfrm>
              <a:off x="3426513" y="2473385"/>
              <a:ext cx="2404211" cy="4793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0618E054-14F1-30F2-721D-225EB5E7E7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95800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3">
              <a:extLst>
                <a:ext uri="{FF2B5EF4-FFF2-40B4-BE49-F238E27FC236}">
                  <a16:creationId xmlns:a16="http://schemas.microsoft.com/office/drawing/2014/main" id="{F7E5469C-BB0A-9F6D-A122-9BF95AC6AE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83842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3">
              <a:extLst>
                <a:ext uri="{FF2B5EF4-FFF2-40B4-BE49-F238E27FC236}">
                  <a16:creationId xmlns:a16="http://schemas.microsoft.com/office/drawing/2014/main" id="{43303776-2155-B1EB-C858-A36C504A63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242099" y="1367070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id="{3D1D14E7-6FDD-9A98-228D-FE2077D77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27968" y="1391011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EE00E9E7-EA3B-E80E-44E6-E6BAC97C6C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37568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A14CE1DC-940F-6189-FD3D-2C433381F6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25610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10C45463-2635-035D-8A25-D5CFF4F2C3E5}"/>
              </a:ext>
            </a:extLst>
          </p:cNvPr>
          <p:cNvSpPr txBox="1">
            <a:spLocks/>
          </p:cNvSpPr>
          <p:nvPr/>
        </p:nvSpPr>
        <p:spPr>
          <a:xfrm>
            <a:off x="4954845" y="2820514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28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80EC1C8C-E7FC-E9DE-E0DD-095D3919E07D}"/>
              </a:ext>
            </a:extLst>
          </p:cNvPr>
          <p:cNvSpPr txBox="1">
            <a:spLocks/>
          </p:cNvSpPr>
          <p:nvPr/>
        </p:nvSpPr>
        <p:spPr>
          <a:xfrm>
            <a:off x="5467463" y="2843477"/>
            <a:ext cx="2066812" cy="465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Tám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B26BA9D-F27A-AA83-EF29-D784D83C1D51}"/>
              </a:ext>
            </a:extLst>
          </p:cNvPr>
          <p:cNvGrpSpPr/>
          <p:nvPr/>
        </p:nvGrpSpPr>
        <p:grpSpPr>
          <a:xfrm>
            <a:off x="7686675" y="1317084"/>
            <a:ext cx="3091381" cy="1995593"/>
            <a:chOff x="6096000" y="957157"/>
            <a:chExt cx="3091381" cy="1995593"/>
          </a:xfrm>
        </p:grpSpPr>
        <p:pic>
          <p:nvPicPr>
            <p:cNvPr id="50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65213EB0-8687-549F-1877-944B4A144E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080876"/>
              <a:ext cx="3048000" cy="156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3">
              <a:extLst>
                <a:ext uri="{FF2B5EF4-FFF2-40B4-BE49-F238E27FC236}">
                  <a16:creationId xmlns:a16="http://schemas.microsoft.com/office/drawing/2014/main" id="{2D6A9B8E-445A-609D-75CF-3C86C8A260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83121" y="101027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22E6923-194A-3877-8E6C-8B3CDCADE3BB}"/>
                </a:ext>
              </a:extLst>
            </p:cNvPr>
            <p:cNvSpPr/>
            <p:nvPr/>
          </p:nvSpPr>
          <p:spPr>
            <a:xfrm>
              <a:off x="6499410" y="2473385"/>
              <a:ext cx="2415990" cy="479365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53" name="Picture 3">
              <a:extLst>
                <a:ext uri="{FF2B5EF4-FFF2-40B4-BE49-F238E27FC236}">
                  <a16:creationId xmlns:a16="http://schemas.microsoft.com/office/drawing/2014/main" id="{980FA30C-3352-2B7B-C52C-1EE7A00FC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6288" y="100579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F8CE85E2-9740-3357-D106-A40773830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3174" y="957157"/>
              <a:ext cx="809168" cy="1082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34323312-CFFF-46E9-6C0B-986241347B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457638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>
              <a:extLst>
                <a:ext uri="{FF2B5EF4-FFF2-40B4-BE49-F238E27FC236}">
                  <a16:creationId xmlns:a16="http://schemas.microsoft.com/office/drawing/2014/main" id="{AC1364BA-F258-4401-1219-D73A885BCA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4731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>
              <a:extLst>
                <a:ext uri="{FF2B5EF4-FFF2-40B4-BE49-F238E27FC236}">
                  <a16:creationId xmlns:a16="http://schemas.microsoft.com/office/drawing/2014/main" id="{B9C8D11A-6EF3-698A-BAC3-4F5C44272E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499962" y="1189392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A68CC7AE-03AF-8085-39A2-A744F99D2F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320952" y="138699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8CA23736-D56D-BA49-7E6B-70729B85DB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80278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">
              <a:extLst>
                <a:ext uri="{FF2B5EF4-FFF2-40B4-BE49-F238E27FC236}">
                  <a16:creationId xmlns:a16="http://schemas.microsoft.com/office/drawing/2014/main" id="{E03D8F08-7AC9-8DBE-4989-935508F646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268512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166450C1-2215-864E-E72D-5469C6A4875F}"/>
              </a:ext>
            </a:extLst>
          </p:cNvPr>
          <p:cNvSpPr txBox="1">
            <a:spLocks/>
          </p:cNvSpPr>
          <p:nvPr/>
        </p:nvSpPr>
        <p:spPr>
          <a:xfrm>
            <a:off x="8077728" y="2833028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2800" b="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CC4634F-FEDC-A95E-ECDA-12C82F6D9938}"/>
              </a:ext>
            </a:extLst>
          </p:cNvPr>
          <p:cNvGrpSpPr/>
          <p:nvPr/>
        </p:nvGrpSpPr>
        <p:grpSpPr>
          <a:xfrm>
            <a:off x="2481070" y="3541277"/>
            <a:ext cx="964363" cy="990600"/>
            <a:chOff x="890395" y="3181350"/>
            <a:chExt cx="964363" cy="990600"/>
          </a:xfrm>
        </p:grpSpPr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767EF799-4CD0-AB5E-E95E-05B7B48AA7D7}"/>
                </a:ext>
              </a:extLst>
            </p:cNvPr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70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7909B6E4-426F-25CB-22DE-6F4AD34FB4D8}"/>
                </a:ext>
              </a:extLst>
            </p:cNvPr>
            <p:cNvCxnSpPr>
              <a:stCxn id="63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90DC9F1A-7D64-3F31-9A7D-D3CCF5D345D9}"/>
                </a:ext>
              </a:extLst>
            </p:cNvPr>
            <p:cNvCxnSpPr>
              <a:stCxn id="63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noFill/>
            <a:ln w="28575" cap="flat" cmpd="sng" algn="ctr">
              <a:solidFill>
                <a:srgbClr val="F79646">
                  <a:lumMod val="75000"/>
                </a:srgbClr>
              </a:solidFill>
              <a:prstDash val="solid"/>
              <a:tailEnd type="arrow"/>
            </a:ln>
            <a:effectLst/>
          </p:spPr>
        </p:cxnSp>
      </p:grpSp>
      <p:sp>
        <p:nvSpPr>
          <p:cNvPr id="94" name="Title 1">
            <a:extLst>
              <a:ext uri="{FF2B5EF4-FFF2-40B4-BE49-F238E27FC236}">
                <a16:creationId xmlns:a16="http://schemas.microsoft.com/office/drawing/2014/main" id="{57C77722-01AC-6F20-17B7-0AF06B76A03B}"/>
              </a:ext>
            </a:extLst>
          </p:cNvPr>
          <p:cNvSpPr txBox="1">
            <a:spLocks/>
          </p:cNvSpPr>
          <p:nvPr/>
        </p:nvSpPr>
        <p:spPr>
          <a:xfrm>
            <a:off x="2068657" y="4554391"/>
            <a:ext cx="746522" cy="94903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chục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00B45D03-2C30-A58D-C6B3-22C766FCFC87}"/>
              </a:ext>
            </a:extLst>
          </p:cNvPr>
          <p:cNvSpPr txBox="1">
            <a:spLocks/>
          </p:cNvSpPr>
          <p:nvPr/>
        </p:nvSpPr>
        <p:spPr>
          <a:xfrm>
            <a:off x="3073967" y="4554391"/>
            <a:ext cx="750753" cy="94903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đơn vị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829F89C-CAC6-E7E1-C6CE-DCFAD25567AF}"/>
              </a:ext>
            </a:extLst>
          </p:cNvPr>
          <p:cNvCxnSpPr/>
          <p:nvPr/>
        </p:nvCxnSpPr>
        <p:spPr>
          <a:xfrm>
            <a:off x="2534497" y="2841296"/>
            <a:ext cx="0" cy="481405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97" name="Title 1">
            <a:extLst>
              <a:ext uri="{FF2B5EF4-FFF2-40B4-BE49-F238E27FC236}">
                <a16:creationId xmlns:a16="http://schemas.microsoft.com/office/drawing/2014/main" id="{03BE354B-01DE-82BB-AB3D-89EB649CB741}"/>
              </a:ext>
            </a:extLst>
          </p:cNvPr>
          <p:cNvSpPr txBox="1">
            <a:spLocks/>
          </p:cNvSpPr>
          <p:nvPr/>
        </p:nvSpPr>
        <p:spPr>
          <a:xfrm>
            <a:off x="5659078" y="3513568"/>
            <a:ext cx="964363" cy="68580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80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020EBB5F-996F-3A15-5C65-479CE56E6471}"/>
              </a:ext>
            </a:extLst>
          </p:cNvPr>
          <p:cNvCxnSpPr>
            <a:stCxn id="97" idx="2"/>
          </p:cNvCxnSpPr>
          <p:nvPr/>
        </p:nvCxnSpPr>
        <p:spPr>
          <a:xfrm flipH="1">
            <a:off x="5691723" y="4199368"/>
            <a:ext cx="449537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2136981-F9CB-643C-B51E-3E004FD32124}"/>
              </a:ext>
            </a:extLst>
          </p:cNvPr>
          <p:cNvCxnSpPr>
            <a:stCxn id="97" idx="2"/>
          </p:cNvCxnSpPr>
          <p:nvPr/>
        </p:nvCxnSpPr>
        <p:spPr>
          <a:xfrm>
            <a:off x="6141260" y="4199368"/>
            <a:ext cx="422443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100" name="Title 1">
            <a:extLst>
              <a:ext uri="{FF2B5EF4-FFF2-40B4-BE49-F238E27FC236}">
                <a16:creationId xmlns:a16="http://schemas.microsoft.com/office/drawing/2014/main" id="{E98CD6E9-A5DB-3830-0B30-025D90987B9E}"/>
              </a:ext>
            </a:extLst>
          </p:cNvPr>
          <p:cNvSpPr txBox="1">
            <a:spLocks/>
          </p:cNvSpPr>
          <p:nvPr/>
        </p:nvSpPr>
        <p:spPr>
          <a:xfrm>
            <a:off x="5246665" y="4526681"/>
            <a:ext cx="746522" cy="976745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chục</a:t>
            </a: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68B0BCED-637E-0CD0-82AC-877AFE49AB3B}"/>
              </a:ext>
            </a:extLst>
          </p:cNvPr>
          <p:cNvSpPr txBox="1">
            <a:spLocks/>
          </p:cNvSpPr>
          <p:nvPr/>
        </p:nvSpPr>
        <p:spPr>
          <a:xfrm>
            <a:off x="6223758" y="4526682"/>
            <a:ext cx="853317" cy="976744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đơn vị</a:t>
            </a:r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A95097FC-9D79-1DD5-A4BD-49D3028E2F59}"/>
              </a:ext>
            </a:extLst>
          </p:cNvPr>
          <p:cNvSpPr txBox="1">
            <a:spLocks/>
          </p:cNvSpPr>
          <p:nvPr/>
        </p:nvSpPr>
        <p:spPr>
          <a:xfrm>
            <a:off x="8794318" y="3489323"/>
            <a:ext cx="964363" cy="68580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90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4216854-09C5-6A2A-0934-F98A7FAB798D}"/>
              </a:ext>
            </a:extLst>
          </p:cNvPr>
          <p:cNvCxnSpPr>
            <a:stCxn id="102" idx="2"/>
          </p:cNvCxnSpPr>
          <p:nvPr/>
        </p:nvCxnSpPr>
        <p:spPr>
          <a:xfrm flipH="1">
            <a:off x="8826963" y="4175123"/>
            <a:ext cx="449537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FD22CBFB-5D64-C511-649D-A02175A3CEAB}"/>
              </a:ext>
            </a:extLst>
          </p:cNvPr>
          <p:cNvCxnSpPr>
            <a:stCxn id="102" idx="2"/>
          </p:cNvCxnSpPr>
          <p:nvPr/>
        </p:nvCxnSpPr>
        <p:spPr>
          <a:xfrm>
            <a:off x="9276500" y="4175123"/>
            <a:ext cx="422443" cy="304800"/>
          </a:xfrm>
          <a:prstGeom prst="straightConnector1">
            <a:avLst/>
          </a:prstGeom>
          <a:noFill/>
          <a:ln w="28575" cap="flat" cmpd="sng" algn="ctr">
            <a:solidFill>
              <a:srgbClr val="F79646">
                <a:lumMod val="75000"/>
              </a:srgbClr>
            </a:solidFill>
            <a:prstDash val="solid"/>
            <a:tailEnd type="arrow"/>
          </a:ln>
          <a:effectLst/>
        </p:spPr>
      </p:cxnSp>
      <p:sp>
        <p:nvSpPr>
          <p:cNvPr id="105" name="Title 1">
            <a:extLst>
              <a:ext uri="{FF2B5EF4-FFF2-40B4-BE49-F238E27FC236}">
                <a16:creationId xmlns:a16="http://schemas.microsoft.com/office/drawing/2014/main" id="{A6CB1E02-08FF-7A09-AAFA-4DEB56309004}"/>
              </a:ext>
            </a:extLst>
          </p:cNvPr>
          <p:cNvSpPr txBox="1">
            <a:spLocks/>
          </p:cNvSpPr>
          <p:nvPr/>
        </p:nvSpPr>
        <p:spPr>
          <a:xfrm>
            <a:off x="8381905" y="4502436"/>
            <a:ext cx="746522" cy="1000989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chục</a:t>
            </a: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07D2CEE2-60DC-6579-5A7C-9557E0CD22B3}"/>
              </a:ext>
            </a:extLst>
          </p:cNvPr>
          <p:cNvSpPr txBox="1">
            <a:spLocks/>
          </p:cNvSpPr>
          <p:nvPr/>
        </p:nvSpPr>
        <p:spPr>
          <a:xfrm>
            <a:off x="9316337" y="4502437"/>
            <a:ext cx="821632" cy="1000988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đơn vị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346DDF7-AFFB-4C79-578A-4586ABFEA62F}"/>
              </a:ext>
            </a:extLst>
          </p:cNvPr>
          <p:cNvCxnSpPr/>
          <p:nvPr/>
        </p:nvCxnSpPr>
        <p:spPr>
          <a:xfrm>
            <a:off x="5573148" y="2827930"/>
            <a:ext cx="0" cy="481405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36EA8E9-3CD2-1906-8315-F54062D6C295}"/>
              </a:ext>
            </a:extLst>
          </p:cNvPr>
          <p:cNvCxnSpPr/>
          <p:nvPr/>
        </p:nvCxnSpPr>
        <p:spPr>
          <a:xfrm>
            <a:off x="8623109" y="2838126"/>
            <a:ext cx="0" cy="481405"/>
          </a:xfrm>
          <a:prstGeom prst="lin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</a:ln>
          <a:effectLst/>
        </p:spPr>
      </p:cxnSp>
      <p:sp>
        <p:nvSpPr>
          <p:cNvPr id="109" name="Title 1">
            <a:extLst>
              <a:ext uri="{FF2B5EF4-FFF2-40B4-BE49-F238E27FC236}">
                <a16:creationId xmlns:a16="http://schemas.microsoft.com/office/drawing/2014/main" id="{AB516E6D-560A-F848-65A5-F0486A652A51}"/>
              </a:ext>
            </a:extLst>
          </p:cNvPr>
          <p:cNvSpPr txBox="1">
            <a:spLocks/>
          </p:cNvSpPr>
          <p:nvPr/>
        </p:nvSpPr>
        <p:spPr>
          <a:xfrm>
            <a:off x="8519740" y="2838467"/>
            <a:ext cx="2093748" cy="447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Chín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81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47" grpId="0"/>
      <p:bldP spid="48" grpId="0"/>
      <p:bldP spid="61" grpId="0"/>
      <p:bldP spid="94" grpId="0" animBg="1"/>
      <p:bldP spid="95" grpId="0" animBg="1"/>
      <p:bldP spid="97" grpId="0" animBg="1"/>
      <p:bldP spid="100" grpId="0" animBg="1"/>
      <p:bldP spid="101" grpId="0" animBg="1"/>
      <p:bldP spid="102" grpId="0" animBg="1"/>
      <p:bldP spid="105" grpId="0" animBg="1"/>
      <p:bldP spid="106" grpId="0" animBg="1"/>
      <p:bldP spid="1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5115808"/>
            <a:ext cx="11480800" cy="1143000"/>
          </a:xfrm>
        </p:spPr>
        <p:txBody>
          <a:bodyPr>
            <a:noAutofit/>
          </a:bodyPr>
          <a:lstStyle/>
          <a:p>
            <a:pPr algn="just"/>
            <a:r>
              <a:rPr lang="en-US" sz="40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đầu?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85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593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801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09345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35208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46381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72244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380468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02103" y="2514600"/>
            <a:ext cx="1016000" cy="1016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30200" y="5664200"/>
            <a:ext cx="11480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000" i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cuối?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05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Một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17" name="Straight Arrow Connector 16"/>
          <p:cNvCxnSpPr>
            <a:stCxn id="5" idx="2"/>
          </p:cNvCxnSpPr>
          <p:nvPr/>
        </p:nvCxnSpPr>
        <p:spPr>
          <a:xfrm>
            <a:off x="646545" y="3530600"/>
            <a:ext cx="1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3762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0" name="Straight Arrow Connector 29"/>
          <p:cNvCxnSpPr>
            <a:stCxn id="6" idx="2"/>
          </p:cNvCxnSpPr>
          <p:nvPr/>
        </p:nvCxnSpPr>
        <p:spPr>
          <a:xfrm flipH="1">
            <a:off x="1952656" y="3530600"/>
            <a:ext cx="14688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970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2" name="Straight Arrow Connector 31"/>
          <p:cNvCxnSpPr>
            <a:stCxn id="7" idx="2"/>
          </p:cNvCxnSpPr>
          <p:nvPr/>
        </p:nvCxnSpPr>
        <p:spPr>
          <a:xfrm flipH="1">
            <a:off x="3273456" y="3530600"/>
            <a:ext cx="14688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40178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Bốn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4" name="Straight Arrow Connector 33"/>
          <p:cNvCxnSpPr>
            <a:stCxn id="8" idx="2"/>
          </p:cNvCxnSpPr>
          <p:nvPr/>
        </p:nvCxnSpPr>
        <p:spPr>
          <a:xfrm>
            <a:off x="4617345" y="3530600"/>
            <a:ext cx="0" cy="32622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53386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Năm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6" name="Straight Arrow Connector 35"/>
          <p:cNvCxnSpPr>
            <a:stCxn id="9" idx="2"/>
          </p:cNvCxnSpPr>
          <p:nvPr/>
        </p:nvCxnSpPr>
        <p:spPr>
          <a:xfrm>
            <a:off x="5943208" y="3530600"/>
            <a:ext cx="0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66594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Sáu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8" name="Straight Arrow Connector 37"/>
          <p:cNvCxnSpPr>
            <a:stCxn id="10" idx="2"/>
          </p:cNvCxnSpPr>
          <p:nvPr/>
        </p:nvCxnSpPr>
        <p:spPr>
          <a:xfrm flipH="1">
            <a:off x="7250546" y="3530600"/>
            <a:ext cx="3836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79802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Bảy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0" name="Straight Arrow Connector 39"/>
          <p:cNvCxnSpPr>
            <a:stCxn id="11" idx="2"/>
            <a:endCxn id="39" idx="0"/>
          </p:cNvCxnSpPr>
          <p:nvPr/>
        </p:nvCxnSpPr>
        <p:spPr>
          <a:xfrm flipH="1">
            <a:off x="8571345" y="3530600"/>
            <a:ext cx="8900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93010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Tám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2" name="Straight Arrow Connector 41"/>
          <p:cNvCxnSpPr>
            <a:stCxn id="12" idx="2"/>
          </p:cNvCxnSpPr>
          <p:nvPr/>
        </p:nvCxnSpPr>
        <p:spPr>
          <a:xfrm flipH="1">
            <a:off x="9877457" y="3530600"/>
            <a:ext cx="11012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0621816" y="38354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4" name="Straight Arrow Connector 43"/>
          <p:cNvCxnSpPr>
            <a:stCxn id="13" idx="2"/>
          </p:cNvCxnSpPr>
          <p:nvPr/>
        </p:nvCxnSpPr>
        <p:spPr>
          <a:xfrm flipH="1">
            <a:off x="11198257" y="3530600"/>
            <a:ext cx="1184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55417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Mười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3615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26823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0031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Bốn mươi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53239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Năm mươi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6447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Sáu  mươi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9655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Bảy mươi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2863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Tám mươi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0607128" y="685800"/>
            <a:ext cx="1182256" cy="1524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 defTabSz="1219170"/>
            <a:r>
              <a:rPr lang="en-US" sz="2667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mươi</a:t>
            </a:r>
          </a:p>
        </p:txBody>
      </p:sp>
      <p:cxnSp>
        <p:nvCxnSpPr>
          <p:cNvPr id="80" name="Straight Arrow Connector 79"/>
          <p:cNvCxnSpPr>
            <a:stCxn id="5" idx="0"/>
            <a:endCxn id="59" idx="2"/>
          </p:cNvCxnSpPr>
          <p:nvPr/>
        </p:nvCxnSpPr>
        <p:spPr>
          <a:xfrm flipV="1">
            <a:off x="6465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1967345" y="2186236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3288145" y="2192051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4608945" y="2197865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5929745" y="220368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72505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85713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98921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11212945" y="2209800"/>
            <a:ext cx="1" cy="3048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780144" y="990600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780145" y="4089400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727856" y="960917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727857" y="4059717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704947" y="931235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704948" y="4030035"/>
            <a:ext cx="1016000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8544" y="838200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444656" y="863600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765456" y="884717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100944" y="901551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407053" y="88900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742541" y="891149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063340" y="922672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9384139" y="924816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0719627" y="971028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60357" y="4013200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469027" y="4045028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792385" y="4047477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115744" y="407930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424413" y="4052376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733083" y="405482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8085820" y="4057275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9393825" y="4025136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0731347" y="4045028"/>
            <a:ext cx="10160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76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2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3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20"/>
                            </p:stCondLst>
                            <p:childTnLst>
                              <p:par>
                                <p:cTn id="2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3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20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30"/>
                            </p:stCondLst>
                            <p:childTnLst>
                              <p:par>
                                <p:cTn id="2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20"/>
                            </p:stCondLst>
                            <p:childTnLst>
                              <p:par>
                                <p:cTn id="2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30"/>
                            </p:stCondLst>
                            <p:childTnLst>
                              <p:par>
                                <p:cTn id="2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20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30"/>
                            </p:stCondLst>
                            <p:childTnLst>
                              <p:par>
                                <p:cTn id="3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20"/>
                            </p:stCondLst>
                            <p:childTnLst>
                              <p:par>
                                <p:cTn id="3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30"/>
                            </p:stCondLst>
                            <p:childTnLst>
                              <p:par>
                                <p:cTn id="3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40"/>
                            </p:stCondLst>
                            <p:childTnLst>
                              <p:par>
                                <p:cTn id="3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550"/>
                            </p:stCondLst>
                            <p:childTnLst>
                              <p:par>
                                <p:cTn id="3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60"/>
                            </p:stCondLst>
                            <p:childTnLst>
                              <p:par>
                                <p:cTn id="3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570"/>
                            </p:stCondLst>
                            <p:childTnLst>
                              <p:par>
                                <p:cTn id="3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80"/>
                            </p:stCondLst>
                            <p:childTnLst>
                              <p:par>
                                <p:cTn id="3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590"/>
                            </p:stCondLst>
                            <p:childTnLst>
                              <p:par>
                                <p:cTn id="3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600"/>
                            </p:stCondLst>
                            <p:childTnLst>
                              <p:par>
                                <p:cTn id="3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610"/>
                            </p:stCondLst>
                            <p:childTnLst>
                              <p:par>
                                <p:cTn id="3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620"/>
                            </p:stCondLst>
                            <p:childTnLst>
                              <p:par>
                                <p:cTn id="3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630"/>
                            </p:stCondLst>
                            <p:childTnLst>
                              <p:par>
                                <p:cTn id="3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640"/>
                            </p:stCondLst>
                            <p:childTnLst>
                              <p:par>
                                <p:cTn id="3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650"/>
                            </p:stCondLst>
                            <p:childTnLst>
                              <p:par>
                                <p:cTn id="3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660"/>
                            </p:stCondLst>
                            <p:childTnLst>
                              <p:par>
                                <p:cTn id="3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670"/>
                            </p:stCondLst>
                            <p:childTnLst>
                              <p:par>
                                <p:cTn id="3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680"/>
                            </p:stCondLst>
                            <p:childTnLst>
                              <p:par>
                                <p:cTn id="3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690"/>
                            </p:stCondLst>
                            <p:childTnLst>
                              <p:par>
                                <p:cTn id="3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5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1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20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30"/>
                            </p:stCondLst>
                            <p:childTnLst>
                              <p:par>
                                <p:cTn id="4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40"/>
                            </p:stCondLst>
                            <p:childTnLst>
                              <p:par>
                                <p:cTn id="4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50"/>
                            </p:stCondLst>
                            <p:childTnLst>
                              <p:par>
                                <p:cTn id="4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60"/>
                            </p:stCondLst>
                            <p:childTnLst>
                              <p:par>
                                <p:cTn id="4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70"/>
                            </p:stCondLst>
                            <p:childTnLst>
                              <p:par>
                                <p:cTn id="4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80"/>
                            </p:stCondLst>
                            <p:childTnLst>
                              <p:par>
                                <p:cTn id="4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590"/>
                            </p:stCondLst>
                            <p:childTnLst>
                              <p:par>
                                <p:cTn id="4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600"/>
                            </p:stCondLst>
                            <p:childTnLst>
                              <p:par>
                                <p:cTn id="4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610"/>
                            </p:stCondLst>
                            <p:childTnLst>
                              <p:par>
                                <p:cTn id="4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620"/>
                            </p:stCondLst>
                            <p:childTnLst>
                              <p:par>
                                <p:cTn id="4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630"/>
                            </p:stCondLst>
                            <p:childTnLst>
                              <p:par>
                                <p:cTn id="4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640"/>
                            </p:stCondLst>
                            <p:childTnLst>
                              <p:par>
                                <p:cTn id="4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650"/>
                            </p:stCondLst>
                            <p:childTnLst>
                              <p:par>
                                <p:cTn id="4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660"/>
                            </p:stCondLst>
                            <p:childTnLst>
                              <p:par>
                                <p:cTn id="4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670"/>
                            </p:stCondLst>
                            <p:childTnLst>
                              <p:par>
                                <p:cTn id="4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80"/>
                            </p:stCondLst>
                            <p:childTnLst>
                              <p:par>
                                <p:cTn id="5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690"/>
                            </p:stCondLst>
                            <p:childTnLst>
                              <p:par>
                                <p:cTn id="5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6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0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1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9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9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0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2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5" grpId="2" animBg="1"/>
      <p:bldP spid="6" grpId="0" animBg="1"/>
      <p:bldP spid="6" grpId="1" animBg="1"/>
      <p:bldP spid="7" grpId="0" uiExpand="1" build="allAtOnce" animBg="1"/>
      <p:bldP spid="7" grpId="1" build="allAtOnce" animBg="1"/>
      <p:bldP spid="7" grpId="2" build="allAtOnce" animBg="1"/>
      <p:bldP spid="8" grpId="0" animBg="1"/>
      <p:bldP spid="8" grpId="1" animBg="1"/>
      <p:bldP spid="9" grpId="0" animBg="1"/>
      <p:bldP spid="9" grpId="1" animBg="1"/>
      <p:bldP spid="10" grpId="0" build="allAtOnce" animBg="1"/>
      <p:bldP spid="10" grpId="1" build="allAtOnce" animBg="1"/>
      <p:bldP spid="11" grpId="0" animBg="1"/>
      <p:bldP spid="11" grpId="1" animBg="1"/>
      <p:bldP spid="12" grpId="0" animBg="1"/>
      <p:bldP spid="12" grpId="1" animBg="1"/>
      <p:bldP spid="13" grpId="0" build="allAtOnce" animBg="1"/>
      <p:bldP spid="13" grpId="1" build="allAtOnce" animBg="1"/>
      <p:bldP spid="13" grpId="2" build="allAtOnce" animBg="1"/>
      <p:bldP spid="14" grpId="0"/>
      <p:bldP spid="15" grpId="0" animBg="1"/>
      <p:bldP spid="15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4" grpId="0" animBg="1"/>
      <p:bldP spid="4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  <p:bldP spid="58" grpId="0" animBg="1"/>
      <p:bldP spid="58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4F2F95C-07F7-7195-059E-E98E0939AD45}"/>
              </a:ext>
            </a:extLst>
          </p:cNvPr>
          <p:cNvSpPr txBox="1">
            <a:spLocks/>
          </p:cNvSpPr>
          <p:nvPr/>
        </p:nvSpPr>
        <p:spPr>
          <a:xfrm>
            <a:off x="2438400" y="1933574"/>
            <a:ext cx="911416" cy="8473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ABA791-422C-98A7-E98E-4240417D3DB4}"/>
              </a:ext>
            </a:extLst>
          </p:cNvPr>
          <p:cNvSpPr/>
          <p:nvPr/>
        </p:nvSpPr>
        <p:spPr>
          <a:xfrm>
            <a:off x="1162050" y="179001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7D5D8095-71DC-BDB6-9E49-99BAE5CF9938}"/>
              </a:ext>
            </a:extLst>
          </p:cNvPr>
          <p:cNvSpPr/>
          <p:nvPr/>
        </p:nvSpPr>
        <p:spPr>
          <a:xfrm>
            <a:off x="1839817" y="1865407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FEB7912B-2239-A41A-745C-B518C08FB54E}"/>
              </a:ext>
            </a:extLst>
          </p:cNvPr>
          <p:cNvSpPr/>
          <p:nvPr/>
        </p:nvSpPr>
        <p:spPr>
          <a:xfrm>
            <a:off x="2458598" y="3729665"/>
            <a:ext cx="7425368" cy="870845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C5180D7-6E79-A0F8-6697-B7D5EE8C521A}"/>
              </a:ext>
            </a:extLst>
          </p:cNvPr>
          <p:cNvSpPr/>
          <p:nvPr/>
        </p:nvSpPr>
        <p:spPr>
          <a:xfrm>
            <a:off x="2458598" y="3822187"/>
            <a:ext cx="685800" cy="685800"/>
          </a:xfrm>
          <a:prstGeom prst="ellipse">
            <a:avLst/>
          </a:prstGeom>
          <a:solidFill>
            <a:srgbClr val="FF8B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CD7D0D-454E-072B-AE13-A595C4E0546E}"/>
              </a:ext>
            </a:extLst>
          </p:cNvPr>
          <p:cNvSpPr/>
          <p:nvPr/>
        </p:nvSpPr>
        <p:spPr>
          <a:xfrm>
            <a:off x="3162300" y="349121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D729EC-7886-0E1F-DADB-6F059F997A49}"/>
              </a:ext>
            </a:extLst>
          </p:cNvPr>
          <p:cNvSpPr/>
          <p:nvPr/>
        </p:nvSpPr>
        <p:spPr>
          <a:xfrm>
            <a:off x="4114800" y="3500628"/>
            <a:ext cx="685800" cy="685800"/>
          </a:xfrm>
          <a:prstGeom prst="ellipse">
            <a:avLst/>
          </a:prstGeom>
          <a:solidFill>
            <a:srgbClr val="ABDB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C8CD9E5-B04D-F925-A2F3-DFE9187D04F7}"/>
              </a:ext>
            </a:extLst>
          </p:cNvPr>
          <p:cNvSpPr/>
          <p:nvPr/>
        </p:nvSpPr>
        <p:spPr>
          <a:xfrm>
            <a:off x="6698255" y="39434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5BE6866-E69B-A23E-B9EA-910245AA01BE}"/>
              </a:ext>
            </a:extLst>
          </p:cNvPr>
          <p:cNvSpPr/>
          <p:nvPr/>
        </p:nvSpPr>
        <p:spPr>
          <a:xfrm>
            <a:off x="5828382" y="41650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B7B7BDB-647A-EDBA-6A43-D5AB0531EB57}"/>
              </a:ext>
            </a:extLst>
          </p:cNvPr>
          <p:cNvSpPr/>
          <p:nvPr/>
        </p:nvSpPr>
        <p:spPr>
          <a:xfrm>
            <a:off x="4953000" y="384352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AFAB77F-7D10-3215-6D97-7544446ABEC6}"/>
              </a:ext>
            </a:extLst>
          </p:cNvPr>
          <p:cNvSpPr/>
          <p:nvPr/>
        </p:nvSpPr>
        <p:spPr>
          <a:xfrm>
            <a:off x="7391400" y="3479287"/>
            <a:ext cx="685800" cy="685800"/>
          </a:xfrm>
          <a:prstGeom prst="ellipse">
            <a:avLst/>
          </a:prstGeom>
          <a:solidFill>
            <a:srgbClr val="FFFFA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565B6C-FB36-B8C6-D427-1E3A6CC3F33D}"/>
              </a:ext>
            </a:extLst>
          </p:cNvPr>
          <p:cNvSpPr/>
          <p:nvPr/>
        </p:nvSpPr>
        <p:spPr>
          <a:xfrm>
            <a:off x="8305800" y="3491218"/>
            <a:ext cx="685800" cy="685800"/>
          </a:xfrm>
          <a:prstGeom prst="ellipse">
            <a:avLst/>
          </a:prstGeom>
          <a:solidFill>
            <a:srgbClr val="33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565718-FB18-D40E-CBD6-66D311E1C47F}"/>
              </a:ext>
            </a:extLst>
          </p:cNvPr>
          <p:cNvSpPr/>
          <p:nvPr/>
        </p:nvSpPr>
        <p:spPr>
          <a:xfrm>
            <a:off x="9144000" y="38221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685830-207C-5623-1631-197B795BA987}"/>
              </a:ext>
            </a:extLst>
          </p:cNvPr>
          <p:cNvGrpSpPr/>
          <p:nvPr/>
        </p:nvGrpSpPr>
        <p:grpSpPr>
          <a:xfrm>
            <a:off x="3162300" y="3479287"/>
            <a:ext cx="685800" cy="685800"/>
            <a:chOff x="3005309" y="3698495"/>
            <a:chExt cx="685800" cy="6858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EAFA20B-38FA-32FA-A8DA-469286CA1DBA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01C262C-0D36-2E62-3CE4-6DEB9DA8DE86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A6031D-D193-14B8-99D6-AE74F5352FDA}"/>
              </a:ext>
            </a:extLst>
          </p:cNvPr>
          <p:cNvGrpSpPr/>
          <p:nvPr/>
        </p:nvGrpSpPr>
        <p:grpSpPr>
          <a:xfrm>
            <a:off x="4953000" y="3834118"/>
            <a:ext cx="685800" cy="685800"/>
            <a:chOff x="3005309" y="3698495"/>
            <a:chExt cx="685800" cy="6858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380E172-419F-7FB9-687E-027747810C79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7F6FF7F-820B-BA2C-5053-85DEE71D7E01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en-US" sz="20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54B0F0-534F-858C-F663-A052D0DCE6B6}"/>
              </a:ext>
            </a:extLst>
          </p:cNvPr>
          <p:cNvGrpSpPr/>
          <p:nvPr/>
        </p:nvGrpSpPr>
        <p:grpSpPr>
          <a:xfrm>
            <a:off x="5828382" y="4152464"/>
            <a:ext cx="685800" cy="685800"/>
            <a:chOff x="3005309" y="3698495"/>
            <a:chExt cx="685800" cy="685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EECAA9D-442B-14D7-6731-BC750921BE74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19F555B-364F-9006-4FAC-C0D66AC2E985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</a:t>
              </a:r>
              <a:r>
                <a:rPr lang="en-US" sz="20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D637510-AD27-91A1-3C98-83D095C5F995}"/>
              </a:ext>
            </a:extLst>
          </p:cNvPr>
          <p:cNvGrpSpPr/>
          <p:nvPr/>
        </p:nvGrpSpPr>
        <p:grpSpPr>
          <a:xfrm>
            <a:off x="6698255" y="3934148"/>
            <a:ext cx="685800" cy="685800"/>
            <a:chOff x="3005309" y="3698495"/>
            <a:chExt cx="685800" cy="685800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3306675-79C1-A269-EE22-9766157BE041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FF04A48-D55F-36CC-F6EF-5066EC330917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6</a:t>
              </a:r>
              <a:r>
                <a:rPr lang="en-US" sz="20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4E078C4-7B1B-E1F4-659B-47BF841C31C3}"/>
              </a:ext>
            </a:extLst>
          </p:cNvPr>
          <p:cNvGrpSpPr/>
          <p:nvPr/>
        </p:nvGrpSpPr>
        <p:grpSpPr>
          <a:xfrm>
            <a:off x="9144000" y="3831572"/>
            <a:ext cx="685800" cy="685800"/>
            <a:chOff x="3005309" y="3698495"/>
            <a:chExt cx="685800" cy="68580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71FFEEA-3C5F-BD0A-7C7C-78287DBD2184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CA07789-8F0A-9E12-1AB9-DCF39768007A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90</a:t>
              </a:r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7287EAAA-5F7D-FC07-C17E-3D79ED49A4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0418" y="726915"/>
            <a:ext cx="1812963" cy="90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029068-DEF8-C297-9C3C-1DF10A659575}"/>
              </a:ext>
            </a:extLst>
          </p:cNvPr>
          <p:cNvGrpSpPr/>
          <p:nvPr/>
        </p:nvGrpSpPr>
        <p:grpSpPr>
          <a:xfrm>
            <a:off x="2923716" y="4274420"/>
            <a:ext cx="1776244" cy="1295399"/>
            <a:chOff x="1333041" y="3788645"/>
            <a:chExt cx="1776244" cy="1295399"/>
          </a:xfrm>
        </p:grpSpPr>
        <p:sp>
          <p:nvSpPr>
            <p:cNvPr id="4" name="Freeform 39">
              <a:extLst>
                <a:ext uri="{FF2B5EF4-FFF2-40B4-BE49-F238E27FC236}">
                  <a16:creationId xmlns:a16="http://schemas.microsoft.com/office/drawing/2014/main" id="{DF3DB66E-5D08-2F7B-F29C-7643E96E91E0}"/>
                </a:ext>
              </a:extLst>
            </p:cNvPr>
            <p:cNvSpPr/>
            <p:nvPr/>
          </p:nvSpPr>
          <p:spPr>
            <a:xfrm>
              <a:off x="1333041" y="4098275"/>
              <a:ext cx="815248" cy="143234"/>
            </a:xfrm>
            <a:custGeom>
              <a:avLst/>
              <a:gdLst>
                <a:gd name="connsiteX0" fmla="*/ 815248 w 815248"/>
                <a:gd name="connsiteY0" fmla="*/ 121185 h 143234"/>
                <a:gd name="connsiteX1" fmla="*/ 616945 w 815248"/>
                <a:gd name="connsiteY1" fmla="*/ 132202 h 143234"/>
                <a:gd name="connsiteX2" fmla="*/ 583894 w 815248"/>
                <a:gd name="connsiteY2" fmla="*/ 143219 h 143234"/>
                <a:gd name="connsiteX3" fmla="*/ 341523 w 815248"/>
                <a:gd name="connsiteY3" fmla="*/ 121185 h 143234"/>
                <a:gd name="connsiteX4" fmla="*/ 275422 w 815248"/>
                <a:gd name="connsiteY4" fmla="*/ 88135 h 143234"/>
                <a:gd name="connsiteX5" fmla="*/ 242371 w 815248"/>
                <a:gd name="connsiteY5" fmla="*/ 77118 h 143234"/>
                <a:gd name="connsiteX6" fmla="*/ 209320 w 815248"/>
                <a:gd name="connsiteY6" fmla="*/ 55084 h 143234"/>
                <a:gd name="connsiteX7" fmla="*/ 88135 w 815248"/>
                <a:gd name="connsiteY7" fmla="*/ 44067 h 143234"/>
                <a:gd name="connsiteX8" fmla="*/ 55084 w 815248"/>
                <a:gd name="connsiteY8" fmla="*/ 22033 h 143234"/>
                <a:gd name="connsiteX9" fmla="*/ 22034 w 815248"/>
                <a:gd name="connsiteY9" fmla="*/ 11017 h 143234"/>
                <a:gd name="connsiteX10" fmla="*/ 0 w 815248"/>
                <a:gd name="connsiteY10" fmla="*/ 0 h 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248" h="143234">
                  <a:moveTo>
                    <a:pt x="815248" y="121185"/>
                  </a:moveTo>
                  <a:cubicBezTo>
                    <a:pt x="749147" y="124857"/>
                    <a:pt x="682850" y="125925"/>
                    <a:pt x="616945" y="132202"/>
                  </a:cubicBezTo>
                  <a:cubicBezTo>
                    <a:pt x="605384" y="133303"/>
                    <a:pt x="595498" y="143683"/>
                    <a:pt x="583894" y="143219"/>
                  </a:cubicBezTo>
                  <a:cubicBezTo>
                    <a:pt x="502835" y="139977"/>
                    <a:pt x="422313" y="128530"/>
                    <a:pt x="341523" y="121185"/>
                  </a:cubicBezTo>
                  <a:cubicBezTo>
                    <a:pt x="258447" y="93493"/>
                    <a:pt x="360848" y="130848"/>
                    <a:pt x="275422" y="88135"/>
                  </a:cubicBezTo>
                  <a:cubicBezTo>
                    <a:pt x="265035" y="82942"/>
                    <a:pt x="252758" y="82311"/>
                    <a:pt x="242371" y="77118"/>
                  </a:cubicBezTo>
                  <a:cubicBezTo>
                    <a:pt x="230528" y="71197"/>
                    <a:pt x="222267" y="57858"/>
                    <a:pt x="209320" y="55084"/>
                  </a:cubicBezTo>
                  <a:cubicBezTo>
                    <a:pt x="169659" y="46585"/>
                    <a:pt x="128530" y="47739"/>
                    <a:pt x="88135" y="44067"/>
                  </a:cubicBezTo>
                  <a:cubicBezTo>
                    <a:pt x="77118" y="36722"/>
                    <a:pt x="66927" y="27954"/>
                    <a:pt x="55084" y="22033"/>
                  </a:cubicBezTo>
                  <a:cubicBezTo>
                    <a:pt x="44697" y="16840"/>
                    <a:pt x="32816" y="15330"/>
                    <a:pt x="22034" y="11017"/>
                  </a:cubicBezTo>
                  <a:cubicBezTo>
                    <a:pt x="14410" y="7967"/>
                    <a:pt x="7345" y="3672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E9B1D47-2E82-F411-93A5-958A794E756E}"/>
                </a:ext>
              </a:extLst>
            </p:cNvPr>
            <p:cNvGrpSpPr/>
            <p:nvPr/>
          </p:nvGrpSpPr>
          <p:grpSpPr>
            <a:xfrm>
              <a:off x="2024381" y="3788645"/>
              <a:ext cx="1084904" cy="1295399"/>
              <a:chOff x="219548" y="4173382"/>
              <a:chExt cx="1084904" cy="1295399"/>
            </a:xfrm>
          </p:grpSpPr>
          <p:pic>
            <p:nvPicPr>
              <p:cNvPr id="6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5E43919D-F57A-B428-757E-000CAF30E6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219548" y="417338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BA7BBC95-84C0-23B7-57A9-3194270ECE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453390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10</a:t>
                </a:r>
              </a:p>
            </p:txBody>
          </p:sp>
        </p:grpSp>
      </p:grpSp>
      <p:pic>
        <p:nvPicPr>
          <p:cNvPr id="8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347A61AD-2CEB-23D6-CEE3-9B816675B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6554692" y="15459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A059AD93-07B6-87A9-83C7-E2A258B0E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4203509" y="15459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65785819-875B-1FC7-611B-F7B853C78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1755823" y="3444727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FF73D86F-BE4E-1D82-5127-84E93CEE7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2395876" y="20793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006395FD-EDFD-6225-DEE1-021C7D658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8448675" y="2079328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gloo With Penguins Theme Royalty Free Cliparts, Vectors, And ...">
            <a:extLst>
              <a:ext uri="{FF2B5EF4-FFF2-40B4-BE49-F238E27FC236}">
                <a16:creationId xmlns:a16="http://schemas.microsoft.com/office/drawing/2014/main" id="{9D59B7E0-4FB4-870E-DBC0-EB5F9C30A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8939739" y="3444727"/>
            <a:ext cx="1508272" cy="128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F99DDC19-D8AD-518C-45DD-768FF9E442DB}"/>
              </a:ext>
            </a:extLst>
          </p:cNvPr>
          <p:cNvSpPr txBox="1">
            <a:spLocks/>
          </p:cNvSpPr>
          <p:nvPr/>
        </p:nvSpPr>
        <p:spPr>
          <a:xfrm>
            <a:off x="1666875" y="371475"/>
            <a:ext cx="699851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chim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cánh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cụt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B39E563-4859-4085-9063-08BF878C205C}"/>
              </a:ext>
            </a:extLst>
          </p:cNvPr>
          <p:cNvSpPr/>
          <p:nvPr/>
        </p:nvSpPr>
        <p:spPr>
          <a:xfrm>
            <a:off x="1057275" y="438496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BC5731B-0B8E-6AC9-A636-CC80399E0740}"/>
              </a:ext>
            </a:extLst>
          </p:cNvPr>
          <p:cNvGrpSpPr/>
          <p:nvPr/>
        </p:nvGrpSpPr>
        <p:grpSpPr>
          <a:xfrm>
            <a:off x="5001571" y="4225539"/>
            <a:ext cx="1084904" cy="1295399"/>
            <a:chOff x="3333919" y="3739764"/>
            <a:chExt cx="1084904" cy="1295399"/>
          </a:xfrm>
        </p:grpSpPr>
        <p:pic>
          <p:nvPicPr>
            <p:cNvPr id="38" name="Picture 4" descr="Cartoon baby penguin Royalty Free Vector Image">
              <a:extLst>
                <a:ext uri="{FF2B5EF4-FFF2-40B4-BE49-F238E27FC236}">
                  <a16:creationId xmlns:a16="http://schemas.microsoft.com/office/drawing/2014/main" id="{EDD9EE61-0311-8A9A-6A6A-7677221E93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3333919" y="3739764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76F365D3-AF07-CBEF-0A2A-EFD6B1DF449E}"/>
                </a:ext>
              </a:extLst>
            </p:cNvPr>
            <p:cNvSpPr txBox="1">
              <a:spLocks/>
            </p:cNvSpPr>
            <p:nvPr/>
          </p:nvSpPr>
          <p:spPr>
            <a:xfrm>
              <a:off x="3528153" y="4141883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sp>
        <p:nvSpPr>
          <p:cNvPr id="40" name="Rounded Rectangle 25">
            <a:extLst>
              <a:ext uri="{FF2B5EF4-FFF2-40B4-BE49-F238E27FC236}">
                <a16:creationId xmlns:a16="http://schemas.microsoft.com/office/drawing/2014/main" id="{72127FAB-9852-986B-E4DE-2BCA1378AF3A}"/>
              </a:ext>
            </a:extLst>
          </p:cNvPr>
          <p:cNvSpPr/>
          <p:nvPr/>
        </p:nvSpPr>
        <p:spPr>
          <a:xfrm>
            <a:off x="1772348" y="3326196"/>
            <a:ext cx="1331379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Mười</a:t>
            </a:r>
          </a:p>
        </p:txBody>
      </p:sp>
      <p:sp>
        <p:nvSpPr>
          <p:cNvPr id="41" name="Rounded Rectangle 33">
            <a:extLst>
              <a:ext uri="{FF2B5EF4-FFF2-40B4-BE49-F238E27FC236}">
                <a16:creationId xmlns:a16="http://schemas.microsoft.com/office/drawing/2014/main" id="{C4D3F725-C5CD-EA1A-96F1-C6946C13F872}"/>
              </a:ext>
            </a:extLst>
          </p:cNvPr>
          <p:cNvSpPr/>
          <p:nvPr/>
        </p:nvSpPr>
        <p:spPr>
          <a:xfrm>
            <a:off x="2395877" y="1958827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Hai mươi</a:t>
            </a:r>
          </a:p>
        </p:txBody>
      </p:sp>
      <p:sp>
        <p:nvSpPr>
          <p:cNvPr id="42" name="Rounded Rectangle 34">
            <a:extLst>
              <a:ext uri="{FF2B5EF4-FFF2-40B4-BE49-F238E27FC236}">
                <a16:creationId xmlns:a16="http://schemas.microsoft.com/office/drawing/2014/main" id="{D46BD29A-E52C-11C9-7D31-E668084C7A37}"/>
              </a:ext>
            </a:extLst>
          </p:cNvPr>
          <p:cNvSpPr/>
          <p:nvPr/>
        </p:nvSpPr>
        <p:spPr>
          <a:xfrm>
            <a:off x="8606285" y="1910979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Ba mươi</a:t>
            </a:r>
          </a:p>
        </p:txBody>
      </p:sp>
      <p:sp>
        <p:nvSpPr>
          <p:cNvPr id="43" name="Rounded Rectangle 35">
            <a:extLst>
              <a:ext uri="{FF2B5EF4-FFF2-40B4-BE49-F238E27FC236}">
                <a16:creationId xmlns:a16="http://schemas.microsoft.com/office/drawing/2014/main" id="{2F570C3E-79F1-8D04-008C-5E8B618DEE56}"/>
              </a:ext>
            </a:extLst>
          </p:cNvPr>
          <p:cNvSpPr/>
          <p:nvPr/>
        </p:nvSpPr>
        <p:spPr>
          <a:xfrm>
            <a:off x="9010185" y="3362325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Bốn mươi</a:t>
            </a:r>
          </a:p>
        </p:txBody>
      </p:sp>
      <p:sp>
        <p:nvSpPr>
          <p:cNvPr id="44" name="Rounded Rectangle 36">
            <a:extLst>
              <a:ext uri="{FF2B5EF4-FFF2-40B4-BE49-F238E27FC236}">
                <a16:creationId xmlns:a16="http://schemas.microsoft.com/office/drawing/2014/main" id="{68FF3473-3B6D-8921-D120-5312C761AADA}"/>
              </a:ext>
            </a:extLst>
          </p:cNvPr>
          <p:cNvSpPr/>
          <p:nvPr/>
        </p:nvSpPr>
        <p:spPr>
          <a:xfrm>
            <a:off x="4181475" y="1524346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Năm mươi</a:t>
            </a:r>
          </a:p>
        </p:txBody>
      </p:sp>
      <p:sp>
        <p:nvSpPr>
          <p:cNvPr id="45" name="Rounded Rectangle 37">
            <a:extLst>
              <a:ext uri="{FF2B5EF4-FFF2-40B4-BE49-F238E27FC236}">
                <a16:creationId xmlns:a16="http://schemas.microsoft.com/office/drawing/2014/main" id="{5B62B616-4BFE-763D-37CE-4A1682725D1F}"/>
              </a:ext>
            </a:extLst>
          </p:cNvPr>
          <p:cNvSpPr/>
          <p:nvPr/>
        </p:nvSpPr>
        <p:spPr>
          <a:xfrm>
            <a:off x="6549507" y="1511398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itchFamily="34" charset="0"/>
                <a:cs typeface="Arial" pitchFamily="34" charset="0"/>
              </a:rPr>
              <a:t>Sáu mươi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803B7A-4CE6-E8CC-5FE2-85F560155265}"/>
              </a:ext>
            </a:extLst>
          </p:cNvPr>
          <p:cNvSpPr/>
          <p:nvPr/>
        </p:nvSpPr>
        <p:spPr>
          <a:xfrm>
            <a:off x="1743075" y="4322858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38F3CC3-862C-0A66-F126-90E49589E1B7}"/>
              </a:ext>
            </a:extLst>
          </p:cNvPr>
          <p:cNvSpPr/>
          <p:nvPr/>
        </p:nvSpPr>
        <p:spPr>
          <a:xfrm>
            <a:off x="2352675" y="2810106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888132-C575-8311-A68C-BAE6E436E4DA}"/>
              </a:ext>
            </a:extLst>
          </p:cNvPr>
          <p:cNvSpPr/>
          <p:nvPr/>
        </p:nvSpPr>
        <p:spPr>
          <a:xfrm>
            <a:off x="4210854" y="2416026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45CD121-90BB-C7BE-07EC-FDC49F1C8347}"/>
              </a:ext>
            </a:extLst>
          </p:cNvPr>
          <p:cNvSpPr/>
          <p:nvPr/>
        </p:nvSpPr>
        <p:spPr>
          <a:xfrm>
            <a:off x="7849055" y="2336966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8860D98-4AC6-9C21-4969-FC7E0436A3B8}"/>
              </a:ext>
            </a:extLst>
          </p:cNvPr>
          <p:cNvSpPr/>
          <p:nvPr/>
        </p:nvSpPr>
        <p:spPr>
          <a:xfrm>
            <a:off x="9804547" y="2824877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51CFB99-07CD-BD8B-BF13-322EB7C62554}"/>
              </a:ext>
            </a:extLst>
          </p:cNvPr>
          <p:cNvSpPr/>
          <p:nvPr/>
        </p:nvSpPr>
        <p:spPr>
          <a:xfrm>
            <a:off x="10182211" y="4281354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7845487-E693-3DCC-5FBE-F312E3E8F06E}"/>
              </a:ext>
            </a:extLst>
          </p:cNvPr>
          <p:cNvGrpSpPr/>
          <p:nvPr/>
        </p:nvGrpSpPr>
        <p:grpSpPr>
          <a:xfrm>
            <a:off x="7768863" y="4186310"/>
            <a:ext cx="1557711" cy="1295399"/>
            <a:chOff x="6154096" y="3714750"/>
            <a:chExt cx="1557711" cy="129539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7D2170B-9CD6-A11F-B8F3-8C20892B217D}"/>
                </a:ext>
              </a:extLst>
            </p:cNvPr>
            <p:cNvGrpSpPr/>
            <p:nvPr/>
          </p:nvGrpSpPr>
          <p:grpSpPr>
            <a:xfrm>
              <a:off x="6154096" y="3714750"/>
              <a:ext cx="1084904" cy="1295399"/>
              <a:chOff x="6069931" y="3735862"/>
              <a:chExt cx="1084904" cy="1295399"/>
            </a:xfrm>
          </p:grpSpPr>
          <p:pic>
            <p:nvPicPr>
              <p:cNvPr id="55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101E8B15-7C0A-9A93-0EB6-DC668E3C4F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6069931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itle 1">
                <a:extLst>
                  <a:ext uri="{FF2B5EF4-FFF2-40B4-BE49-F238E27FC236}">
                    <a16:creationId xmlns:a16="http://schemas.microsoft.com/office/drawing/2014/main" id="{267025AE-62F9-6166-41A8-05CF0A2218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0532" y="4128574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</a:p>
            </p:txBody>
          </p:sp>
        </p:grp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C5F3D6F1-B392-1F1D-00A6-BFAA027783B3}"/>
                </a:ext>
              </a:extLst>
            </p:cNvPr>
            <p:cNvSpPr/>
            <p:nvPr/>
          </p:nvSpPr>
          <p:spPr>
            <a:xfrm>
              <a:off x="7205031" y="4120219"/>
              <a:ext cx="506776" cy="319579"/>
            </a:xfrm>
            <a:custGeom>
              <a:avLst/>
              <a:gdLst>
                <a:gd name="connsiteX0" fmla="*/ 0 w 506776"/>
                <a:gd name="connsiteY0" fmla="*/ 319579 h 319579"/>
                <a:gd name="connsiteX1" fmla="*/ 66102 w 506776"/>
                <a:gd name="connsiteY1" fmla="*/ 297545 h 319579"/>
                <a:gd name="connsiteX2" fmla="*/ 187287 w 506776"/>
                <a:gd name="connsiteY2" fmla="*/ 264494 h 319579"/>
                <a:gd name="connsiteX3" fmla="*/ 220338 w 506776"/>
                <a:gd name="connsiteY3" fmla="*/ 242461 h 319579"/>
                <a:gd name="connsiteX4" fmla="*/ 253388 w 506776"/>
                <a:gd name="connsiteY4" fmla="*/ 231444 h 319579"/>
                <a:gd name="connsiteX5" fmla="*/ 319489 w 506776"/>
                <a:gd name="connsiteY5" fmla="*/ 187376 h 319579"/>
                <a:gd name="connsiteX6" fmla="*/ 418641 w 506776"/>
                <a:gd name="connsiteY6" fmla="*/ 121275 h 319579"/>
                <a:gd name="connsiteX7" fmla="*/ 451692 w 506776"/>
                <a:gd name="connsiteY7" fmla="*/ 99241 h 319579"/>
                <a:gd name="connsiteX8" fmla="*/ 484742 w 506776"/>
                <a:gd name="connsiteY8" fmla="*/ 33140 h 319579"/>
                <a:gd name="connsiteX9" fmla="*/ 506776 w 506776"/>
                <a:gd name="connsiteY9" fmla="*/ 89 h 31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776" h="319579">
                  <a:moveTo>
                    <a:pt x="0" y="319579"/>
                  </a:moveTo>
                  <a:cubicBezTo>
                    <a:pt x="22034" y="312234"/>
                    <a:pt x="43695" y="303656"/>
                    <a:pt x="66102" y="297545"/>
                  </a:cubicBezTo>
                  <a:cubicBezTo>
                    <a:pt x="101125" y="287993"/>
                    <a:pt x="156553" y="284982"/>
                    <a:pt x="187287" y="264494"/>
                  </a:cubicBezTo>
                  <a:cubicBezTo>
                    <a:pt x="198304" y="257150"/>
                    <a:pt x="208495" y="248382"/>
                    <a:pt x="220338" y="242461"/>
                  </a:cubicBezTo>
                  <a:cubicBezTo>
                    <a:pt x="230725" y="237268"/>
                    <a:pt x="243237" y="237084"/>
                    <a:pt x="253388" y="231444"/>
                  </a:cubicBezTo>
                  <a:cubicBezTo>
                    <a:pt x="276537" y="218583"/>
                    <a:pt x="297455" y="202065"/>
                    <a:pt x="319489" y="187376"/>
                  </a:cubicBezTo>
                  <a:lnTo>
                    <a:pt x="418641" y="121275"/>
                  </a:lnTo>
                  <a:lnTo>
                    <a:pt x="451692" y="99241"/>
                  </a:lnTo>
                  <a:cubicBezTo>
                    <a:pt x="479385" y="16166"/>
                    <a:pt x="442029" y="118569"/>
                    <a:pt x="484742" y="33140"/>
                  </a:cubicBezTo>
                  <a:cubicBezTo>
                    <a:pt x="503009" y="-3395"/>
                    <a:pt x="482221" y="89"/>
                    <a:pt x="506776" y="8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A4D7A11-61A2-7B71-E3AC-C24027EA90A9}"/>
              </a:ext>
            </a:extLst>
          </p:cNvPr>
          <p:cNvGrpSpPr/>
          <p:nvPr/>
        </p:nvGrpSpPr>
        <p:grpSpPr>
          <a:xfrm>
            <a:off x="5446579" y="2656098"/>
            <a:ext cx="2468696" cy="1620627"/>
            <a:chOff x="3855904" y="2170323"/>
            <a:chExt cx="2468696" cy="162062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7FC3E0B-6AAB-DE90-E64A-5A974D668E80}"/>
                </a:ext>
              </a:extLst>
            </p:cNvPr>
            <p:cNvGrpSpPr/>
            <p:nvPr/>
          </p:nvGrpSpPr>
          <p:grpSpPr>
            <a:xfrm>
              <a:off x="5239696" y="2495551"/>
              <a:ext cx="1084904" cy="1295399"/>
              <a:chOff x="5239696" y="2495551"/>
              <a:chExt cx="1084904" cy="1295399"/>
            </a:xfrm>
          </p:grpSpPr>
          <p:pic>
            <p:nvPicPr>
              <p:cNvPr id="60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28EF0226-FEF9-3537-84FF-B5E20CFB56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5239696" y="2495551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Title 1">
                <a:extLst>
                  <a:ext uri="{FF2B5EF4-FFF2-40B4-BE49-F238E27FC236}">
                    <a16:creationId xmlns:a16="http://schemas.microsoft.com/office/drawing/2014/main" id="{6C35DECF-B1CB-3E54-367A-019797866E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48394" y="2911666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50</a:t>
                </a:r>
              </a:p>
            </p:txBody>
          </p:sp>
        </p:grp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6BFA2589-3760-BBD6-5550-037B8C4A9932}"/>
                </a:ext>
              </a:extLst>
            </p:cNvPr>
            <p:cNvSpPr/>
            <p:nvPr/>
          </p:nvSpPr>
          <p:spPr>
            <a:xfrm>
              <a:off x="3855904" y="2170323"/>
              <a:ext cx="1454226" cy="727113"/>
            </a:xfrm>
            <a:custGeom>
              <a:avLst/>
              <a:gdLst>
                <a:gd name="connsiteX0" fmla="*/ 1454226 w 1454226"/>
                <a:gd name="connsiteY0" fmla="*/ 727113 h 727113"/>
                <a:gd name="connsiteX1" fmla="*/ 1399142 w 1454226"/>
                <a:gd name="connsiteY1" fmla="*/ 694063 h 727113"/>
                <a:gd name="connsiteX2" fmla="*/ 1333041 w 1454226"/>
                <a:gd name="connsiteY2" fmla="*/ 683046 h 727113"/>
                <a:gd name="connsiteX3" fmla="*/ 1288973 w 1454226"/>
                <a:gd name="connsiteY3" fmla="*/ 672029 h 727113"/>
                <a:gd name="connsiteX4" fmla="*/ 1222872 w 1454226"/>
                <a:gd name="connsiteY4" fmla="*/ 649995 h 727113"/>
                <a:gd name="connsiteX5" fmla="*/ 1123720 w 1454226"/>
                <a:gd name="connsiteY5" fmla="*/ 583894 h 727113"/>
                <a:gd name="connsiteX6" fmla="*/ 1057619 w 1454226"/>
                <a:gd name="connsiteY6" fmla="*/ 539826 h 727113"/>
                <a:gd name="connsiteX7" fmla="*/ 991518 w 1454226"/>
                <a:gd name="connsiteY7" fmla="*/ 484742 h 727113"/>
                <a:gd name="connsiteX8" fmla="*/ 892366 w 1454226"/>
                <a:gd name="connsiteY8" fmla="*/ 407624 h 727113"/>
                <a:gd name="connsiteX9" fmla="*/ 826265 w 1454226"/>
                <a:gd name="connsiteY9" fmla="*/ 363557 h 727113"/>
                <a:gd name="connsiteX10" fmla="*/ 793214 w 1454226"/>
                <a:gd name="connsiteY10" fmla="*/ 341523 h 727113"/>
                <a:gd name="connsiteX11" fmla="*/ 749147 w 1454226"/>
                <a:gd name="connsiteY11" fmla="*/ 330506 h 727113"/>
                <a:gd name="connsiteX12" fmla="*/ 627961 w 1454226"/>
                <a:gd name="connsiteY12" fmla="*/ 253388 h 727113"/>
                <a:gd name="connsiteX13" fmla="*/ 528809 w 1454226"/>
                <a:gd name="connsiteY13" fmla="*/ 220337 h 727113"/>
                <a:gd name="connsiteX14" fmla="*/ 429657 w 1454226"/>
                <a:gd name="connsiteY14" fmla="*/ 187287 h 727113"/>
                <a:gd name="connsiteX15" fmla="*/ 396607 w 1454226"/>
                <a:gd name="connsiteY15" fmla="*/ 176270 h 727113"/>
                <a:gd name="connsiteX16" fmla="*/ 363556 w 1454226"/>
                <a:gd name="connsiteY16" fmla="*/ 154236 h 727113"/>
                <a:gd name="connsiteX17" fmla="*/ 286438 w 1454226"/>
                <a:gd name="connsiteY17" fmla="*/ 132202 h 727113"/>
                <a:gd name="connsiteX18" fmla="*/ 220337 w 1454226"/>
                <a:gd name="connsiteY18" fmla="*/ 110169 h 727113"/>
                <a:gd name="connsiteX19" fmla="*/ 154236 w 1454226"/>
                <a:gd name="connsiteY19" fmla="*/ 88135 h 727113"/>
                <a:gd name="connsiteX20" fmla="*/ 77118 w 1454226"/>
                <a:gd name="connsiteY20" fmla="*/ 55084 h 727113"/>
                <a:gd name="connsiteX21" fmla="*/ 44067 w 1454226"/>
                <a:gd name="connsiteY21" fmla="*/ 33050 h 727113"/>
                <a:gd name="connsiteX22" fmla="*/ 11016 w 1454226"/>
                <a:gd name="connsiteY22" fmla="*/ 22034 h 727113"/>
                <a:gd name="connsiteX23" fmla="*/ 0 w 1454226"/>
                <a:gd name="connsiteY23" fmla="*/ 0 h 72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4226" h="727113">
                  <a:moveTo>
                    <a:pt x="1454226" y="727113"/>
                  </a:moveTo>
                  <a:cubicBezTo>
                    <a:pt x="1435865" y="716096"/>
                    <a:pt x="1419266" y="701381"/>
                    <a:pt x="1399142" y="694063"/>
                  </a:cubicBezTo>
                  <a:cubicBezTo>
                    <a:pt x="1378149" y="686429"/>
                    <a:pt x="1354945" y="687427"/>
                    <a:pt x="1333041" y="683046"/>
                  </a:cubicBezTo>
                  <a:cubicBezTo>
                    <a:pt x="1318194" y="680076"/>
                    <a:pt x="1303476" y="676380"/>
                    <a:pt x="1288973" y="672029"/>
                  </a:cubicBezTo>
                  <a:cubicBezTo>
                    <a:pt x="1266727" y="665355"/>
                    <a:pt x="1222872" y="649995"/>
                    <a:pt x="1222872" y="649995"/>
                  </a:cubicBezTo>
                  <a:cubicBezTo>
                    <a:pt x="1142233" y="589515"/>
                    <a:pt x="1217221" y="643395"/>
                    <a:pt x="1123720" y="583894"/>
                  </a:cubicBezTo>
                  <a:cubicBezTo>
                    <a:pt x="1101379" y="569677"/>
                    <a:pt x="1076344" y="558551"/>
                    <a:pt x="1057619" y="539826"/>
                  </a:cubicBezTo>
                  <a:cubicBezTo>
                    <a:pt x="961050" y="443260"/>
                    <a:pt x="1083554" y="561440"/>
                    <a:pt x="991518" y="484742"/>
                  </a:cubicBezTo>
                  <a:cubicBezTo>
                    <a:pt x="887974" y="398454"/>
                    <a:pt x="1059417" y="518991"/>
                    <a:pt x="892366" y="407624"/>
                  </a:cubicBezTo>
                  <a:lnTo>
                    <a:pt x="826265" y="363557"/>
                  </a:lnTo>
                  <a:cubicBezTo>
                    <a:pt x="815248" y="356212"/>
                    <a:pt x="806059" y="344734"/>
                    <a:pt x="793214" y="341523"/>
                  </a:cubicBezTo>
                  <a:lnTo>
                    <a:pt x="749147" y="330506"/>
                  </a:lnTo>
                  <a:cubicBezTo>
                    <a:pt x="710274" y="301351"/>
                    <a:pt x="673618" y="271651"/>
                    <a:pt x="627961" y="253388"/>
                  </a:cubicBezTo>
                  <a:cubicBezTo>
                    <a:pt x="627953" y="253385"/>
                    <a:pt x="545338" y="225847"/>
                    <a:pt x="528809" y="220337"/>
                  </a:cubicBezTo>
                  <a:lnTo>
                    <a:pt x="429657" y="187287"/>
                  </a:lnTo>
                  <a:cubicBezTo>
                    <a:pt x="418640" y="183615"/>
                    <a:pt x="406269" y="182712"/>
                    <a:pt x="396607" y="176270"/>
                  </a:cubicBezTo>
                  <a:cubicBezTo>
                    <a:pt x="385590" y="168925"/>
                    <a:pt x="375399" y="160158"/>
                    <a:pt x="363556" y="154236"/>
                  </a:cubicBezTo>
                  <a:cubicBezTo>
                    <a:pt x="345043" y="144979"/>
                    <a:pt x="304088" y="137497"/>
                    <a:pt x="286438" y="132202"/>
                  </a:cubicBezTo>
                  <a:cubicBezTo>
                    <a:pt x="264192" y="125528"/>
                    <a:pt x="242371" y="117513"/>
                    <a:pt x="220337" y="110169"/>
                  </a:cubicBezTo>
                  <a:cubicBezTo>
                    <a:pt x="220336" y="110169"/>
                    <a:pt x="154237" y="88136"/>
                    <a:pt x="154236" y="88135"/>
                  </a:cubicBezTo>
                  <a:cubicBezTo>
                    <a:pt x="108587" y="57702"/>
                    <a:pt x="134030" y="69312"/>
                    <a:pt x="77118" y="55084"/>
                  </a:cubicBezTo>
                  <a:cubicBezTo>
                    <a:pt x="66101" y="47739"/>
                    <a:pt x="55910" y="38971"/>
                    <a:pt x="44067" y="33050"/>
                  </a:cubicBezTo>
                  <a:cubicBezTo>
                    <a:pt x="33680" y="27857"/>
                    <a:pt x="20306" y="29002"/>
                    <a:pt x="11016" y="22034"/>
                  </a:cubicBezTo>
                  <a:cubicBezTo>
                    <a:pt x="4447" y="17107"/>
                    <a:pt x="3672" y="7345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7784EE4-507D-81B8-163B-517F1CE15331}"/>
              </a:ext>
            </a:extLst>
          </p:cNvPr>
          <p:cNvGrpSpPr/>
          <p:nvPr/>
        </p:nvGrpSpPr>
        <p:grpSpPr>
          <a:xfrm>
            <a:off x="4699960" y="2700101"/>
            <a:ext cx="2145761" cy="1521312"/>
            <a:chOff x="3109285" y="2214326"/>
            <a:chExt cx="2145761" cy="152131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1945C79-F269-91A6-8077-5850187DE470}"/>
                </a:ext>
              </a:extLst>
            </p:cNvPr>
            <p:cNvGrpSpPr/>
            <p:nvPr/>
          </p:nvGrpSpPr>
          <p:grpSpPr>
            <a:xfrm>
              <a:off x="3109285" y="2440239"/>
              <a:ext cx="1084904" cy="1295399"/>
              <a:chOff x="3109285" y="2440239"/>
              <a:chExt cx="1084904" cy="1295399"/>
            </a:xfrm>
          </p:grpSpPr>
          <p:pic>
            <p:nvPicPr>
              <p:cNvPr id="73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3A753CD5-E6ED-EF64-1149-2ECCC58E06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3109285" y="2440239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4" name="Title 1">
                <a:extLst>
                  <a:ext uri="{FF2B5EF4-FFF2-40B4-BE49-F238E27FC236}">
                    <a16:creationId xmlns:a16="http://schemas.microsoft.com/office/drawing/2014/main" id="{372EB0E6-429E-EE15-4981-951E34FD57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1885" y="2838561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60</a:t>
                </a:r>
              </a:p>
            </p:txBody>
          </p:sp>
        </p:grpSp>
        <p:sp>
          <p:nvSpPr>
            <p:cNvPr id="72" name="Freeform 49">
              <a:extLst>
                <a:ext uri="{FF2B5EF4-FFF2-40B4-BE49-F238E27FC236}">
                  <a16:creationId xmlns:a16="http://schemas.microsoft.com/office/drawing/2014/main" id="{F7120E90-6E28-0451-2042-0C63C8B3201A}"/>
                </a:ext>
              </a:extLst>
            </p:cNvPr>
            <p:cNvSpPr/>
            <p:nvPr/>
          </p:nvSpPr>
          <p:spPr>
            <a:xfrm>
              <a:off x="4098275" y="2214326"/>
              <a:ext cx="1156771" cy="936498"/>
            </a:xfrm>
            <a:custGeom>
              <a:avLst/>
              <a:gdLst>
                <a:gd name="connsiteX0" fmla="*/ 0 w 1156771"/>
                <a:gd name="connsiteY0" fmla="*/ 936498 h 936498"/>
                <a:gd name="connsiteX1" fmla="*/ 77118 w 1156771"/>
                <a:gd name="connsiteY1" fmla="*/ 903447 h 936498"/>
                <a:gd name="connsiteX2" fmla="*/ 154236 w 1156771"/>
                <a:gd name="connsiteY2" fmla="*/ 870397 h 936498"/>
                <a:gd name="connsiteX3" fmla="*/ 198303 w 1156771"/>
                <a:gd name="connsiteY3" fmla="*/ 848363 h 936498"/>
                <a:gd name="connsiteX4" fmla="*/ 231354 w 1156771"/>
                <a:gd name="connsiteY4" fmla="*/ 826329 h 936498"/>
                <a:gd name="connsiteX5" fmla="*/ 275421 w 1156771"/>
                <a:gd name="connsiteY5" fmla="*/ 815313 h 936498"/>
                <a:gd name="connsiteX6" fmla="*/ 308472 w 1156771"/>
                <a:gd name="connsiteY6" fmla="*/ 782262 h 936498"/>
                <a:gd name="connsiteX7" fmla="*/ 429658 w 1156771"/>
                <a:gd name="connsiteY7" fmla="*/ 716161 h 936498"/>
                <a:gd name="connsiteX8" fmla="*/ 495759 w 1156771"/>
                <a:gd name="connsiteY8" fmla="*/ 650060 h 936498"/>
                <a:gd name="connsiteX9" fmla="*/ 572877 w 1156771"/>
                <a:gd name="connsiteY9" fmla="*/ 594975 h 936498"/>
                <a:gd name="connsiteX10" fmla="*/ 594911 w 1156771"/>
                <a:gd name="connsiteY10" fmla="*/ 561925 h 936498"/>
                <a:gd name="connsiteX11" fmla="*/ 661012 w 1156771"/>
                <a:gd name="connsiteY11" fmla="*/ 517857 h 936498"/>
                <a:gd name="connsiteX12" fmla="*/ 705079 w 1156771"/>
                <a:gd name="connsiteY12" fmla="*/ 451756 h 936498"/>
                <a:gd name="connsiteX13" fmla="*/ 738130 w 1156771"/>
                <a:gd name="connsiteY13" fmla="*/ 418705 h 936498"/>
                <a:gd name="connsiteX14" fmla="*/ 760164 w 1156771"/>
                <a:gd name="connsiteY14" fmla="*/ 374638 h 936498"/>
                <a:gd name="connsiteX15" fmla="*/ 793214 w 1156771"/>
                <a:gd name="connsiteY15" fmla="*/ 341587 h 936498"/>
                <a:gd name="connsiteX16" fmla="*/ 815248 w 1156771"/>
                <a:gd name="connsiteY16" fmla="*/ 308537 h 936498"/>
                <a:gd name="connsiteX17" fmla="*/ 848298 w 1156771"/>
                <a:gd name="connsiteY17" fmla="*/ 275486 h 936498"/>
                <a:gd name="connsiteX18" fmla="*/ 870332 w 1156771"/>
                <a:gd name="connsiteY18" fmla="*/ 242435 h 936498"/>
                <a:gd name="connsiteX19" fmla="*/ 903383 w 1156771"/>
                <a:gd name="connsiteY19" fmla="*/ 220402 h 936498"/>
                <a:gd name="connsiteX20" fmla="*/ 925417 w 1156771"/>
                <a:gd name="connsiteY20" fmla="*/ 187351 h 936498"/>
                <a:gd name="connsiteX21" fmla="*/ 958467 w 1156771"/>
                <a:gd name="connsiteY21" fmla="*/ 165317 h 936498"/>
                <a:gd name="connsiteX22" fmla="*/ 991518 w 1156771"/>
                <a:gd name="connsiteY22" fmla="*/ 132267 h 936498"/>
                <a:gd name="connsiteX23" fmla="*/ 1024568 w 1156771"/>
                <a:gd name="connsiteY23" fmla="*/ 110233 h 936498"/>
                <a:gd name="connsiteX24" fmla="*/ 1057619 w 1156771"/>
                <a:gd name="connsiteY24" fmla="*/ 77182 h 936498"/>
                <a:gd name="connsiteX25" fmla="*/ 1123720 w 1156771"/>
                <a:gd name="connsiteY25" fmla="*/ 33115 h 936498"/>
                <a:gd name="connsiteX26" fmla="*/ 1156771 w 1156771"/>
                <a:gd name="connsiteY26" fmla="*/ 64 h 93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6771" h="936498">
                  <a:moveTo>
                    <a:pt x="0" y="936498"/>
                  </a:moveTo>
                  <a:cubicBezTo>
                    <a:pt x="25706" y="925481"/>
                    <a:pt x="52103" y="915954"/>
                    <a:pt x="77118" y="903447"/>
                  </a:cubicBezTo>
                  <a:cubicBezTo>
                    <a:pt x="153197" y="865408"/>
                    <a:pt x="62523" y="893325"/>
                    <a:pt x="154236" y="870397"/>
                  </a:cubicBezTo>
                  <a:cubicBezTo>
                    <a:pt x="168925" y="863052"/>
                    <a:pt x="184044" y="856511"/>
                    <a:pt x="198303" y="848363"/>
                  </a:cubicBezTo>
                  <a:cubicBezTo>
                    <a:pt x="209799" y="841794"/>
                    <a:pt x="219184" y="831545"/>
                    <a:pt x="231354" y="826329"/>
                  </a:cubicBezTo>
                  <a:cubicBezTo>
                    <a:pt x="245271" y="820365"/>
                    <a:pt x="260732" y="818985"/>
                    <a:pt x="275421" y="815313"/>
                  </a:cubicBezTo>
                  <a:cubicBezTo>
                    <a:pt x="286438" y="804296"/>
                    <a:pt x="295327" y="790627"/>
                    <a:pt x="308472" y="782262"/>
                  </a:cubicBezTo>
                  <a:cubicBezTo>
                    <a:pt x="330608" y="768175"/>
                    <a:pt x="400656" y="741940"/>
                    <a:pt x="429658" y="716161"/>
                  </a:cubicBezTo>
                  <a:cubicBezTo>
                    <a:pt x="452948" y="695459"/>
                    <a:pt x="470831" y="668756"/>
                    <a:pt x="495759" y="650060"/>
                  </a:cubicBezTo>
                  <a:cubicBezTo>
                    <a:pt x="550419" y="609064"/>
                    <a:pt x="524548" y="627194"/>
                    <a:pt x="572877" y="594975"/>
                  </a:cubicBezTo>
                  <a:cubicBezTo>
                    <a:pt x="580222" y="583958"/>
                    <a:pt x="584946" y="570644"/>
                    <a:pt x="594911" y="561925"/>
                  </a:cubicBezTo>
                  <a:cubicBezTo>
                    <a:pt x="614840" y="544487"/>
                    <a:pt x="661012" y="517857"/>
                    <a:pt x="661012" y="517857"/>
                  </a:cubicBezTo>
                  <a:cubicBezTo>
                    <a:pt x="675701" y="495823"/>
                    <a:pt x="686354" y="470481"/>
                    <a:pt x="705079" y="451756"/>
                  </a:cubicBezTo>
                  <a:cubicBezTo>
                    <a:pt x="716096" y="440739"/>
                    <a:pt x="729074" y="431383"/>
                    <a:pt x="738130" y="418705"/>
                  </a:cubicBezTo>
                  <a:cubicBezTo>
                    <a:pt x="747676" y="405341"/>
                    <a:pt x="750618" y="388002"/>
                    <a:pt x="760164" y="374638"/>
                  </a:cubicBezTo>
                  <a:cubicBezTo>
                    <a:pt x="769220" y="361960"/>
                    <a:pt x="783240" y="353556"/>
                    <a:pt x="793214" y="341587"/>
                  </a:cubicBezTo>
                  <a:cubicBezTo>
                    <a:pt x="801690" y="331415"/>
                    <a:pt x="806772" y="318709"/>
                    <a:pt x="815248" y="308537"/>
                  </a:cubicBezTo>
                  <a:cubicBezTo>
                    <a:pt x="825222" y="296568"/>
                    <a:pt x="838324" y="287455"/>
                    <a:pt x="848298" y="275486"/>
                  </a:cubicBezTo>
                  <a:cubicBezTo>
                    <a:pt x="856774" y="265314"/>
                    <a:pt x="860969" y="251798"/>
                    <a:pt x="870332" y="242435"/>
                  </a:cubicBezTo>
                  <a:cubicBezTo>
                    <a:pt x="879695" y="233073"/>
                    <a:pt x="892366" y="227746"/>
                    <a:pt x="903383" y="220402"/>
                  </a:cubicBezTo>
                  <a:cubicBezTo>
                    <a:pt x="910728" y="209385"/>
                    <a:pt x="916054" y="196714"/>
                    <a:pt x="925417" y="187351"/>
                  </a:cubicBezTo>
                  <a:cubicBezTo>
                    <a:pt x="934779" y="177988"/>
                    <a:pt x="948295" y="173793"/>
                    <a:pt x="958467" y="165317"/>
                  </a:cubicBezTo>
                  <a:cubicBezTo>
                    <a:pt x="970436" y="155343"/>
                    <a:pt x="979549" y="142241"/>
                    <a:pt x="991518" y="132267"/>
                  </a:cubicBezTo>
                  <a:cubicBezTo>
                    <a:pt x="1001690" y="123791"/>
                    <a:pt x="1014396" y="118709"/>
                    <a:pt x="1024568" y="110233"/>
                  </a:cubicBezTo>
                  <a:cubicBezTo>
                    <a:pt x="1036537" y="100259"/>
                    <a:pt x="1045321" y="86747"/>
                    <a:pt x="1057619" y="77182"/>
                  </a:cubicBezTo>
                  <a:cubicBezTo>
                    <a:pt x="1078522" y="60924"/>
                    <a:pt x="1123720" y="33115"/>
                    <a:pt x="1123720" y="33115"/>
                  </a:cubicBezTo>
                  <a:cubicBezTo>
                    <a:pt x="1147791" y="-2992"/>
                    <a:pt x="1132513" y="64"/>
                    <a:pt x="1156771" y="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EB3DCB0-205C-7E0C-8AE2-D031A0B8BF4D}"/>
              </a:ext>
            </a:extLst>
          </p:cNvPr>
          <p:cNvGrpSpPr/>
          <p:nvPr/>
        </p:nvGrpSpPr>
        <p:grpSpPr>
          <a:xfrm>
            <a:off x="7750412" y="4200525"/>
            <a:ext cx="1084904" cy="1295399"/>
            <a:chOff x="6069931" y="3735862"/>
            <a:chExt cx="1084904" cy="1295399"/>
          </a:xfrm>
        </p:grpSpPr>
        <p:pic>
          <p:nvPicPr>
            <p:cNvPr id="76" name="Picture 4" descr="Cartoon baby penguin Royalty Free Vector Image">
              <a:extLst>
                <a:ext uri="{FF2B5EF4-FFF2-40B4-BE49-F238E27FC236}">
                  <a16:creationId xmlns:a16="http://schemas.microsoft.com/office/drawing/2014/main" id="{1B1A4EED-F216-C425-0D67-C5BE139ACF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6069931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itle 1">
              <a:extLst>
                <a:ext uri="{FF2B5EF4-FFF2-40B4-BE49-F238E27FC236}">
                  <a16:creationId xmlns:a16="http://schemas.microsoft.com/office/drawing/2014/main" id="{4429E30D-9A2E-2C74-91CB-A470D5EB248A}"/>
                </a:ext>
              </a:extLst>
            </p:cNvPr>
            <p:cNvSpPr txBox="1">
              <a:spLocks/>
            </p:cNvSpPr>
            <p:nvPr/>
          </p:nvSpPr>
          <p:spPr>
            <a:xfrm>
              <a:off x="6280532" y="4128574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40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96F7F1A-8F9A-C312-F780-D972EB965605}"/>
              </a:ext>
            </a:extLst>
          </p:cNvPr>
          <p:cNvGrpSpPr/>
          <p:nvPr/>
        </p:nvGrpSpPr>
        <p:grpSpPr>
          <a:xfrm>
            <a:off x="6449371" y="3151857"/>
            <a:ext cx="2337111" cy="2365179"/>
            <a:chOff x="4858696" y="2666082"/>
            <a:chExt cx="2337111" cy="236517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0582155-21BA-F02C-2325-667187E9771D}"/>
                </a:ext>
              </a:extLst>
            </p:cNvPr>
            <p:cNvGrpSpPr/>
            <p:nvPr/>
          </p:nvGrpSpPr>
          <p:grpSpPr>
            <a:xfrm>
              <a:off x="4858696" y="3735862"/>
              <a:ext cx="1084904" cy="1295399"/>
              <a:chOff x="4784920" y="3735862"/>
              <a:chExt cx="1084904" cy="1295399"/>
            </a:xfrm>
          </p:grpSpPr>
          <p:pic>
            <p:nvPicPr>
              <p:cNvPr id="81" name="Picture 4" descr="Cartoon baby penguin Royalty Free Vector Image">
                <a:extLst>
                  <a:ext uri="{FF2B5EF4-FFF2-40B4-BE49-F238E27FC236}">
                    <a16:creationId xmlns:a16="http://schemas.microsoft.com/office/drawing/2014/main" id="{58564B0D-2BBE-22A5-5E22-825F068806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4784920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" name="Title 1">
                <a:extLst>
                  <a:ext uri="{FF2B5EF4-FFF2-40B4-BE49-F238E27FC236}">
                    <a16:creationId xmlns:a16="http://schemas.microsoft.com/office/drawing/2014/main" id="{84FA4FC0-083F-4100-87DE-1CE369FD41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86051" y="412972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30</a:t>
                </a:r>
              </a:p>
            </p:txBody>
          </p:sp>
        </p:grpSp>
        <p:sp>
          <p:nvSpPr>
            <p:cNvPr id="80" name="Freeform 40">
              <a:extLst>
                <a:ext uri="{FF2B5EF4-FFF2-40B4-BE49-F238E27FC236}">
                  <a16:creationId xmlns:a16="http://schemas.microsoft.com/office/drawing/2014/main" id="{1606C0F3-4457-F4EF-1A9B-4134F21BDF46}"/>
                </a:ext>
              </a:extLst>
            </p:cNvPr>
            <p:cNvSpPr/>
            <p:nvPr/>
          </p:nvSpPr>
          <p:spPr>
            <a:xfrm>
              <a:off x="5761822" y="2666082"/>
              <a:ext cx="1433985" cy="1476260"/>
            </a:xfrm>
            <a:custGeom>
              <a:avLst/>
              <a:gdLst>
                <a:gd name="connsiteX0" fmla="*/ 0 w 1433985"/>
                <a:gd name="connsiteY0" fmla="*/ 1476260 h 1476260"/>
                <a:gd name="connsiteX1" fmla="*/ 55084 w 1433985"/>
                <a:gd name="connsiteY1" fmla="*/ 1432193 h 1476260"/>
                <a:gd name="connsiteX2" fmla="*/ 110168 w 1433985"/>
                <a:gd name="connsiteY2" fmla="*/ 1421176 h 1476260"/>
                <a:gd name="connsiteX3" fmla="*/ 154236 w 1433985"/>
                <a:gd name="connsiteY3" fmla="*/ 1410159 h 1476260"/>
                <a:gd name="connsiteX4" fmla="*/ 253388 w 1433985"/>
                <a:gd name="connsiteY4" fmla="*/ 1366091 h 1476260"/>
                <a:gd name="connsiteX5" fmla="*/ 319489 w 1433985"/>
                <a:gd name="connsiteY5" fmla="*/ 1344058 h 1476260"/>
                <a:gd name="connsiteX6" fmla="*/ 385590 w 1433985"/>
                <a:gd name="connsiteY6" fmla="*/ 1299990 h 1476260"/>
                <a:gd name="connsiteX7" fmla="*/ 451691 w 1433985"/>
                <a:gd name="connsiteY7" fmla="*/ 1222872 h 1476260"/>
                <a:gd name="connsiteX8" fmla="*/ 550843 w 1433985"/>
                <a:gd name="connsiteY8" fmla="*/ 1145754 h 1476260"/>
                <a:gd name="connsiteX9" fmla="*/ 572877 w 1433985"/>
                <a:gd name="connsiteY9" fmla="*/ 1112704 h 1476260"/>
                <a:gd name="connsiteX10" fmla="*/ 638978 w 1433985"/>
                <a:gd name="connsiteY10" fmla="*/ 1046602 h 1476260"/>
                <a:gd name="connsiteX11" fmla="*/ 705079 w 1433985"/>
                <a:gd name="connsiteY11" fmla="*/ 958467 h 1476260"/>
                <a:gd name="connsiteX12" fmla="*/ 749147 w 1433985"/>
                <a:gd name="connsiteY12" fmla="*/ 892366 h 1476260"/>
                <a:gd name="connsiteX13" fmla="*/ 771180 w 1433985"/>
                <a:gd name="connsiteY13" fmla="*/ 859316 h 1476260"/>
                <a:gd name="connsiteX14" fmla="*/ 793214 w 1433985"/>
                <a:gd name="connsiteY14" fmla="*/ 815248 h 1476260"/>
                <a:gd name="connsiteX15" fmla="*/ 815248 w 1433985"/>
                <a:gd name="connsiteY15" fmla="*/ 782198 h 1476260"/>
                <a:gd name="connsiteX16" fmla="*/ 837282 w 1433985"/>
                <a:gd name="connsiteY16" fmla="*/ 738130 h 1476260"/>
                <a:gd name="connsiteX17" fmla="*/ 859315 w 1433985"/>
                <a:gd name="connsiteY17" fmla="*/ 705079 h 1476260"/>
                <a:gd name="connsiteX18" fmla="*/ 870332 w 1433985"/>
                <a:gd name="connsiteY18" fmla="*/ 672029 h 1476260"/>
                <a:gd name="connsiteX19" fmla="*/ 903383 w 1433985"/>
                <a:gd name="connsiteY19" fmla="*/ 649995 h 1476260"/>
                <a:gd name="connsiteX20" fmla="*/ 914400 w 1433985"/>
                <a:gd name="connsiteY20" fmla="*/ 616945 h 1476260"/>
                <a:gd name="connsiteX21" fmla="*/ 947450 w 1433985"/>
                <a:gd name="connsiteY21" fmla="*/ 583894 h 1476260"/>
                <a:gd name="connsiteX22" fmla="*/ 969484 w 1433985"/>
                <a:gd name="connsiteY22" fmla="*/ 550843 h 1476260"/>
                <a:gd name="connsiteX23" fmla="*/ 1046602 w 1433985"/>
                <a:gd name="connsiteY23" fmla="*/ 462708 h 1476260"/>
                <a:gd name="connsiteX24" fmla="*/ 1079653 w 1433985"/>
                <a:gd name="connsiteY24" fmla="*/ 418641 h 1476260"/>
                <a:gd name="connsiteX25" fmla="*/ 1112703 w 1433985"/>
                <a:gd name="connsiteY25" fmla="*/ 396607 h 1476260"/>
                <a:gd name="connsiteX26" fmla="*/ 1167788 w 1433985"/>
                <a:gd name="connsiteY26" fmla="*/ 363557 h 1476260"/>
                <a:gd name="connsiteX27" fmla="*/ 1244906 w 1433985"/>
                <a:gd name="connsiteY27" fmla="*/ 297455 h 1476260"/>
                <a:gd name="connsiteX28" fmla="*/ 1277956 w 1433985"/>
                <a:gd name="connsiteY28" fmla="*/ 275422 h 1476260"/>
                <a:gd name="connsiteX29" fmla="*/ 1299990 w 1433985"/>
                <a:gd name="connsiteY29" fmla="*/ 242371 h 1476260"/>
                <a:gd name="connsiteX30" fmla="*/ 1333041 w 1433985"/>
                <a:gd name="connsiteY30" fmla="*/ 231354 h 1476260"/>
                <a:gd name="connsiteX31" fmla="*/ 1344058 w 1433985"/>
                <a:gd name="connsiteY31" fmla="*/ 198304 h 1476260"/>
                <a:gd name="connsiteX32" fmla="*/ 1377108 w 1433985"/>
                <a:gd name="connsiteY32" fmla="*/ 165253 h 1476260"/>
                <a:gd name="connsiteX33" fmla="*/ 1399142 w 1433985"/>
                <a:gd name="connsiteY33" fmla="*/ 110169 h 1476260"/>
                <a:gd name="connsiteX34" fmla="*/ 1410159 w 1433985"/>
                <a:gd name="connsiteY34" fmla="*/ 77118 h 1476260"/>
                <a:gd name="connsiteX35" fmla="*/ 1432192 w 1433985"/>
                <a:gd name="connsiteY35" fmla="*/ 44067 h 1476260"/>
                <a:gd name="connsiteX36" fmla="*/ 1432192 w 1433985"/>
                <a:gd name="connsiteY36" fmla="*/ 0 h 147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33985" h="1476260">
                  <a:moveTo>
                    <a:pt x="0" y="1476260"/>
                  </a:moveTo>
                  <a:cubicBezTo>
                    <a:pt x="18361" y="1461571"/>
                    <a:pt x="34052" y="1442709"/>
                    <a:pt x="55084" y="1432193"/>
                  </a:cubicBezTo>
                  <a:cubicBezTo>
                    <a:pt x="71832" y="1423819"/>
                    <a:pt x="91889" y="1425238"/>
                    <a:pt x="110168" y="1421176"/>
                  </a:cubicBezTo>
                  <a:cubicBezTo>
                    <a:pt x="124949" y="1417891"/>
                    <a:pt x="139872" y="1414947"/>
                    <a:pt x="154236" y="1410159"/>
                  </a:cubicBezTo>
                  <a:cubicBezTo>
                    <a:pt x="265788" y="1372975"/>
                    <a:pt x="157401" y="1404485"/>
                    <a:pt x="253388" y="1366091"/>
                  </a:cubicBezTo>
                  <a:cubicBezTo>
                    <a:pt x="274952" y="1357465"/>
                    <a:pt x="297455" y="1351402"/>
                    <a:pt x="319489" y="1344058"/>
                  </a:cubicBezTo>
                  <a:cubicBezTo>
                    <a:pt x="341523" y="1329369"/>
                    <a:pt x="369701" y="1321175"/>
                    <a:pt x="385590" y="1299990"/>
                  </a:cubicBezTo>
                  <a:cubicBezTo>
                    <a:pt x="406285" y="1272397"/>
                    <a:pt x="424074" y="1244352"/>
                    <a:pt x="451691" y="1222872"/>
                  </a:cubicBezTo>
                  <a:cubicBezTo>
                    <a:pt x="509882" y="1177612"/>
                    <a:pt x="511348" y="1193147"/>
                    <a:pt x="550843" y="1145754"/>
                  </a:cubicBezTo>
                  <a:cubicBezTo>
                    <a:pt x="559319" y="1135582"/>
                    <a:pt x="564080" y="1122600"/>
                    <a:pt x="572877" y="1112704"/>
                  </a:cubicBezTo>
                  <a:cubicBezTo>
                    <a:pt x="593579" y="1089414"/>
                    <a:pt x="638978" y="1046602"/>
                    <a:pt x="638978" y="1046602"/>
                  </a:cubicBezTo>
                  <a:cubicBezTo>
                    <a:pt x="661745" y="978303"/>
                    <a:pt x="633872" y="1045498"/>
                    <a:pt x="705079" y="958467"/>
                  </a:cubicBezTo>
                  <a:cubicBezTo>
                    <a:pt x="721848" y="937972"/>
                    <a:pt x="734458" y="914400"/>
                    <a:pt x="749147" y="892366"/>
                  </a:cubicBezTo>
                  <a:cubicBezTo>
                    <a:pt x="756491" y="881349"/>
                    <a:pt x="765259" y="871159"/>
                    <a:pt x="771180" y="859316"/>
                  </a:cubicBezTo>
                  <a:cubicBezTo>
                    <a:pt x="778525" y="844627"/>
                    <a:pt x="785066" y="829507"/>
                    <a:pt x="793214" y="815248"/>
                  </a:cubicBezTo>
                  <a:cubicBezTo>
                    <a:pt x="799783" y="803752"/>
                    <a:pt x="808679" y="793694"/>
                    <a:pt x="815248" y="782198"/>
                  </a:cubicBezTo>
                  <a:cubicBezTo>
                    <a:pt x="823396" y="767939"/>
                    <a:pt x="829134" y="752389"/>
                    <a:pt x="837282" y="738130"/>
                  </a:cubicBezTo>
                  <a:cubicBezTo>
                    <a:pt x="843851" y="726634"/>
                    <a:pt x="853394" y="716922"/>
                    <a:pt x="859315" y="705079"/>
                  </a:cubicBezTo>
                  <a:cubicBezTo>
                    <a:pt x="864508" y="694692"/>
                    <a:pt x="863078" y="681097"/>
                    <a:pt x="870332" y="672029"/>
                  </a:cubicBezTo>
                  <a:cubicBezTo>
                    <a:pt x="878604" y="661690"/>
                    <a:pt x="892366" y="657340"/>
                    <a:pt x="903383" y="649995"/>
                  </a:cubicBezTo>
                  <a:cubicBezTo>
                    <a:pt x="907055" y="638978"/>
                    <a:pt x="907959" y="626607"/>
                    <a:pt x="914400" y="616945"/>
                  </a:cubicBezTo>
                  <a:cubicBezTo>
                    <a:pt x="923042" y="603981"/>
                    <a:pt x="937476" y="595863"/>
                    <a:pt x="947450" y="583894"/>
                  </a:cubicBezTo>
                  <a:cubicBezTo>
                    <a:pt x="955926" y="573722"/>
                    <a:pt x="961788" y="561617"/>
                    <a:pt x="969484" y="550843"/>
                  </a:cubicBezTo>
                  <a:cubicBezTo>
                    <a:pt x="1031208" y="464430"/>
                    <a:pt x="971213" y="548867"/>
                    <a:pt x="1046602" y="462708"/>
                  </a:cubicBezTo>
                  <a:cubicBezTo>
                    <a:pt x="1058693" y="448890"/>
                    <a:pt x="1066670" y="431624"/>
                    <a:pt x="1079653" y="418641"/>
                  </a:cubicBezTo>
                  <a:cubicBezTo>
                    <a:pt x="1089015" y="409279"/>
                    <a:pt x="1101475" y="403624"/>
                    <a:pt x="1112703" y="396607"/>
                  </a:cubicBezTo>
                  <a:cubicBezTo>
                    <a:pt x="1130861" y="385258"/>
                    <a:pt x="1149971" y="375435"/>
                    <a:pt x="1167788" y="363557"/>
                  </a:cubicBezTo>
                  <a:cubicBezTo>
                    <a:pt x="1250299" y="308550"/>
                    <a:pt x="1176827" y="354187"/>
                    <a:pt x="1244906" y="297455"/>
                  </a:cubicBezTo>
                  <a:cubicBezTo>
                    <a:pt x="1255078" y="288979"/>
                    <a:pt x="1266939" y="282766"/>
                    <a:pt x="1277956" y="275422"/>
                  </a:cubicBezTo>
                  <a:cubicBezTo>
                    <a:pt x="1285301" y="264405"/>
                    <a:pt x="1289651" y="250642"/>
                    <a:pt x="1299990" y="242371"/>
                  </a:cubicBezTo>
                  <a:cubicBezTo>
                    <a:pt x="1309058" y="235116"/>
                    <a:pt x="1324829" y="239565"/>
                    <a:pt x="1333041" y="231354"/>
                  </a:cubicBezTo>
                  <a:cubicBezTo>
                    <a:pt x="1341252" y="223143"/>
                    <a:pt x="1337617" y="207966"/>
                    <a:pt x="1344058" y="198304"/>
                  </a:cubicBezTo>
                  <a:cubicBezTo>
                    <a:pt x="1352700" y="185340"/>
                    <a:pt x="1366091" y="176270"/>
                    <a:pt x="1377108" y="165253"/>
                  </a:cubicBezTo>
                  <a:cubicBezTo>
                    <a:pt x="1384453" y="146892"/>
                    <a:pt x="1392198" y="128686"/>
                    <a:pt x="1399142" y="110169"/>
                  </a:cubicBezTo>
                  <a:cubicBezTo>
                    <a:pt x="1403220" y="99295"/>
                    <a:pt x="1404966" y="87505"/>
                    <a:pt x="1410159" y="77118"/>
                  </a:cubicBezTo>
                  <a:cubicBezTo>
                    <a:pt x="1416080" y="65275"/>
                    <a:pt x="1428555" y="56798"/>
                    <a:pt x="1432192" y="44067"/>
                  </a:cubicBezTo>
                  <a:cubicBezTo>
                    <a:pt x="1436227" y="29943"/>
                    <a:pt x="1432192" y="14689"/>
                    <a:pt x="1432192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4AD87D1-B604-C1EB-E9CF-109A8623E3BB}"/>
              </a:ext>
            </a:extLst>
          </p:cNvPr>
          <p:cNvGrpSpPr/>
          <p:nvPr/>
        </p:nvGrpSpPr>
        <p:grpSpPr>
          <a:xfrm>
            <a:off x="6437325" y="4202032"/>
            <a:ext cx="1084904" cy="1295399"/>
            <a:chOff x="4784920" y="3735862"/>
            <a:chExt cx="1084904" cy="1295399"/>
          </a:xfrm>
        </p:grpSpPr>
        <p:pic>
          <p:nvPicPr>
            <p:cNvPr id="84" name="Picture 4" descr="Cartoon baby penguin Royalty Free Vector Image">
              <a:extLst>
                <a:ext uri="{FF2B5EF4-FFF2-40B4-BE49-F238E27FC236}">
                  <a16:creationId xmlns:a16="http://schemas.microsoft.com/office/drawing/2014/main" id="{F948E35A-1FFA-F08D-B4DF-AE0B05A21F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4784920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itle 1">
              <a:extLst>
                <a:ext uri="{FF2B5EF4-FFF2-40B4-BE49-F238E27FC236}">
                  <a16:creationId xmlns:a16="http://schemas.microsoft.com/office/drawing/2014/main" id="{D8A8D38C-3BED-2470-87D2-5ACCEE81EB7D}"/>
                </a:ext>
              </a:extLst>
            </p:cNvPr>
            <p:cNvSpPr txBox="1">
              <a:spLocks/>
            </p:cNvSpPr>
            <p:nvPr/>
          </p:nvSpPr>
          <p:spPr>
            <a:xfrm>
              <a:off x="4986051" y="412972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30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CFB484C-5F6D-F38B-B789-A93F1AF35AFA}"/>
              </a:ext>
            </a:extLst>
          </p:cNvPr>
          <p:cNvGrpSpPr/>
          <p:nvPr/>
        </p:nvGrpSpPr>
        <p:grpSpPr>
          <a:xfrm>
            <a:off x="6830371" y="2981325"/>
            <a:ext cx="1084904" cy="1295399"/>
            <a:chOff x="5239696" y="2495551"/>
            <a:chExt cx="1084904" cy="1295399"/>
          </a:xfrm>
        </p:grpSpPr>
        <p:pic>
          <p:nvPicPr>
            <p:cNvPr id="87" name="Picture 4" descr="Cartoon baby penguin Royalty Free Vector Image">
              <a:extLst>
                <a:ext uri="{FF2B5EF4-FFF2-40B4-BE49-F238E27FC236}">
                  <a16:creationId xmlns:a16="http://schemas.microsoft.com/office/drawing/2014/main" id="{AE600289-6B0D-6BD3-94A9-6AE4817BE0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5239696" y="2495551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itle 1">
              <a:extLst>
                <a:ext uri="{FF2B5EF4-FFF2-40B4-BE49-F238E27FC236}">
                  <a16:creationId xmlns:a16="http://schemas.microsoft.com/office/drawing/2014/main" id="{55332F5C-EF2D-FDBE-1567-EBC4836F77AA}"/>
                </a:ext>
              </a:extLst>
            </p:cNvPr>
            <p:cNvSpPr txBox="1">
              <a:spLocks/>
            </p:cNvSpPr>
            <p:nvPr/>
          </p:nvSpPr>
          <p:spPr>
            <a:xfrm>
              <a:off x="5448394" y="2911666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77609DB-0E93-3408-425E-0BE25B7168B7}"/>
              </a:ext>
            </a:extLst>
          </p:cNvPr>
          <p:cNvGrpSpPr/>
          <p:nvPr/>
        </p:nvGrpSpPr>
        <p:grpSpPr>
          <a:xfrm>
            <a:off x="4715013" y="2882974"/>
            <a:ext cx="1084904" cy="1295399"/>
            <a:chOff x="-1910725" y="714145"/>
            <a:chExt cx="1084904" cy="1295399"/>
          </a:xfrm>
        </p:grpSpPr>
        <p:pic>
          <p:nvPicPr>
            <p:cNvPr id="90" name="Picture 4" descr="Cartoon baby penguin Royalty Free Vector Image">
              <a:extLst>
                <a:ext uri="{FF2B5EF4-FFF2-40B4-BE49-F238E27FC236}">
                  <a16:creationId xmlns:a16="http://schemas.microsoft.com/office/drawing/2014/main" id="{C408C19F-8C58-F205-BAD6-BCBCF2814C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-1910725" y="714145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itle 1">
              <a:extLst>
                <a:ext uri="{FF2B5EF4-FFF2-40B4-BE49-F238E27FC236}">
                  <a16:creationId xmlns:a16="http://schemas.microsoft.com/office/drawing/2014/main" id="{CD71A2FB-4304-E973-5EA7-13B819FA2296}"/>
                </a:ext>
              </a:extLst>
            </p:cNvPr>
            <p:cNvSpPr txBox="1">
              <a:spLocks/>
            </p:cNvSpPr>
            <p:nvPr/>
          </p:nvSpPr>
          <p:spPr>
            <a:xfrm>
              <a:off x="-1734733" y="1101569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10414C1-8ECC-DE7B-34B8-EEABB8510FC6}"/>
              </a:ext>
            </a:extLst>
          </p:cNvPr>
          <p:cNvGrpSpPr/>
          <p:nvPr/>
        </p:nvGrpSpPr>
        <p:grpSpPr>
          <a:xfrm>
            <a:off x="3639023" y="4270610"/>
            <a:ext cx="1084904" cy="1295399"/>
            <a:chOff x="219548" y="4173382"/>
            <a:chExt cx="1084904" cy="1295399"/>
          </a:xfrm>
        </p:grpSpPr>
        <p:pic>
          <p:nvPicPr>
            <p:cNvPr id="93" name="Picture 4" descr="Cartoon baby penguin Royalty Free Vector Image">
              <a:extLst>
                <a:ext uri="{FF2B5EF4-FFF2-40B4-BE49-F238E27FC236}">
                  <a16:creationId xmlns:a16="http://schemas.microsoft.com/office/drawing/2014/main" id="{240B7ED9-AC31-94E4-1A55-CB3FAF0AEA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219548" y="417338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Title 1">
              <a:extLst>
                <a:ext uri="{FF2B5EF4-FFF2-40B4-BE49-F238E27FC236}">
                  <a16:creationId xmlns:a16="http://schemas.microsoft.com/office/drawing/2014/main" id="{820D9DB3-158C-EA09-829B-C957A481FB9F}"/>
                </a:ext>
              </a:extLst>
            </p:cNvPr>
            <p:cNvSpPr txBox="1">
              <a:spLocks/>
            </p:cNvSpPr>
            <p:nvPr/>
          </p:nvSpPr>
          <p:spPr>
            <a:xfrm>
              <a:off x="381000" y="453390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sp>
        <p:nvSpPr>
          <p:cNvPr id="95" name="Freeform 38">
            <a:extLst>
              <a:ext uri="{FF2B5EF4-FFF2-40B4-BE49-F238E27FC236}">
                <a16:creationId xmlns:a16="http://schemas.microsoft.com/office/drawing/2014/main" id="{F03891BB-0D42-4408-B1FD-2B9F00F0A8BC}"/>
              </a:ext>
            </a:extLst>
          </p:cNvPr>
          <p:cNvSpPr/>
          <p:nvPr/>
        </p:nvSpPr>
        <p:spPr>
          <a:xfrm>
            <a:off x="3628795" y="3173891"/>
            <a:ext cx="1454227" cy="1421176"/>
          </a:xfrm>
          <a:custGeom>
            <a:avLst/>
            <a:gdLst>
              <a:gd name="connsiteX0" fmla="*/ 1454227 w 1454227"/>
              <a:gd name="connsiteY0" fmla="*/ 1421176 h 1421176"/>
              <a:gd name="connsiteX1" fmla="*/ 1344058 w 1454227"/>
              <a:gd name="connsiteY1" fmla="*/ 1355074 h 1421176"/>
              <a:gd name="connsiteX2" fmla="*/ 1322025 w 1454227"/>
              <a:gd name="connsiteY2" fmla="*/ 1322024 h 1421176"/>
              <a:gd name="connsiteX3" fmla="*/ 1277957 w 1454227"/>
              <a:gd name="connsiteY3" fmla="*/ 1277956 h 1421176"/>
              <a:gd name="connsiteX4" fmla="*/ 1178805 w 1454227"/>
              <a:gd name="connsiteY4" fmla="*/ 1222872 h 1421176"/>
              <a:gd name="connsiteX5" fmla="*/ 1145755 w 1454227"/>
              <a:gd name="connsiteY5" fmla="*/ 1200838 h 1421176"/>
              <a:gd name="connsiteX6" fmla="*/ 1123721 w 1454227"/>
              <a:gd name="connsiteY6" fmla="*/ 1167788 h 1421176"/>
              <a:gd name="connsiteX7" fmla="*/ 1013552 w 1454227"/>
              <a:gd name="connsiteY7" fmla="*/ 1068636 h 1421176"/>
              <a:gd name="connsiteX8" fmla="*/ 969485 w 1454227"/>
              <a:gd name="connsiteY8" fmla="*/ 1002535 h 1421176"/>
              <a:gd name="connsiteX9" fmla="*/ 947451 w 1454227"/>
              <a:gd name="connsiteY9" fmla="*/ 969484 h 1421176"/>
              <a:gd name="connsiteX10" fmla="*/ 925417 w 1454227"/>
              <a:gd name="connsiteY10" fmla="*/ 925417 h 1421176"/>
              <a:gd name="connsiteX11" fmla="*/ 892367 w 1454227"/>
              <a:gd name="connsiteY11" fmla="*/ 892366 h 1421176"/>
              <a:gd name="connsiteX12" fmla="*/ 837282 w 1454227"/>
              <a:gd name="connsiteY12" fmla="*/ 826265 h 1421176"/>
              <a:gd name="connsiteX13" fmla="*/ 815249 w 1454227"/>
              <a:gd name="connsiteY13" fmla="*/ 782197 h 1421176"/>
              <a:gd name="connsiteX14" fmla="*/ 771181 w 1454227"/>
              <a:gd name="connsiteY14" fmla="*/ 716096 h 1421176"/>
              <a:gd name="connsiteX15" fmla="*/ 727114 w 1454227"/>
              <a:gd name="connsiteY15" fmla="*/ 638978 h 1421176"/>
              <a:gd name="connsiteX16" fmla="*/ 683046 w 1454227"/>
              <a:gd name="connsiteY16" fmla="*/ 572877 h 1421176"/>
              <a:gd name="connsiteX17" fmla="*/ 661013 w 1454227"/>
              <a:gd name="connsiteY17" fmla="*/ 539826 h 1421176"/>
              <a:gd name="connsiteX18" fmla="*/ 594911 w 1454227"/>
              <a:gd name="connsiteY18" fmla="*/ 473725 h 1421176"/>
              <a:gd name="connsiteX19" fmla="*/ 561861 w 1454227"/>
              <a:gd name="connsiteY19" fmla="*/ 440674 h 1421176"/>
              <a:gd name="connsiteX20" fmla="*/ 495760 w 1454227"/>
              <a:gd name="connsiteY20" fmla="*/ 396607 h 1421176"/>
              <a:gd name="connsiteX21" fmla="*/ 429658 w 1454227"/>
              <a:gd name="connsiteY21" fmla="*/ 363556 h 1421176"/>
              <a:gd name="connsiteX22" fmla="*/ 407625 w 1454227"/>
              <a:gd name="connsiteY22" fmla="*/ 330506 h 1421176"/>
              <a:gd name="connsiteX23" fmla="*/ 374574 w 1454227"/>
              <a:gd name="connsiteY23" fmla="*/ 308472 h 1421176"/>
              <a:gd name="connsiteX24" fmla="*/ 363557 w 1454227"/>
              <a:gd name="connsiteY24" fmla="*/ 275421 h 1421176"/>
              <a:gd name="connsiteX25" fmla="*/ 330507 w 1454227"/>
              <a:gd name="connsiteY25" fmla="*/ 242371 h 1421176"/>
              <a:gd name="connsiteX26" fmla="*/ 308473 w 1454227"/>
              <a:gd name="connsiteY26" fmla="*/ 209320 h 1421176"/>
              <a:gd name="connsiteX27" fmla="*/ 242372 w 1454227"/>
              <a:gd name="connsiteY27" fmla="*/ 165253 h 1421176"/>
              <a:gd name="connsiteX28" fmla="*/ 209321 w 1454227"/>
              <a:gd name="connsiteY28" fmla="*/ 132202 h 1421176"/>
              <a:gd name="connsiteX29" fmla="*/ 143220 w 1454227"/>
              <a:gd name="connsiteY29" fmla="*/ 88135 h 1421176"/>
              <a:gd name="connsiteX30" fmla="*/ 110169 w 1454227"/>
              <a:gd name="connsiteY30" fmla="*/ 66101 h 1421176"/>
              <a:gd name="connsiteX31" fmla="*/ 77119 w 1454227"/>
              <a:gd name="connsiteY31" fmla="*/ 55084 h 1421176"/>
              <a:gd name="connsiteX32" fmla="*/ 0 w 1454227"/>
              <a:gd name="connsiteY32" fmla="*/ 0 h 142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54227" h="1421176">
                <a:moveTo>
                  <a:pt x="1454227" y="1421176"/>
                </a:moveTo>
                <a:cubicBezTo>
                  <a:pt x="1414485" y="1401305"/>
                  <a:pt x="1375945" y="1386961"/>
                  <a:pt x="1344058" y="1355074"/>
                </a:cubicBezTo>
                <a:cubicBezTo>
                  <a:pt x="1334696" y="1345712"/>
                  <a:pt x="1330642" y="1332077"/>
                  <a:pt x="1322025" y="1322024"/>
                </a:cubicBezTo>
                <a:cubicBezTo>
                  <a:pt x="1308506" y="1306251"/>
                  <a:pt x="1293730" y="1291475"/>
                  <a:pt x="1277957" y="1277956"/>
                </a:cubicBezTo>
                <a:cubicBezTo>
                  <a:pt x="1250513" y="1254433"/>
                  <a:pt x="1208181" y="1239192"/>
                  <a:pt x="1178805" y="1222872"/>
                </a:cubicBezTo>
                <a:cubicBezTo>
                  <a:pt x="1167231" y="1216442"/>
                  <a:pt x="1156772" y="1208183"/>
                  <a:pt x="1145755" y="1200838"/>
                </a:cubicBezTo>
                <a:cubicBezTo>
                  <a:pt x="1138410" y="1189821"/>
                  <a:pt x="1133084" y="1177150"/>
                  <a:pt x="1123721" y="1167788"/>
                </a:cubicBezTo>
                <a:cubicBezTo>
                  <a:pt x="1066831" y="1110899"/>
                  <a:pt x="1072092" y="1156447"/>
                  <a:pt x="1013552" y="1068636"/>
                </a:cubicBezTo>
                <a:lnTo>
                  <a:pt x="969485" y="1002535"/>
                </a:lnTo>
                <a:cubicBezTo>
                  <a:pt x="962140" y="991518"/>
                  <a:pt x="953373" y="981327"/>
                  <a:pt x="947451" y="969484"/>
                </a:cubicBezTo>
                <a:cubicBezTo>
                  <a:pt x="940106" y="954795"/>
                  <a:pt x="934963" y="938781"/>
                  <a:pt x="925417" y="925417"/>
                </a:cubicBezTo>
                <a:cubicBezTo>
                  <a:pt x="916361" y="912739"/>
                  <a:pt x="902341" y="904335"/>
                  <a:pt x="892367" y="892366"/>
                </a:cubicBezTo>
                <a:cubicBezTo>
                  <a:pt x="815692" y="800354"/>
                  <a:pt x="933822" y="922802"/>
                  <a:pt x="837282" y="826265"/>
                </a:cubicBezTo>
                <a:cubicBezTo>
                  <a:pt x="829938" y="811576"/>
                  <a:pt x="823699" y="796280"/>
                  <a:pt x="815249" y="782197"/>
                </a:cubicBezTo>
                <a:cubicBezTo>
                  <a:pt x="801625" y="759489"/>
                  <a:pt x="779555" y="741218"/>
                  <a:pt x="771181" y="716096"/>
                </a:cubicBezTo>
                <a:cubicBezTo>
                  <a:pt x="754358" y="665626"/>
                  <a:pt x="767132" y="692335"/>
                  <a:pt x="727114" y="638978"/>
                </a:cubicBezTo>
                <a:cubicBezTo>
                  <a:pt x="707752" y="580893"/>
                  <a:pt x="728894" y="627895"/>
                  <a:pt x="683046" y="572877"/>
                </a:cubicBezTo>
                <a:cubicBezTo>
                  <a:pt x="674570" y="562705"/>
                  <a:pt x="669810" y="549722"/>
                  <a:pt x="661013" y="539826"/>
                </a:cubicBezTo>
                <a:cubicBezTo>
                  <a:pt x="640311" y="516536"/>
                  <a:pt x="616945" y="495759"/>
                  <a:pt x="594911" y="473725"/>
                </a:cubicBezTo>
                <a:cubicBezTo>
                  <a:pt x="583894" y="462708"/>
                  <a:pt x="574825" y="449316"/>
                  <a:pt x="561861" y="440674"/>
                </a:cubicBezTo>
                <a:cubicBezTo>
                  <a:pt x="539827" y="425985"/>
                  <a:pt x="520882" y="404981"/>
                  <a:pt x="495760" y="396607"/>
                </a:cubicBezTo>
                <a:cubicBezTo>
                  <a:pt x="450148" y="381403"/>
                  <a:pt x="472372" y="392032"/>
                  <a:pt x="429658" y="363556"/>
                </a:cubicBezTo>
                <a:cubicBezTo>
                  <a:pt x="422314" y="352539"/>
                  <a:pt x="416987" y="339868"/>
                  <a:pt x="407625" y="330506"/>
                </a:cubicBezTo>
                <a:cubicBezTo>
                  <a:pt x="398262" y="321143"/>
                  <a:pt x="382845" y="318811"/>
                  <a:pt x="374574" y="308472"/>
                </a:cubicBezTo>
                <a:cubicBezTo>
                  <a:pt x="367319" y="299404"/>
                  <a:pt x="369999" y="285084"/>
                  <a:pt x="363557" y="275421"/>
                </a:cubicBezTo>
                <a:cubicBezTo>
                  <a:pt x="354915" y="262458"/>
                  <a:pt x="340481" y="254340"/>
                  <a:pt x="330507" y="242371"/>
                </a:cubicBezTo>
                <a:cubicBezTo>
                  <a:pt x="322030" y="232199"/>
                  <a:pt x="318438" y="218039"/>
                  <a:pt x="308473" y="209320"/>
                </a:cubicBezTo>
                <a:cubicBezTo>
                  <a:pt x="288544" y="191882"/>
                  <a:pt x="261097" y="183978"/>
                  <a:pt x="242372" y="165253"/>
                </a:cubicBezTo>
                <a:cubicBezTo>
                  <a:pt x="231355" y="154236"/>
                  <a:pt x="221619" y="141767"/>
                  <a:pt x="209321" y="132202"/>
                </a:cubicBezTo>
                <a:cubicBezTo>
                  <a:pt x="188418" y="115944"/>
                  <a:pt x="165254" y="102824"/>
                  <a:pt x="143220" y="88135"/>
                </a:cubicBezTo>
                <a:cubicBezTo>
                  <a:pt x="132203" y="80790"/>
                  <a:pt x="122730" y="70288"/>
                  <a:pt x="110169" y="66101"/>
                </a:cubicBezTo>
                <a:cubicBezTo>
                  <a:pt x="99152" y="62429"/>
                  <a:pt x="87270" y="60724"/>
                  <a:pt x="77119" y="55084"/>
                </a:cubicBezTo>
                <a:cubicBezTo>
                  <a:pt x="24300" y="25740"/>
                  <a:pt x="26290" y="2629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EBFE8-9835-D08B-F669-8928CEDFE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1432073"/>
            <a:ext cx="7005845" cy="434324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F8D719-A561-2645-2460-137E1713FCB3}"/>
              </a:ext>
            </a:extLst>
          </p:cNvPr>
          <p:cNvSpPr txBox="1">
            <a:spLocks/>
          </p:cNvSpPr>
          <p:nvPr/>
        </p:nvSpPr>
        <p:spPr>
          <a:xfrm>
            <a:off x="1600200" y="381000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10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61F0D9B-377E-E0CE-5EF9-229D40AC2567}"/>
              </a:ext>
            </a:extLst>
          </p:cNvPr>
          <p:cNvSpPr/>
          <p:nvPr/>
        </p:nvSpPr>
        <p:spPr>
          <a:xfrm>
            <a:off x="1066800" y="546255"/>
            <a:ext cx="533400" cy="5334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146E12DC-8F3B-5F22-DB75-535C48EFD21D}"/>
              </a:ext>
            </a:extLst>
          </p:cNvPr>
          <p:cNvSpPr/>
          <p:nvPr/>
        </p:nvSpPr>
        <p:spPr>
          <a:xfrm>
            <a:off x="8401401" y="3219451"/>
            <a:ext cx="538450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2CC83938-F35A-2DD7-7532-57057902D536}"/>
              </a:ext>
            </a:extLst>
          </p:cNvPr>
          <p:cNvSpPr/>
          <p:nvPr/>
        </p:nvSpPr>
        <p:spPr>
          <a:xfrm>
            <a:off x="4633626" y="3300647"/>
            <a:ext cx="538450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5835222E-8351-4D99-1989-53BF579B01D0}"/>
              </a:ext>
            </a:extLst>
          </p:cNvPr>
          <p:cNvSpPr/>
          <p:nvPr/>
        </p:nvSpPr>
        <p:spPr>
          <a:xfrm>
            <a:off x="4607961" y="5083452"/>
            <a:ext cx="538450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3AB5378A-90F4-5134-6933-0F39D29E43EE}"/>
              </a:ext>
            </a:extLst>
          </p:cNvPr>
          <p:cNvSpPr/>
          <p:nvPr/>
        </p:nvSpPr>
        <p:spPr>
          <a:xfrm>
            <a:off x="8375735" y="5127772"/>
            <a:ext cx="538449" cy="528402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3D68746E-EB98-EAAA-B729-9450A89366DA}"/>
              </a:ext>
            </a:extLst>
          </p:cNvPr>
          <p:cNvSpPr/>
          <p:nvPr/>
        </p:nvSpPr>
        <p:spPr>
          <a:xfrm>
            <a:off x="4633626" y="3300647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id="{1F35D25A-5D70-B4D4-C8B7-D8036B70FD7A}"/>
              </a:ext>
            </a:extLst>
          </p:cNvPr>
          <p:cNvSpPr/>
          <p:nvPr/>
        </p:nvSpPr>
        <p:spPr>
          <a:xfrm>
            <a:off x="4607045" y="5083451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12" name="Rounded Rectangle 30">
            <a:extLst>
              <a:ext uri="{FF2B5EF4-FFF2-40B4-BE49-F238E27FC236}">
                <a16:creationId xmlns:a16="http://schemas.microsoft.com/office/drawing/2014/main" id="{B8CC29E9-29E6-C2F5-15CE-CA90E9918DC1}"/>
              </a:ext>
            </a:extLst>
          </p:cNvPr>
          <p:cNvSpPr/>
          <p:nvPr/>
        </p:nvSpPr>
        <p:spPr>
          <a:xfrm>
            <a:off x="8373845" y="5127772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30" name="Rounded Rectangle 31">
            <a:extLst>
              <a:ext uri="{FF2B5EF4-FFF2-40B4-BE49-F238E27FC236}">
                <a16:creationId xmlns:a16="http://schemas.microsoft.com/office/drawing/2014/main" id="{348FE729-20BB-4AC6-A3FB-DC6845BF2BE3}"/>
              </a:ext>
            </a:extLst>
          </p:cNvPr>
          <p:cNvSpPr/>
          <p:nvPr/>
        </p:nvSpPr>
        <p:spPr>
          <a:xfrm>
            <a:off x="8401401" y="3219450"/>
            <a:ext cx="538450" cy="52840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3763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82867C-47A6-2B71-E20C-8B3CDEB4A03F}"/>
              </a:ext>
            </a:extLst>
          </p:cNvPr>
          <p:cNvSpPr/>
          <p:nvPr/>
        </p:nvSpPr>
        <p:spPr>
          <a:xfrm>
            <a:off x="438150" y="247650"/>
            <a:ext cx="11468100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68FF7C-BD73-D77F-FEBA-CD7E8C629B71}"/>
              </a:ext>
            </a:extLst>
          </p:cNvPr>
          <p:cNvSpPr/>
          <p:nvPr/>
        </p:nvSpPr>
        <p:spPr>
          <a:xfrm>
            <a:off x="1016000" y="519947"/>
            <a:ext cx="812800" cy="812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ln w="19050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52A869FD-F5BB-D4C8-6D13-BA795756B9ED}"/>
              </a:ext>
            </a:extLst>
          </p:cNvPr>
          <p:cNvSpPr txBox="1">
            <a:spLocks/>
          </p:cNvSpPr>
          <p:nvPr/>
        </p:nvSpPr>
        <p:spPr>
          <a:xfrm>
            <a:off x="1828800" y="376729"/>
            <a:ext cx="10363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túi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44" name="Rounded Rectangle 7">
            <a:extLst>
              <a:ext uri="{FF2B5EF4-FFF2-40B4-BE49-F238E27FC236}">
                <a16:creationId xmlns:a16="http://schemas.microsoft.com/office/drawing/2014/main" id="{AC69B1C0-6D0A-B84C-0F2F-4395954D7F1C}"/>
              </a:ext>
            </a:extLst>
          </p:cNvPr>
          <p:cNvSpPr/>
          <p:nvPr/>
        </p:nvSpPr>
        <p:spPr>
          <a:xfrm>
            <a:off x="2118381" y="5583858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Rounded Rectangle 8">
            <a:extLst>
              <a:ext uri="{FF2B5EF4-FFF2-40B4-BE49-F238E27FC236}">
                <a16:creationId xmlns:a16="http://schemas.microsoft.com/office/drawing/2014/main" id="{DCF45737-CA7F-5F1A-A2E4-6BCA4C782B02}"/>
              </a:ext>
            </a:extLst>
          </p:cNvPr>
          <p:cNvSpPr/>
          <p:nvPr/>
        </p:nvSpPr>
        <p:spPr>
          <a:xfrm>
            <a:off x="2118382" y="4613456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6" name="Rounded Rectangle 9">
            <a:extLst>
              <a:ext uri="{FF2B5EF4-FFF2-40B4-BE49-F238E27FC236}">
                <a16:creationId xmlns:a16="http://schemas.microsoft.com/office/drawing/2014/main" id="{0A125C86-FE46-FE35-24B0-6C4497C5A110}"/>
              </a:ext>
            </a:extLst>
          </p:cNvPr>
          <p:cNvSpPr/>
          <p:nvPr/>
        </p:nvSpPr>
        <p:spPr>
          <a:xfrm>
            <a:off x="2118383" y="3626121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7" name="Rounded Rectangle 10">
            <a:extLst>
              <a:ext uri="{FF2B5EF4-FFF2-40B4-BE49-F238E27FC236}">
                <a16:creationId xmlns:a16="http://schemas.microsoft.com/office/drawing/2014/main" id="{E95A6D69-D272-E9C0-2DF9-54359D3A419F}"/>
              </a:ext>
            </a:extLst>
          </p:cNvPr>
          <p:cNvSpPr/>
          <p:nvPr/>
        </p:nvSpPr>
        <p:spPr>
          <a:xfrm>
            <a:off x="2118379" y="2669185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EBD63FD-FCD8-99F1-9736-37CB88D3BEA6}"/>
              </a:ext>
            </a:extLst>
          </p:cNvPr>
          <p:cNvCxnSpPr/>
          <p:nvPr/>
        </p:nvCxnSpPr>
        <p:spPr>
          <a:xfrm>
            <a:off x="2118384" y="2460313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6">
            <a:extLst>
              <a:ext uri="{FF2B5EF4-FFF2-40B4-BE49-F238E27FC236}">
                <a16:creationId xmlns:a16="http://schemas.microsoft.com/office/drawing/2014/main" id="{F32BDE31-E6BC-A3E6-C77C-3C077663C480}"/>
              </a:ext>
            </a:extLst>
          </p:cNvPr>
          <p:cNvSpPr/>
          <p:nvPr/>
        </p:nvSpPr>
        <p:spPr>
          <a:xfrm>
            <a:off x="2118382" y="1710717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CA3EFE1-39EB-35D0-A1A2-ED10433BF372}"/>
              </a:ext>
            </a:extLst>
          </p:cNvPr>
          <p:cNvCxnSpPr/>
          <p:nvPr/>
        </p:nvCxnSpPr>
        <p:spPr>
          <a:xfrm>
            <a:off x="2118380" y="3424867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DD5C578-52BF-5B42-5212-AAA0FBFF7249}"/>
              </a:ext>
            </a:extLst>
          </p:cNvPr>
          <p:cNvCxnSpPr/>
          <p:nvPr/>
        </p:nvCxnSpPr>
        <p:spPr>
          <a:xfrm>
            <a:off x="2118378" y="4387992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93DB29F-F7CF-471C-C724-4052635A0CEC}"/>
              </a:ext>
            </a:extLst>
          </p:cNvPr>
          <p:cNvCxnSpPr/>
          <p:nvPr/>
        </p:nvCxnSpPr>
        <p:spPr>
          <a:xfrm>
            <a:off x="2118377" y="5363564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B182C7-B0E7-3FEE-4D88-858A403F610F}"/>
              </a:ext>
            </a:extLst>
          </p:cNvPr>
          <p:cNvCxnSpPr/>
          <p:nvPr/>
        </p:nvCxnSpPr>
        <p:spPr>
          <a:xfrm>
            <a:off x="2118376" y="6333967"/>
            <a:ext cx="8651217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34">
            <a:extLst>
              <a:ext uri="{FF2B5EF4-FFF2-40B4-BE49-F238E27FC236}">
                <a16:creationId xmlns:a16="http://schemas.microsoft.com/office/drawing/2014/main" id="{38FBE02C-6140-97AA-8F39-D3F8D19F4332}"/>
              </a:ext>
            </a:extLst>
          </p:cNvPr>
          <p:cNvSpPr/>
          <p:nvPr/>
        </p:nvSpPr>
        <p:spPr>
          <a:xfrm>
            <a:off x="2115395" y="2671792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55" name="Rounded Rectangle 35">
            <a:extLst>
              <a:ext uri="{FF2B5EF4-FFF2-40B4-BE49-F238E27FC236}">
                <a16:creationId xmlns:a16="http://schemas.microsoft.com/office/drawing/2014/main" id="{EF6BE724-A907-45B5-B288-B66BB6012F6A}"/>
              </a:ext>
            </a:extLst>
          </p:cNvPr>
          <p:cNvSpPr/>
          <p:nvPr/>
        </p:nvSpPr>
        <p:spPr>
          <a:xfrm>
            <a:off x="2115394" y="3619466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80</a:t>
            </a:r>
          </a:p>
        </p:txBody>
      </p:sp>
      <p:sp>
        <p:nvSpPr>
          <p:cNvPr id="56" name="Rounded Rectangle 36">
            <a:extLst>
              <a:ext uri="{FF2B5EF4-FFF2-40B4-BE49-F238E27FC236}">
                <a16:creationId xmlns:a16="http://schemas.microsoft.com/office/drawing/2014/main" id="{9E750C83-C3E0-88AD-8BAF-2D9C4BCF3871}"/>
              </a:ext>
            </a:extLst>
          </p:cNvPr>
          <p:cNvSpPr/>
          <p:nvPr/>
        </p:nvSpPr>
        <p:spPr>
          <a:xfrm>
            <a:off x="2115393" y="4596008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57" name="Rounded Rectangle 37">
            <a:extLst>
              <a:ext uri="{FF2B5EF4-FFF2-40B4-BE49-F238E27FC236}">
                <a16:creationId xmlns:a16="http://schemas.microsoft.com/office/drawing/2014/main" id="{B5439E49-3BE9-4754-DDC2-36F95785C9D1}"/>
              </a:ext>
            </a:extLst>
          </p:cNvPr>
          <p:cNvSpPr/>
          <p:nvPr/>
        </p:nvSpPr>
        <p:spPr>
          <a:xfrm>
            <a:off x="2115391" y="5558372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90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8C38EC7-F000-3BFD-5787-1C61DB390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85" y="1689100"/>
            <a:ext cx="1978209" cy="71831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A2EF73-69D7-20E4-55A0-4C13E1419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85" y="2660389"/>
            <a:ext cx="1978209" cy="71831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FA24019-729E-1AD6-1C77-0CF8B984CF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08" y="2664671"/>
            <a:ext cx="1978209" cy="7183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570B774-3CAA-E54F-EC7E-30D41BB4C1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7" y="3643344"/>
            <a:ext cx="1978209" cy="71831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8922EB1-6650-AD0E-4B06-7D4A329192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60" y="3647625"/>
            <a:ext cx="1978209" cy="7183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C1E83B2-1A6E-456F-FBAB-CC7C32035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85" b="729"/>
          <a:stretch/>
        </p:blipFill>
        <p:spPr>
          <a:xfrm>
            <a:off x="7339983" y="3640298"/>
            <a:ext cx="1296019" cy="71308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6843E79-CBA2-88E8-006C-F08C5C5149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337" y="4606356"/>
            <a:ext cx="1978209" cy="71831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D1B0387-327F-E87A-DA8F-C4B5A57547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5" r="68141"/>
          <a:stretch/>
        </p:blipFill>
        <p:spPr>
          <a:xfrm>
            <a:off x="5364160" y="4606357"/>
            <a:ext cx="630241" cy="72259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2E4F251-E056-9724-EA16-62C36419D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52" y="5571545"/>
            <a:ext cx="1978209" cy="71831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D4CBFD2-8C58-06C4-30E6-2AEAFA664D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74" y="5575827"/>
            <a:ext cx="1978209" cy="71831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51D0814-6620-7149-0877-81460F364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98" y="5580108"/>
            <a:ext cx="1978209" cy="718312"/>
          </a:xfrm>
          <a:prstGeom prst="rect">
            <a:avLst/>
          </a:prstGeom>
        </p:spPr>
      </p:pic>
      <p:sp>
        <p:nvSpPr>
          <p:cNvPr id="69" name="Rounded Rectangle 50">
            <a:extLst>
              <a:ext uri="{FF2B5EF4-FFF2-40B4-BE49-F238E27FC236}">
                <a16:creationId xmlns:a16="http://schemas.microsoft.com/office/drawing/2014/main" id="{12B216D7-F4AB-0F40-0C6C-8F1F41A4244E}"/>
              </a:ext>
            </a:extLst>
          </p:cNvPr>
          <p:cNvSpPr/>
          <p:nvPr/>
        </p:nvSpPr>
        <p:spPr>
          <a:xfrm>
            <a:off x="2115391" y="1717417"/>
            <a:ext cx="899711" cy="710281"/>
          </a:xfrm>
          <a:prstGeom prst="roundRect">
            <a:avLst/>
          </a:prstGeom>
          <a:solidFill>
            <a:srgbClr val="A5DCF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787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3268" y="22048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-129309" y="138223"/>
            <a:ext cx="12404436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hãy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chọn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đáp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đúng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chiếc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xe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thể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vượt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qua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chướng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ngại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về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đích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nhanh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nhất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nhé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520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18" y="795411"/>
            <a:ext cx="1413073" cy="152612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97" y="4148667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4" y="1289696"/>
            <a:ext cx="1872404" cy="1712080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1" y="2066861"/>
            <a:ext cx="1731324" cy="1869831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81" y="963192"/>
            <a:ext cx="1758019" cy="1898661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11611" y="6777411"/>
            <a:ext cx="812800" cy="812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411611" y="99293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056999" y="1348677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61654" y="1998589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93345" y="3429001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447398" y="6092021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18" name="Notched Right Arrow 17">
            <a:hlinkClick r:id="rId21" action="ppaction://hlinksldjump"/>
          </p:cNvPr>
          <p:cNvSpPr/>
          <p:nvPr/>
        </p:nvSpPr>
        <p:spPr>
          <a:xfrm>
            <a:off x="8636001" y="5602901"/>
            <a:ext cx="3556000" cy="125509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Đi đến bài học nào!</a:t>
            </a: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mute="1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60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C.40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50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D.30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785091" y="48411"/>
            <a:ext cx="10972800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Kíttt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97016" y="165883"/>
            <a:ext cx="6479887" cy="134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78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267855" y="5061528"/>
            <a:ext cx="1372450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80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60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70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50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831272" y="48411"/>
            <a:ext cx="10797309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58472" y="115915"/>
            <a:ext cx="7535141" cy="114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3133" y="521787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40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30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20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50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1413164" y="48411"/>
            <a:ext cx="10215417" cy="1668813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Kíttt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59450" y="275778"/>
            <a:ext cx="4610385" cy="137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78"/>
                            </p:stCondLst>
                            <p:childTnLst>
                              <p:par>
                                <p:cTn id="6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90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80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70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60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605B98C8-F8B1-49FA-BDF5-FAC053EFBB5E}"/>
              </a:ext>
            </a:extLst>
          </p:cNvPr>
          <p:cNvSpPr/>
          <p:nvPr/>
        </p:nvSpPr>
        <p:spPr>
          <a:xfrm>
            <a:off x="443346" y="48411"/>
            <a:ext cx="11249890" cy="138521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1167" y="271554"/>
            <a:ext cx="8703593" cy="97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9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6984" y="1827852"/>
            <a:ext cx="504176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24485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1964" y="69596"/>
            <a:ext cx="10537369" cy="25776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20022" y="3225800"/>
            <a:ext cx="6351177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9750"/>
              <a:ext cx="641821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333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5333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9</a:t>
              </a:r>
              <a:endParaRPr lang="en-US" sz="5333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520021" y="4445000"/>
            <a:ext cx="6351179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333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5333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5333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20021" y="5678717"/>
            <a:ext cx="6351179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19646"/>
              <a:ext cx="641821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333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5333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10</a:t>
              </a:r>
              <a:endParaRPr lang="en-US" sz="5333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32" y="5591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7" y="4445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311" y="3241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60" y="-190600"/>
            <a:ext cx="1755840" cy="18963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41112" y="-184828"/>
            <a:ext cx="8106088" cy="3018083"/>
            <a:chOff x="930834" y="-138621"/>
            <a:chExt cx="6079566" cy="22635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34" y="-117963"/>
              <a:ext cx="1238250" cy="133731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0" y="787631"/>
              <a:ext cx="1238250" cy="133731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766" y="-117963"/>
              <a:ext cx="1238250" cy="133731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402" y="787631"/>
              <a:ext cx="1238250" cy="133731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174" y="-128292"/>
              <a:ext cx="1238250" cy="133731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810" y="777302"/>
              <a:ext cx="1238250" cy="133731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106" y="-128292"/>
              <a:ext cx="1238250" cy="133731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742" y="777302"/>
              <a:ext cx="1238250" cy="133731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4" y="-138621"/>
              <a:ext cx="1238250" cy="133731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150" y="766973"/>
              <a:ext cx="1238250" cy="1337310"/>
            </a:xfrm>
            <a:prstGeom prst="rect">
              <a:avLst/>
            </a:prstGeom>
          </p:spPr>
        </p:pic>
      </p:grpSp>
      <p:sp>
        <p:nvSpPr>
          <p:cNvPr id="4" name="Cloud 3"/>
          <p:cNvSpPr/>
          <p:nvPr/>
        </p:nvSpPr>
        <p:spPr>
          <a:xfrm>
            <a:off x="0" y="2805712"/>
            <a:ext cx="4572771" cy="38509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  <a:endParaRPr lang="en-US" sz="2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79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487266"/>
              <a:ext cx="6172200" cy="50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10 còn được gọi là: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07880"/>
            <a:ext cx="8737600" cy="1025921"/>
            <a:chOff x="1524000" y="1802309"/>
            <a:chExt cx="6553200" cy="769441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2309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2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56200"/>
            <a:ext cx="8737600" cy="1030514"/>
            <a:chOff x="1524000" y="1798864"/>
            <a:chExt cx="6553200" cy="772886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798864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2 chục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-127000"/>
            <a:ext cx="2444511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89779" y="76200"/>
            <a:ext cx="8737600" cy="2946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37779" y="4556205"/>
            <a:ext cx="5723283" cy="1077218"/>
            <a:chOff x="1524000" y="1762886"/>
            <a:chExt cx="6553200" cy="84273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0608" y="1762886"/>
              <a:ext cx="6418217" cy="842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B. 16 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785437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037779" y="3428999"/>
            <a:ext cx="5723283" cy="1081507"/>
            <a:chOff x="1524000" y="1806658"/>
            <a:chExt cx="6553200" cy="765092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1806658"/>
              <a:ext cx="6418217" cy="762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A. 20 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030223" y="5710384"/>
            <a:ext cx="5755215" cy="1077219"/>
            <a:chOff x="1521482" y="1673265"/>
            <a:chExt cx="6589763" cy="1066879"/>
          </a:xfrm>
        </p:grpSpPr>
        <p:sp>
          <p:nvSpPr>
            <p:cNvPr id="31" name="Rectangle 30"/>
            <p:cNvSpPr/>
            <p:nvPr/>
          </p:nvSpPr>
          <p:spPr>
            <a:xfrm>
              <a:off x="1558044" y="1690472"/>
              <a:ext cx="6553201" cy="98686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21482" y="1673265"/>
              <a:ext cx="6418218" cy="106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C. 18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8" y="3429000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733" y="5732800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733" y="4611237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90" y="0"/>
            <a:ext cx="2046111" cy="220980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-9032" y="3177665"/>
            <a:ext cx="4572771" cy="38509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solidFill>
                  <a:srgbClr val="0070C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 còn thiếu trong dãy số trên là:</a:t>
            </a:r>
            <a:endParaRPr lang="en-US" sz="4267" b="1" dirty="0">
              <a:solidFill>
                <a:srgbClr val="0070C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08910" y="-955139"/>
            <a:ext cx="7942981" cy="4113149"/>
            <a:chOff x="1506682" y="-716354"/>
            <a:chExt cx="5957236" cy="3084862"/>
          </a:xfrm>
        </p:grpSpPr>
        <p:grpSp>
          <p:nvGrpSpPr>
            <p:cNvPr id="2" name="Group 1"/>
            <p:cNvGrpSpPr/>
            <p:nvPr/>
          </p:nvGrpSpPr>
          <p:grpSpPr>
            <a:xfrm>
              <a:off x="1506682" y="-716354"/>
              <a:ext cx="5957236" cy="3084862"/>
              <a:chOff x="1506682" y="-716354"/>
              <a:chExt cx="5957236" cy="3084862"/>
            </a:xfrm>
          </p:grpSpPr>
          <p:pic>
            <p:nvPicPr>
              <p:cNvPr id="1026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682" y="-671327"/>
                <a:ext cx="4914405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34" t="-1117" r="21612" b="1117"/>
              <a:stretch/>
            </p:blipFill>
            <p:spPr bwMode="auto">
              <a:xfrm>
                <a:off x="5350877" y="-716354"/>
                <a:ext cx="1049428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089" t="1068" b="-1068"/>
              <a:stretch/>
            </p:blipFill>
            <p:spPr bwMode="auto">
              <a:xfrm>
                <a:off x="6337959" y="-655741"/>
                <a:ext cx="1125959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rapezoid 2"/>
            <p:cNvSpPr/>
            <p:nvPr/>
          </p:nvSpPr>
          <p:spPr>
            <a:xfrm>
              <a:off x="3431381" y="52820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17</a:t>
              </a:r>
            </a:p>
          </p:txBody>
        </p:sp>
        <p:sp>
          <p:nvSpPr>
            <p:cNvPr id="25" name="Trapezoid 2"/>
            <p:cNvSpPr/>
            <p:nvPr/>
          </p:nvSpPr>
          <p:spPr>
            <a:xfrm>
              <a:off x="4479130" y="52777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18</a:t>
              </a:r>
            </a:p>
          </p:txBody>
        </p:sp>
        <p:sp>
          <p:nvSpPr>
            <p:cNvPr id="26" name="Trapezoid 2"/>
            <p:cNvSpPr/>
            <p:nvPr/>
          </p:nvSpPr>
          <p:spPr>
            <a:xfrm>
              <a:off x="5526879" y="52733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19</a:t>
              </a:r>
            </a:p>
          </p:txBody>
        </p:sp>
        <p:sp>
          <p:nvSpPr>
            <p:cNvPr id="33" name="Trapezoid 2"/>
            <p:cNvSpPr/>
            <p:nvPr/>
          </p:nvSpPr>
          <p:spPr>
            <a:xfrm>
              <a:off x="6574628" y="52690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5333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6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72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Số 13 gồm có:</a:t>
              </a:r>
              <a:endParaRPr lang="en-US" sz="72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320799" y="2625804"/>
            <a:ext cx="9521371" cy="1077217"/>
            <a:chOff x="1524000" y="1809750"/>
            <a:chExt cx="6553200" cy="807913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3382" y="1809750"/>
              <a:ext cx="6418218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6400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3 chục và 1 đơn vị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320800" y="3917538"/>
            <a:ext cx="9521371" cy="1077217"/>
            <a:chOff x="1524000" y="1795154"/>
            <a:chExt cx="6553200" cy="807913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68036" y="1795154"/>
              <a:ext cx="6418218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6400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0 đơn vị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20800" y="5170717"/>
            <a:ext cx="9521371" cy="1297819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51314"/>
              <a:ext cx="6418218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6400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6400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3 đơn vị</a:t>
              </a:r>
              <a:endParaRPr lang="en-US" sz="6400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37" y="-130189"/>
            <a:ext cx="2166656" cy="233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-127001"/>
            <a:ext cx="8737600" cy="2336801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214508"/>
              <a:ext cx="6172200" cy="211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45477" y="4460457"/>
            <a:ext cx="8737600" cy="1016000"/>
            <a:chOff x="1524000" y="1613806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613806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621572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 dirty="0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. 13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988104" y="6383867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28060" y="3209876"/>
            <a:ext cx="8737600" cy="1016000"/>
            <a:chOff x="1510936" y="2411561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10936" y="2411561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15091" y="2422490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A.  14 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45479" y="5664201"/>
            <a:ext cx="8737600" cy="1033815"/>
            <a:chOff x="1524000" y="2027464"/>
            <a:chExt cx="6553200" cy="775361"/>
          </a:xfrm>
        </p:grpSpPr>
        <p:sp>
          <p:nvSpPr>
            <p:cNvPr id="31" name="Rectangle 30"/>
            <p:cNvSpPr/>
            <p:nvPr/>
          </p:nvSpPr>
          <p:spPr>
            <a:xfrm>
              <a:off x="1524000" y="202746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8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2056418"/>
              <a:ext cx="641821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5867" b="1">
                  <a:solidFill>
                    <a:prstClr val="black"/>
                  </a:solidFill>
                  <a:latin typeface="Arial" pitchFamily="34" charset="0"/>
                  <a:ea typeface="AvantGarde" pitchFamily="2" charset="0"/>
                  <a:cs typeface="Arial" pitchFamily="34" charset="0"/>
                </a:rPr>
                <a:t>C. 15</a:t>
              </a:r>
              <a:endParaRPr lang="en-US" sz="5867" b="1" dirty="0">
                <a:solidFill>
                  <a:prstClr val="black"/>
                </a:solidFill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89" y="3185381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917" y="5702805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917" y="4502332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14" y="-335222"/>
            <a:ext cx="2221615" cy="222161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3" t="34798" r="28812" b="50000"/>
          <a:stretch/>
        </p:blipFill>
        <p:spPr bwMode="auto">
          <a:xfrm>
            <a:off x="3048001" y="21903"/>
            <a:ext cx="4007660" cy="200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416800" y="564648"/>
            <a:ext cx="874533" cy="8745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334" name="Rounded Rectangle 333"/>
          <p:cNvSpPr/>
          <p:nvPr/>
        </p:nvSpPr>
        <p:spPr>
          <a:xfrm>
            <a:off x="1929754" y="1507022"/>
            <a:ext cx="8378549" cy="181890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21: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4400" b="0" i="0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4400" b="0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  <a:endParaRPr kumimoji="0" lang="en-US" sz="4400" b="0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28371-09AB-17CF-A835-65DBDC59CA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778" y="246836"/>
            <a:ext cx="290804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3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41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 panose="020F0302020204030204"/>
        <a:ea typeface="zihun7hao-wennuantongzhiti"/>
        <a:cs typeface=""/>
      </a:majorFont>
      <a:minorFont>
        <a:latin typeface="zihun7hao-wennuantongzhiti" panose="020F0502020204030204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534</Words>
  <Application>Microsoft Office PowerPoint</Application>
  <PresentationFormat>Widescreen</PresentationFormat>
  <Paragraphs>239</Paragraphs>
  <Slides>25</Slides>
  <Notes>14</Notes>
  <HiddenSlides>0</HiddenSlides>
  <MMClips>14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Arial</vt:lpstr>
      <vt:lpstr>AvantGarde</vt:lpstr>
      <vt:lpstr>Bebas Neue</vt:lpstr>
      <vt:lpstr>Calibri</vt:lpstr>
      <vt:lpstr>Cambria</vt:lpstr>
      <vt:lpstr>等线</vt:lpstr>
      <vt:lpstr>Fredoka One</vt:lpstr>
      <vt:lpstr>Kids</vt:lpstr>
      <vt:lpstr>Mulish</vt:lpstr>
      <vt:lpstr>Neucha</vt:lpstr>
      <vt:lpstr>Showcard Gothic</vt:lpstr>
      <vt:lpstr>Times New Roman</vt:lpstr>
      <vt:lpstr>Titan One</vt:lpstr>
      <vt:lpstr>zihun7hao-wennuantongzhiti</vt:lpstr>
      <vt:lpstr>Office 主题​​</vt:lpstr>
      <vt:lpstr>Office Theme</vt:lpstr>
      <vt:lpstr>2_Office Theme</vt:lpstr>
      <vt:lpstr>3_Office Theme</vt:lpstr>
      <vt:lpstr>1_Children's Day in Brazil by Slidesgo</vt:lpstr>
      <vt:lpstr>3_Children's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dãy số trên, số tròn chục nào đứng đầu?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23</cp:revision>
  <dcterms:created xsi:type="dcterms:W3CDTF">2021-11-23T13:58:01Z</dcterms:created>
  <dcterms:modified xsi:type="dcterms:W3CDTF">2025-01-23T08:13:44Z</dcterms:modified>
</cp:coreProperties>
</file>