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0" r:id="rId4"/>
    <p:sldMasterId id="2147483711" r:id="rId5"/>
    <p:sldMasterId id="2147483723" r:id="rId6"/>
    <p:sldMasterId id="2147483735" r:id="rId7"/>
    <p:sldMasterId id="2147483744" r:id="rId8"/>
    <p:sldMasterId id="2147483756" r:id="rId9"/>
  </p:sldMasterIdLst>
  <p:notesMasterIdLst>
    <p:notesMasterId r:id="rId31"/>
  </p:notesMasterIdLst>
  <p:sldIdLst>
    <p:sldId id="272" r:id="rId10"/>
    <p:sldId id="259" r:id="rId11"/>
    <p:sldId id="327" r:id="rId12"/>
    <p:sldId id="276" r:id="rId13"/>
    <p:sldId id="2007577112" r:id="rId14"/>
    <p:sldId id="2007577118" r:id="rId15"/>
    <p:sldId id="2007577102" r:id="rId16"/>
    <p:sldId id="2007577113" r:id="rId17"/>
    <p:sldId id="2007577122" r:id="rId18"/>
    <p:sldId id="263" r:id="rId19"/>
    <p:sldId id="2007577121" r:id="rId20"/>
    <p:sldId id="2007577123" r:id="rId21"/>
    <p:sldId id="2007577124" r:id="rId22"/>
    <p:sldId id="2007577119" r:id="rId23"/>
    <p:sldId id="2007577120" r:id="rId24"/>
    <p:sldId id="2007577125" r:id="rId25"/>
    <p:sldId id="335" r:id="rId26"/>
    <p:sldId id="2007577105" r:id="rId27"/>
    <p:sldId id="2007577126" r:id="rId28"/>
    <p:sldId id="280" r:id="rId29"/>
    <p:sldId id="200757712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3592" autoAdjust="0"/>
  </p:normalViewPr>
  <p:slideViewPr>
    <p:cSldViewPr snapToGrid="0">
      <p:cViewPr varScale="1">
        <p:scale>
          <a:sx n="82" d="100"/>
          <a:sy n="82" d="100"/>
        </p:scale>
        <p:origin x="-1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87A1D-D611-4DF5-BDA7-F13610B4BEF3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09B76-FB8C-472D-8945-AC122104C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1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71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25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3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59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68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50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5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7573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3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3396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8341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9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3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93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4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2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4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6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0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9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1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6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4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1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3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3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1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7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2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6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0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7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9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2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1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4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AF89BF-EF03-4CEA-97B8-98C6D1A0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DE06B-927A-440B-9B34-84DD5021FB98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FE5F80-1AE3-4D1C-BD26-95F6AD72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4B810E-3012-49ED-B21E-829C2756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486F4-BC5F-41B3-A787-01EFEF3B3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4560FC-6FDE-43F5-8556-82FCF047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C7066-1692-4FAF-BFA7-048CACDC21CE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4A19F-E66D-46F3-A23B-65C50445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F5A16A-01C0-40CC-A583-532CD860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B1FB1-19B6-4C68-93B1-A2ADF25E9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2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8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69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1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45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70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394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E8C735-550C-479F-AF02-48FBD94B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72EA6-5B58-43EF-9BD5-786F5E0BA87E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BCB255-9EFA-4A44-BF5E-084EA442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9D3842-7EEF-40E3-95B4-459C5F70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7DB74-EC21-48DA-AD79-905DC0854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F250EED-AD2C-473C-97C0-1D290D2D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11E75-C7D9-4DE2-AE39-FC6BFB94711C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15AB982-DE12-4BF0-ADD0-DC3309FE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6C203EE-0891-4B4E-9724-52A970C4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9FFC-32CA-4C2A-8327-863D42C86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43" indent="0">
              <a:buNone/>
              <a:defRPr sz="2667" b="1"/>
            </a:lvl2pPr>
            <a:lvl3pPr marL="1218486" indent="0">
              <a:buNone/>
              <a:defRPr sz="2400" b="1"/>
            </a:lvl3pPr>
            <a:lvl4pPr marL="1827729" indent="0">
              <a:buNone/>
              <a:defRPr sz="2133" b="1"/>
            </a:lvl4pPr>
            <a:lvl5pPr marL="2436974" indent="0">
              <a:buNone/>
              <a:defRPr sz="2133" b="1"/>
            </a:lvl5pPr>
            <a:lvl6pPr marL="3046216" indent="0">
              <a:buNone/>
              <a:defRPr sz="2133" b="1"/>
            </a:lvl6pPr>
            <a:lvl7pPr marL="3655459" indent="0">
              <a:buNone/>
              <a:defRPr sz="2133" b="1"/>
            </a:lvl7pPr>
            <a:lvl8pPr marL="4264701" indent="0">
              <a:buNone/>
              <a:defRPr sz="2133" b="1"/>
            </a:lvl8pPr>
            <a:lvl9pPr marL="487394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43" indent="0">
              <a:buNone/>
              <a:defRPr sz="2667" b="1"/>
            </a:lvl2pPr>
            <a:lvl3pPr marL="1218486" indent="0">
              <a:buNone/>
              <a:defRPr sz="2400" b="1"/>
            </a:lvl3pPr>
            <a:lvl4pPr marL="1827729" indent="0">
              <a:buNone/>
              <a:defRPr sz="2133" b="1"/>
            </a:lvl4pPr>
            <a:lvl5pPr marL="2436974" indent="0">
              <a:buNone/>
              <a:defRPr sz="2133" b="1"/>
            </a:lvl5pPr>
            <a:lvl6pPr marL="3046216" indent="0">
              <a:buNone/>
              <a:defRPr sz="2133" b="1"/>
            </a:lvl6pPr>
            <a:lvl7pPr marL="3655459" indent="0">
              <a:buNone/>
              <a:defRPr sz="2133" b="1"/>
            </a:lvl7pPr>
            <a:lvl8pPr marL="4264701" indent="0">
              <a:buNone/>
              <a:defRPr sz="2133" b="1"/>
            </a:lvl8pPr>
            <a:lvl9pPr marL="487394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3C3BC86E-40F2-4088-B21A-46FD6E00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8FDD2-DFB5-4173-AA63-94FC31F91CF5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594B1CEB-441C-4A63-B5FE-B030B9CA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1FFAE97C-F4D7-4EEE-826A-DC492CF5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B84B4-0026-4863-99DA-6A14F82CB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813BDC4D-E31B-4F60-BA8A-D231018E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C3AFE-143E-409D-92AE-400543E28DFC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BC67A644-1178-4CB3-8AAA-EF92C3C6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0B98A894-6F23-4F73-B327-968C8A4F1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018C-9C88-44F2-A24E-36EBA666D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A48ED5B9-F580-4F3A-9963-051878D2E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0BFB6-D258-40CE-8FB9-A54BEFEE84AE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C12CA792-E28A-4DE9-BB49-6A1A0D73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ED837D14-FF7C-46C1-B267-C8219E4B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CCC32-1AFC-44DF-97A0-71459BADA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43" indent="0">
              <a:buNone/>
              <a:defRPr sz="1600"/>
            </a:lvl2pPr>
            <a:lvl3pPr marL="1218486" indent="0">
              <a:buNone/>
              <a:defRPr sz="1333"/>
            </a:lvl3pPr>
            <a:lvl4pPr marL="1827729" indent="0">
              <a:buNone/>
              <a:defRPr sz="1200"/>
            </a:lvl4pPr>
            <a:lvl5pPr marL="2436974" indent="0">
              <a:buNone/>
              <a:defRPr sz="1200"/>
            </a:lvl5pPr>
            <a:lvl6pPr marL="3046216" indent="0">
              <a:buNone/>
              <a:defRPr sz="1200"/>
            </a:lvl6pPr>
            <a:lvl7pPr marL="3655459" indent="0">
              <a:buNone/>
              <a:defRPr sz="1200"/>
            </a:lvl7pPr>
            <a:lvl8pPr marL="4264701" indent="0">
              <a:buNone/>
              <a:defRPr sz="1200"/>
            </a:lvl8pPr>
            <a:lvl9pPr marL="4873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14BA3F51-7B8A-471B-ACC0-DFBA66B89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F8EC-F592-46A9-AF98-D41C7C400B47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F7A1EE4-91B2-42EE-9EC7-0AEC4F11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6BD6B745-8875-4F5A-BC2A-7BD70FD2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3B4A8-F87C-4B17-B559-33AAD936D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8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43" indent="0">
              <a:buNone/>
              <a:defRPr sz="3733"/>
            </a:lvl2pPr>
            <a:lvl3pPr marL="1218486" indent="0">
              <a:buNone/>
              <a:defRPr sz="3200"/>
            </a:lvl3pPr>
            <a:lvl4pPr marL="1827729" indent="0">
              <a:buNone/>
              <a:defRPr sz="2667"/>
            </a:lvl4pPr>
            <a:lvl5pPr marL="2436974" indent="0">
              <a:buNone/>
              <a:defRPr sz="2667"/>
            </a:lvl5pPr>
            <a:lvl6pPr marL="3046216" indent="0">
              <a:buNone/>
              <a:defRPr sz="2667"/>
            </a:lvl6pPr>
            <a:lvl7pPr marL="3655459" indent="0">
              <a:buNone/>
              <a:defRPr sz="2667"/>
            </a:lvl7pPr>
            <a:lvl8pPr marL="4264701" indent="0">
              <a:buNone/>
              <a:defRPr sz="2667"/>
            </a:lvl8pPr>
            <a:lvl9pPr marL="4873945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43" indent="0">
              <a:buNone/>
              <a:defRPr sz="1600"/>
            </a:lvl2pPr>
            <a:lvl3pPr marL="1218486" indent="0">
              <a:buNone/>
              <a:defRPr sz="1333"/>
            </a:lvl3pPr>
            <a:lvl4pPr marL="1827729" indent="0">
              <a:buNone/>
              <a:defRPr sz="1200"/>
            </a:lvl4pPr>
            <a:lvl5pPr marL="2436974" indent="0">
              <a:buNone/>
              <a:defRPr sz="1200"/>
            </a:lvl5pPr>
            <a:lvl6pPr marL="3046216" indent="0">
              <a:buNone/>
              <a:defRPr sz="1200"/>
            </a:lvl6pPr>
            <a:lvl7pPr marL="3655459" indent="0">
              <a:buNone/>
              <a:defRPr sz="1200"/>
            </a:lvl7pPr>
            <a:lvl8pPr marL="4264701" indent="0">
              <a:buNone/>
              <a:defRPr sz="1200"/>
            </a:lvl8pPr>
            <a:lvl9pPr marL="48739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720BCEB-92C1-484C-8846-F5EBAF67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DEBC8-7652-4C4D-BAE7-88AB9DEB9011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174FAEC-5E29-4000-93D8-F41CEB36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83B88F0-DEB2-4FD8-BDAE-EB9C8FCF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6D478-193A-47B2-A85E-3EAE00A44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2F486B-860D-4ECA-B944-05C520D9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096A8-FBF9-4B49-9F36-F0974B441422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7990A3-6C87-47E3-8E1D-4B1B6512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B73DBD-A50E-4A96-B43C-76B9DDA75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C7965-2FF5-4576-8BA6-989142CFE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2CAFF5-94EA-451A-B851-F6BDDAF3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202AB-A440-42F2-8787-506B7960942F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BA20C7-2763-4169-A419-3264160E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ECC9E5-B7EF-421D-9060-AFD18FAF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F7E5-80C2-4052-99B2-795D47C88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448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8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2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0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4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5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8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5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3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0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9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9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607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2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3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8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447C8E2-A6B8-4863-92F9-A21083DD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6565E4-A4D1-4C52-B895-7F7779F25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A09DEA-7B3C-47AA-8F96-5911A8BF0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 eaLnBrk="1" hangingPunct="1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9549EC-2489-4844-B767-DE95C6405C0E}" type="datetimeFigureOut">
              <a:rPr lang="en-US"/>
              <a:pPr>
                <a:defRPr/>
              </a:pPr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CD711C-8A8E-41E1-829C-3207EF8D3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BDBE4D-F09F-4071-BEB8-1BE89F14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 eaLnBrk="1" hangingPunct="1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9E5C40-4D39-4FF8-951C-BC5A893D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5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758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189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377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566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754" algn="ctr" defTabSz="121758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02" indent="-455602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8989" indent="-379404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75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60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45" indent="-303206" algn="l" defTabSz="121758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836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080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324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567" indent="-304623" algn="l" defTabSz="121848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43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86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29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74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16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59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01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45" algn="l" defTabSz="121848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9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957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5.xml"/><Relationship Id="rId4" Type="http://schemas.microsoft.com/office/2007/relationships/media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2140437" y="269341"/>
            <a:ext cx="7911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1319" y="1525515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D9B10BA-B10C-4F1E-9CC9-75F2C12656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0037" y="1131673"/>
            <a:ext cx="3971925" cy="962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7739467-8582-4390-956B-A76AB00AC7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4937" y="1931915"/>
            <a:ext cx="9665029" cy="30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CE39091-9522-4A52-A053-8BE764C2ECC3}"/>
              </a:ext>
            </a:extLst>
          </p:cNvPr>
          <p:cNvSpPr txBox="1"/>
          <p:nvPr/>
        </p:nvSpPr>
        <p:spPr>
          <a:xfrm>
            <a:off x="3768726" y="414337"/>
            <a:ext cx="4857751" cy="769393"/>
          </a:xfrm>
          <a:prstGeom prst="rect">
            <a:avLst/>
          </a:prstGeom>
          <a:solidFill>
            <a:srgbClr val="FFC000"/>
          </a:solidFill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758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 đọc câu dài: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8E5CA7B-7968-4BB4-BEEE-1814B079B8FE}"/>
              </a:ext>
            </a:extLst>
          </p:cNvPr>
          <p:cNvSpPr txBox="1"/>
          <p:nvPr/>
        </p:nvSpPr>
        <p:spPr>
          <a:xfrm>
            <a:off x="642939" y="1943100"/>
            <a:ext cx="11176000" cy="1415724"/>
          </a:xfrm>
          <a:prstGeom prst="rect">
            <a:avLst/>
          </a:prstGeom>
          <a:noFill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Tôi tên là Nam, học sinh lớp 1A, Trường Tiểu học Lê Quý Đôn</a:t>
            </a:r>
            <a:endParaRPr lang="vi-VN" altLang="en-US" sz="4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DA7E5C7-BB35-4234-B6D1-723BEFE0DEA9}"/>
              </a:ext>
            </a:extLst>
          </p:cNvPr>
          <p:cNvCxnSpPr/>
          <p:nvPr/>
        </p:nvCxnSpPr>
        <p:spPr>
          <a:xfrm flipH="1">
            <a:off x="4187767" y="2084223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3D6006C-356F-46CC-B801-FA917199F0EF}"/>
              </a:ext>
            </a:extLst>
          </p:cNvPr>
          <p:cNvSpPr txBox="1"/>
          <p:nvPr/>
        </p:nvSpPr>
        <p:spPr>
          <a:xfrm>
            <a:off x="584200" y="3444875"/>
            <a:ext cx="11176000" cy="1415724"/>
          </a:xfrm>
          <a:prstGeom prst="rect">
            <a:avLst/>
          </a:prstGeom>
          <a:noFill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217583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 đầu đi học, mặc bộ đồng phục của trường, tôi hãnh diện lắm.</a:t>
            </a:r>
            <a:endParaRPr lang="vi-VN" altLang="en-US" sz="42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24E6A26-7CD0-4A9A-8D8F-822554A0FF1C}"/>
              </a:ext>
            </a:extLst>
          </p:cNvPr>
          <p:cNvGrpSpPr>
            <a:grpSpLocks/>
          </p:cNvGrpSpPr>
          <p:nvPr/>
        </p:nvGrpSpPr>
        <p:grpSpPr bwMode="auto">
          <a:xfrm>
            <a:off x="4753871" y="4118194"/>
            <a:ext cx="142875" cy="571500"/>
            <a:chOff x="5029200" y="3423349"/>
            <a:chExt cx="107372" cy="42929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F7338824-2AFA-4C81-AFF4-350CE8690637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40152AE6-3284-4A95-AF0D-4069E7CD6AE6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65DAFA0-BE1D-4F23-960A-90EB19EC4D30}"/>
              </a:ext>
            </a:extLst>
          </p:cNvPr>
          <p:cNvGrpSpPr>
            <a:grpSpLocks/>
          </p:cNvGrpSpPr>
          <p:nvPr/>
        </p:nvGrpSpPr>
        <p:grpSpPr bwMode="auto">
          <a:xfrm>
            <a:off x="3277956" y="2650962"/>
            <a:ext cx="131763" cy="581025"/>
            <a:chOff x="2590800" y="2272159"/>
            <a:chExt cx="98712" cy="435617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45A08C17-B440-46D0-8614-87CD29AD0C6A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1EF8A355-E93A-4B49-AD72-6DCCA72E5A6A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EEF08B9-531B-4F89-9284-FCB5AC0CBB23}"/>
              </a:ext>
            </a:extLst>
          </p:cNvPr>
          <p:cNvCxnSpPr/>
          <p:nvPr/>
        </p:nvCxnSpPr>
        <p:spPr>
          <a:xfrm flipH="1">
            <a:off x="7977952" y="2084225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53A14188-5FD5-4008-999B-D059B0930334}"/>
              </a:ext>
            </a:extLst>
          </p:cNvPr>
          <p:cNvCxnSpPr/>
          <p:nvPr/>
        </p:nvCxnSpPr>
        <p:spPr>
          <a:xfrm flipH="1">
            <a:off x="4496263" y="3585997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401B090-60B1-4EF0-811B-0599E92D7B3D}"/>
              </a:ext>
            </a:extLst>
          </p:cNvPr>
          <p:cNvCxnSpPr/>
          <p:nvPr/>
        </p:nvCxnSpPr>
        <p:spPr>
          <a:xfrm flipH="1">
            <a:off x="11557000" y="3444875"/>
            <a:ext cx="50800" cy="566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7A54425-31EA-4598-A8A3-D6CD6D778EF5}"/>
              </a:ext>
            </a:extLst>
          </p:cNvPr>
          <p:cNvSpPr txBox="1"/>
          <p:nvPr/>
        </p:nvSpPr>
        <p:spPr>
          <a:xfrm>
            <a:off x="483695" y="6042696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154E0E-88A1-49B5-AA7C-9F480E6D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6" y="825911"/>
            <a:ext cx="682917" cy="645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7FD364A-0852-4F80-8A74-D8F1D5FBCD58}"/>
              </a:ext>
            </a:extLst>
          </p:cNvPr>
          <p:cNvSpPr/>
          <p:nvPr/>
        </p:nvSpPr>
        <p:spPr>
          <a:xfrm>
            <a:off x="291314" y="1451338"/>
            <a:ext cx="11253324" cy="1850213"/>
          </a:xfrm>
          <a:prstGeom prst="roundRect">
            <a:avLst/>
          </a:prstGeom>
          <a:noFill/>
          <a:ln w="5715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3CFA360-4848-4921-B73F-5A4AF7A7B1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36" y="3333998"/>
            <a:ext cx="661711" cy="66171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029E228-0DED-4C84-A618-E8462C383728}"/>
              </a:ext>
            </a:extLst>
          </p:cNvPr>
          <p:cNvSpPr/>
          <p:nvPr/>
        </p:nvSpPr>
        <p:spPr>
          <a:xfrm>
            <a:off x="321995" y="3434561"/>
            <a:ext cx="11253324" cy="2423895"/>
          </a:xfrm>
          <a:prstGeom prst="roundRect">
            <a:avLst/>
          </a:prstGeom>
          <a:noFill/>
          <a:ln w="57150">
            <a:solidFill>
              <a:srgbClr val="F5663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华康少女文字W5(P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768E4CA-FC56-408B-B021-D936605E41FB}"/>
              </a:ext>
            </a:extLst>
          </p:cNvPr>
          <p:cNvSpPr txBox="1"/>
          <p:nvPr/>
        </p:nvSpPr>
        <p:spPr>
          <a:xfrm>
            <a:off x="483695" y="6011823"/>
            <a:ext cx="5752567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4267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=""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32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indent="-285744" defTabSz="914377">
              <a:lnSpc>
                <a:spcPct val="150000"/>
              </a:lnSpc>
              <a:buFontTx/>
              <a:buChar char="-"/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91437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=""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=""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=""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Đọc to, rõ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=""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r>
                      <a:rPr lang="vi-VN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2</a:t>
                    </a:r>
                    <a:endParaRPr lang="en-US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=""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=""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=""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Đọc đúng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=""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77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=""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=""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=""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=""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=""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=""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  <a:latin typeface="Arial" panose="020B0604020202020204" pitchFamily="34" charset="0"/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Ngắt, nghỉ đúng chỗ 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vi-VN" b="1" kern="0" dirty="0">
                  <a:solidFill>
                    <a:prstClr val="black"/>
                  </a:solidFill>
                  <a:latin typeface="Arial" panose="020B0604020202020204" pitchFamily="34" charset="0"/>
                </a:rPr>
                <a:t>3</a:t>
              </a:r>
              <a:endParaRPr lang="en-US" b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154E0E-88A1-49B5-AA7C-9F480E6D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6" y="1413345"/>
            <a:ext cx="682917" cy="645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3CFA360-4848-4921-B73F-5A4AF7A7B1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3" y="3293179"/>
            <a:ext cx="661711" cy="66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=""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=""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=""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=""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=""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=""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=""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377">
                          <a:defRPr/>
                        </a:pPr>
                        <a:r>
                          <a:rPr lang="vi-VN" sz="24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=""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=""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=""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=""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377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=""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=""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=""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=""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=""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=""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>
                      <a:defRPr/>
                    </a:pPr>
                    <a:r>
                      <a:rPr lang="vi-VN" sz="36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=""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=""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=""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=""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=""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=""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377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=""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=""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=""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vi-VN" sz="2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5729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04" y="1721007"/>
            <a:ext cx="5446232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965005"/>
            <a:ext cx="8248759" cy="43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6" y="2222434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5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=""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2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=""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=""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=""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=""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=""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4" y="4566035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=""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200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=""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2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6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=""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1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5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=""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5"/>
            <a:ext cx="9926147" cy="627881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539041" y="943552"/>
            <a:ext cx="9366929" cy="1798189"/>
            <a:chOff x="156834" y="1993081"/>
            <a:chExt cx="2145255" cy="2109019"/>
          </a:xfrm>
        </p:grpSpPr>
        <p:sp>
          <p:nvSpPr>
            <p:cNvPr id="18" name="Hexagon 17">
              <a:extLst>
                <a:ext uri="{FF2B5EF4-FFF2-40B4-BE49-F238E27FC236}">
                  <a16:creationId xmlns=""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Nam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933699" cy="1719071"/>
            <a:chOff x="156834" y="1993082"/>
            <a:chExt cx="2239777" cy="2109019"/>
          </a:xfrm>
        </p:grpSpPr>
        <p:sp>
          <p:nvSpPr>
            <p:cNvPr id="21" name="Hexagon 20">
              <a:extLst>
                <a:ext uri="{FF2B5EF4-FFF2-40B4-BE49-F238E27FC236}">
                  <a16:creationId xmlns=""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287592" y="2317274"/>
              <a:ext cx="2109019" cy="79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b.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Hồi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năm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Nam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học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3" name="Hexagon 22">
            <a:extLst>
              <a:ext uri="{FF2B5EF4-FFF2-40B4-BE49-F238E27FC236}">
                <a16:creationId xmlns="" xmlns:a16="http://schemas.microsoft.com/office/drawing/2014/main" id="{D1DD5073-A043-4966-953C-1FD0CC3A423A}"/>
              </a:ext>
            </a:extLst>
          </p:cNvPr>
          <p:cNvSpPr/>
          <p:nvPr/>
        </p:nvSpPr>
        <p:spPr>
          <a:xfrm>
            <a:off x="2487647" y="4575926"/>
            <a:ext cx="9685141" cy="1719071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4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8A72707-EBB6-4CFB-BAAC-867C78BCBAB2}"/>
              </a:ext>
            </a:extLst>
          </p:cNvPr>
          <p:cNvSpPr txBox="1"/>
          <p:nvPr/>
        </p:nvSpPr>
        <p:spPr>
          <a:xfrm>
            <a:off x="2729585" y="4586826"/>
            <a:ext cx="935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Bây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Nam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lang="zh-CN" alt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283028" y="1842646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426247" y="3569466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Nam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cái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940F9F-71DB-4DE3-B514-A14D152A5251}"/>
              </a:ext>
            </a:extLst>
          </p:cNvPr>
          <p:cNvSpPr txBox="1"/>
          <p:nvPr/>
        </p:nvSpPr>
        <p:spPr>
          <a:xfrm>
            <a:off x="3256592" y="542695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3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Nam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truyện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Toán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0FE269E-CC41-434B-9172-922229192D4E}"/>
              </a:ext>
            </a:extLst>
          </p:cNvPr>
          <p:cNvSpPr/>
          <p:nvPr/>
        </p:nvSpPr>
        <p:spPr>
          <a:xfrm>
            <a:off x="1726416" y="1209677"/>
            <a:ext cx="996435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267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3BF9E1AD-543D-40E0-8244-029C5B849076}"/>
              </a:ext>
            </a:extLst>
          </p:cNvPr>
          <p:cNvSpPr/>
          <p:nvPr/>
        </p:nvSpPr>
        <p:spPr>
          <a:xfrm>
            <a:off x="1929616" y="2399677"/>
            <a:ext cx="430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8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8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3225BA5C-9FC7-49D8-B9A6-55795F48EF66}"/>
              </a:ext>
            </a:extLst>
          </p:cNvPr>
          <p:cNvSpPr/>
          <p:nvPr/>
        </p:nvSpPr>
        <p:spPr>
          <a:xfrm>
            <a:off x="5949981" y="2391497"/>
            <a:ext cx="430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8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34E3DD9-A6CA-4CFF-BB29-559A720AF9AD}"/>
              </a:ext>
            </a:extLst>
          </p:cNvPr>
          <p:cNvSpPr/>
          <p:nvPr/>
        </p:nvSpPr>
        <p:spPr>
          <a:xfrm>
            <a:off x="5989108" y="2307117"/>
            <a:ext cx="4301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8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8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1.</a:t>
            </a:r>
            <a:endParaRPr lang="zh-CN" altLang="en-US" sz="8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56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2A3E9C-CD14-401C-B213-6B496D82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035" y="2216232"/>
            <a:ext cx="581608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967803" y="722446"/>
            <a:ext cx="3690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4267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1097831" y="1771291"/>
            <a:ext cx="9766300" cy="3071004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4946819" y="312979"/>
            <a:ext cx="6858000" cy="5987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656D769-16AA-4BA2-9429-DB12896462F4}"/>
              </a:ext>
            </a:extLst>
          </p:cNvPr>
          <p:cNvSpPr/>
          <p:nvPr/>
        </p:nvSpPr>
        <p:spPr>
          <a:xfrm>
            <a:off x="511884" y="1389153"/>
            <a:ext cx="11340861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267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267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CBD2EBC-DFAE-43CF-BA61-9411FD6F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957" y="2752867"/>
            <a:ext cx="7378400" cy="33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9443" y="-1474449"/>
            <a:ext cx="812800" cy="812800"/>
          </a:xfrm>
          <a:prstGeom prst="rect">
            <a:avLst/>
          </a:prstGeom>
        </p:spPr>
      </p:pic>
      <p:pic>
        <p:nvPicPr>
          <p:cNvPr id="4" name="[Đọc_ Tôi là học sinh lớp 1_HTS">
            <a:hlinkClick r:id="" action="ppaction://media"/>
            <a:extLst>
              <a:ext uri="{FF2B5EF4-FFF2-40B4-BE49-F238E27FC236}">
                <a16:creationId xmlns="" xmlns:a16="http://schemas.microsoft.com/office/drawing/2014/main" id="{04A7B17C-B39D-4193-9F7E-DBDE0816D6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0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3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defRPr/>
            </a:pP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267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4267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=""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48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=""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267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4267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=""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altLang="zh-CN" sz="48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48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=""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6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9" y="5142973"/>
            <a:ext cx="2334971" cy="14022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1" cy="1402203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5"/>
            <a:ext cx="8362951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7"/>
            <a:ext cx="2965159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89" y="782288"/>
            <a:ext cx="2718491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38917" y="2890060"/>
            <a:ext cx="7208728" cy="146423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685783" indent="-685783" algn="just" defTabSz="914377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210590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89011" y="1111308"/>
            <a:ext cx="11519295" cy="502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7A54425-31EA-4598-A8A3-D6CD6D778EF5}"/>
              </a:ext>
            </a:extLst>
          </p:cNvPr>
          <p:cNvSpPr txBox="1"/>
          <p:nvPr/>
        </p:nvSpPr>
        <p:spPr>
          <a:xfrm>
            <a:off x="483695" y="6042696"/>
            <a:ext cx="10910284" cy="820738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267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6AB52A50-1F72-459C-BFC7-702983FFDE14}"/>
              </a:ext>
            </a:extLst>
          </p:cNvPr>
          <p:cNvCxnSpPr/>
          <p:nvPr/>
        </p:nvCxnSpPr>
        <p:spPr>
          <a:xfrm>
            <a:off x="3757354" y="3302924"/>
            <a:ext cx="20061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8F70636-A1C9-4DA6-A380-09C1F58C9846}"/>
              </a:ext>
            </a:extLst>
          </p:cNvPr>
          <p:cNvCxnSpPr>
            <a:cxnSpLocks/>
          </p:cNvCxnSpPr>
          <p:nvPr/>
        </p:nvCxnSpPr>
        <p:spPr>
          <a:xfrm>
            <a:off x="6096000" y="4511040"/>
            <a:ext cx="25270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48A606C-1515-410D-B48C-52F6D8801E3F}"/>
              </a:ext>
            </a:extLst>
          </p:cNvPr>
          <p:cNvCxnSpPr>
            <a:cxnSpLocks/>
          </p:cNvCxnSpPr>
          <p:nvPr/>
        </p:nvCxnSpPr>
        <p:spPr>
          <a:xfrm>
            <a:off x="7071361" y="5763492"/>
            <a:ext cx="24162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5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38946" y="1119446"/>
            <a:ext cx="11519295" cy="56107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 defTabSz="914377"/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Ai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4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                </a:t>
            </a:r>
            <a:endParaRPr lang="zh-CN" altLang="en-US" sz="4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2" y="127820"/>
            <a:ext cx="487260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4738D5A0-0E97-4325-A47F-8D558F11EF01}"/>
              </a:ext>
            </a:extLst>
          </p:cNvPr>
          <p:cNvCxnSpPr/>
          <p:nvPr/>
        </p:nvCxnSpPr>
        <p:spPr>
          <a:xfrm flipH="1">
            <a:off x="3179156" y="239456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1D6985F-8278-4D29-9698-6B875D13C1F4}"/>
              </a:ext>
            </a:extLst>
          </p:cNvPr>
          <p:cNvCxnSpPr/>
          <p:nvPr/>
        </p:nvCxnSpPr>
        <p:spPr>
          <a:xfrm flipH="1">
            <a:off x="6850392" y="307470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EACA318-CBBF-4339-B28A-B49A0D7BA5B0}"/>
              </a:ext>
            </a:extLst>
          </p:cNvPr>
          <p:cNvCxnSpPr/>
          <p:nvPr/>
        </p:nvCxnSpPr>
        <p:spPr>
          <a:xfrm flipH="1">
            <a:off x="9541164" y="364144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8426CA2-5E59-4E1E-B109-F039C22C14EA}"/>
              </a:ext>
            </a:extLst>
          </p:cNvPr>
          <p:cNvCxnSpPr/>
          <p:nvPr/>
        </p:nvCxnSpPr>
        <p:spPr>
          <a:xfrm flipH="1">
            <a:off x="8687724" y="4208181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5C2BC12-A3A5-4B5B-B7CB-0122F983448C}"/>
              </a:ext>
            </a:extLst>
          </p:cNvPr>
          <p:cNvCxnSpPr/>
          <p:nvPr/>
        </p:nvCxnSpPr>
        <p:spPr>
          <a:xfrm flipH="1">
            <a:off x="3462292" y="4837481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63D7830-F26F-48DC-9057-CBDB28EA0664}"/>
              </a:ext>
            </a:extLst>
          </p:cNvPr>
          <p:cNvCxnSpPr/>
          <p:nvPr/>
        </p:nvCxnSpPr>
        <p:spPr>
          <a:xfrm flipH="1">
            <a:off x="9376757" y="487587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2394D9E-83DD-43EE-80FF-7642FC59CCD6}"/>
              </a:ext>
            </a:extLst>
          </p:cNvPr>
          <p:cNvGrpSpPr>
            <a:grpSpLocks/>
          </p:cNvGrpSpPr>
          <p:nvPr/>
        </p:nvGrpSpPr>
        <p:grpSpPr bwMode="auto">
          <a:xfrm>
            <a:off x="11271048" y="5452805"/>
            <a:ext cx="142875" cy="571500"/>
            <a:chOff x="5029200" y="3423349"/>
            <a:chExt cx="107372" cy="42929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0268851D-DD1E-409C-9E21-5E16578011B3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5E015903-FE8A-40B8-BC48-EE6DD6EC4F51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83EDE1B-7F37-4D0E-A217-3D5BE2A508E1}"/>
              </a:ext>
            </a:extLst>
          </p:cNvPr>
          <p:cNvSpPr txBox="1"/>
          <p:nvPr/>
        </p:nvSpPr>
        <p:spPr>
          <a:xfrm>
            <a:off x="7060276" y="6148319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923</Words>
  <Application>Microsoft Office PowerPoint</Application>
  <PresentationFormat>Custom</PresentationFormat>
  <Paragraphs>96</Paragraphs>
  <Slides>21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1_Office 主题​​</vt:lpstr>
      <vt:lpstr>Simple Light</vt:lpstr>
      <vt:lpstr>Office 主题</vt:lpstr>
      <vt:lpstr>4_Office 主题</vt:lpstr>
      <vt:lpstr>2_Office 主题​​</vt:lpstr>
      <vt:lpstr>5_Office Theme</vt:lpstr>
      <vt:lpstr>2_Office 主题</vt:lpstr>
      <vt:lpstr>6_Office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17</cp:revision>
  <dcterms:created xsi:type="dcterms:W3CDTF">2021-10-24T10:21:26Z</dcterms:created>
  <dcterms:modified xsi:type="dcterms:W3CDTF">2025-01-24T14:54:43Z</dcterms:modified>
</cp:coreProperties>
</file>