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</p:sldMasterIdLst>
  <p:notesMasterIdLst>
    <p:notesMasterId r:id="rId17"/>
  </p:notesMasterIdLst>
  <p:handoutMasterIdLst>
    <p:handoutMasterId r:id="rId18"/>
  </p:handoutMasterIdLst>
  <p:sldIdLst>
    <p:sldId id="2007577112" r:id="rId5"/>
    <p:sldId id="314" r:id="rId6"/>
    <p:sldId id="2007577113" r:id="rId7"/>
    <p:sldId id="260" r:id="rId8"/>
    <p:sldId id="336" r:id="rId9"/>
    <p:sldId id="337" r:id="rId10"/>
    <p:sldId id="338" r:id="rId11"/>
    <p:sldId id="327" r:id="rId12"/>
    <p:sldId id="331" r:id="rId13"/>
    <p:sldId id="340" r:id="rId14"/>
    <p:sldId id="341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36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0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1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5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8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FA92986C-4B41-466A-AB46-7696D5E78B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760B7-9B14-46D8-B62B-F3EF7C17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72A54-431E-45AE-A15C-FA06B464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15FE-4883-4D9A-9257-BC791AAE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0895-B746-47F3-AD11-A4FF40C45D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94F6-2522-4ECB-AD6F-8E9EFFC3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B68D-D73E-4B0B-A7DD-F6BEDE73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2479138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243" y="4130118"/>
            <a:ext cx="3013185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88" y="4186530"/>
            <a:ext cx="2898821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6322228" y="155755"/>
            <a:ext cx="857584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597000" y="4736917"/>
            <a:ext cx="756617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576536" y="504613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1150687" y="247230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B32C6-3B7A-55FF-B23F-F540A0D6295D}"/>
              </a:ext>
            </a:extLst>
          </p:cNvPr>
          <p:cNvGrpSpPr/>
          <p:nvPr/>
        </p:nvGrpSpPr>
        <p:grpSpPr>
          <a:xfrm>
            <a:off x="3414387" y="1624288"/>
            <a:ext cx="6739263" cy="2554545"/>
            <a:chOff x="4124043" y="1905824"/>
            <a:chExt cx="5442207" cy="2554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C59AAE-96B1-9AA9-812E-0066A9EC94C7}"/>
                </a:ext>
              </a:extLst>
            </p:cNvPr>
            <p:cNvSpPr txBox="1"/>
            <p:nvPr/>
          </p:nvSpPr>
          <p:spPr>
            <a:xfrm>
              <a:off x="4124044" y="1905824"/>
              <a:ext cx="544220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 w="1587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50800" dir="5400000" algn="ctr" rotWithShape="0">
                      <a:srgbClr val="66FFCC"/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587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66FFCC"/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B1A1D9-75DA-84FE-31FA-590C508F8523}"/>
                </a:ext>
              </a:extLst>
            </p:cNvPr>
            <p:cNvSpPr txBox="1"/>
            <p:nvPr/>
          </p:nvSpPr>
          <p:spPr>
            <a:xfrm>
              <a:off x="4124043" y="1905824"/>
              <a:ext cx="522683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rgbClr val="00B050"/>
                    </a:solidFill>
                  </a:ln>
                  <a:solidFill>
                    <a:srgbClr val="66FFCC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kumimoji="0" lang="vi-VN" sz="8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05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953CBA-BCCD-4952-A6FC-1BC93538F312}"/>
              </a:ext>
            </a:extLst>
          </p:cNvPr>
          <p:cNvSpPr/>
          <p:nvPr/>
        </p:nvSpPr>
        <p:spPr>
          <a:xfrm>
            <a:off x="0" y="5940027"/>
            <a:ext cx="12413293" cy="190976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84" y="1325166"/>
            <a:ext cx="383857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+ 1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7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3 - 2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+ 4 =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9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+ 3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24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+ 2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6 - 5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7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22098A8-8CC5-4080-9E2A-F6A6F096C088}"/>
              </a:ext>
            </a:extLst>
          </p:cNvPr>
          <p:cNvSpPr/>
          <p:nvPr/>
        </p:nvSpPr>
        <p:spPr>
          <a:xfrm>
            <a:off x="788048" y="434069"/>
            <a:ext cx="1177446" cy="6436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5652724-F219-4470-AD8A-66E7542BE4B7}"/>
              </a:ext>
            </a:extLst>
          </p:cNvPr>
          <p:cNvSpPr/>
          <p:nvPr/>
        </p:nvSpPr>
        <p:spPr>
          <a:xfrm>
            <a:off x="739419" y="1549200"/>
            <a:ext cx="1177446" cy="6436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409BBF84-14F6-48AA-8E71-C863F29DEE4B}"/>
              </a:ext>
            </a:extLst>
          </p:cNvPr>
          <p:cNvSpPr/>
          <p:nvPr/>
        </p:nvSpPr>
        <p:spPr>
          <a:xfrm>
            <a:off x="3162383" y="47865"/>
            <a:ext cx="1177446" cy="643651"/>
          </a:xfrm>
          <a:prstGeom prst="cloud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0A939FA-67FE-4436-AB1E-D9302FD63589}"/>
              </a:ext>
            </a:extLst>
          </p:cNvPr>
          <p:cNvSpPr/>
          <p:nvPr/>
        </p:nvSpPr>
        <p:spPr>
          <a:xfrm>
            <a:off x="9899511" y="74963"/>
            <a:ext cx="1177446" cy="9167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9518793-6A9D-437C-9D46-C9412AA16D67}"/>
              </a:ext>
            </a:extLst>
          </p:cNvPr>
          <p:cNvSpPr/>
          <p:nvPr/>
        </p:nvSpPr>
        <p:spPr>
          <a:xfrm>
            <a:off x="10205376" y="526238"/>
            <a:ext cx="1845165" cy="819377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DD4AE99-14D0-4D42-AD45-51C49D8C2E39}"/>
              </a:ext>
            </a:extLst>
          </p:cNvPr>
          <p:cNvSpPr/>
          <p:nvPr/>
        </p:nvSpPr>
        <p:spPr>
          <a:xfrm>
            <a:off x="9787553" y="1023789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D01EFD30-AA1E-40C2-BF68-C0746FE40878}"/>
              </a:ext>
            </a:extLst>
          </p:cNvPr>
          <p:cNvSpPr/>
          <p:nvPr/>
        </p:nvSpPr>
        <p:spPr>
          <a:xfrm rot="728762">
            <a:off x="9122885" y="649996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230" y="3078375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19: ÔN TẬP HÌNH HỌC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9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7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Lato</vt:lpstr>
      <vt:lpstr>LNTH-LuoLuoNotangYuanTi 1</vt:lpstr>
      <vt:lpstr>Times New Roman</vt:lpstr>
      <vt:lpstr>自定义设计方案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32</cp:revision>
  <dcterms:created xsi:type="dcterms:W3CDTF">2021-07-24T01:07:49Z</dcterms:created>
  <dcterms:modified xsi:type="dcterms:W3CDTF">2025-01-03T14:08:49Z</dcterms:modified>
</cp:coreProperties>
</file>