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9" r:id="rId1"/>
    <p:sldMasterId id="2147483744" r:id="rId2"/>
    <p:sldMasterId id="2147483756" r:id="rId3"/>
    <p:sldMasterId id="2147483768" r:id="rId4"/>
  </p:sldMasterIdLst>
  <p:notesMasterIdLst>
    <p:notesMasterId r:id="rId44"/>
  </p:notesMasterIdLst>
  <p:sldIdLst>
    <p:sldId id="406" r:id="rId5"/>
    <p:sldId id="408" r:id="rId6"/>
    <p:sldId id="369" r:id="rId7"/>
    <p:sldId id="375" r:id="rId8"/>
    <p:sldId id="376" r:id="rId9"/>
    <p:sldId id="377" r:id="rId10"/>
    <p:sldId id="378" r:id="rId11"/>
    <p:sldId id="401" r:id="rId12"/>
    <p:sldId id="317" r:id="rId13"/>
    <p:sldId id="402" r:id="rId14"/>
    <p:sldId id="276" r:id="rId15"/>
    <p:sldId id="309" r:id="rId16"/>
    <p:sldId id="310" r:id="rId17"/>
    <p:sldId id="280" r:id="rId18"/>
    <p:sldId id="281" r:id="rId19"/>
    <p:sldId id="282" r:id="rId20"/>
    <p:sldId id="283" r:id="rId21"/>
    <p:sldId id="284" r:id="rId22"/>
    <p:sldId id="285" r:id="rId23"/>
    <p:sldId id="287" r:id="rId24"/>
    <p:sldId id="289" r:id="rId25"/>
    <p:sldId id="295" r:id="rId26"/>
    <p:sldId id="296" r:id="rId27"/>
    <p:sldId id="297" r:id="rId28"/>
    <p:sldId id="298" r:id="rId29"/>
    <p:sldId id="314" r:id="rId30"/>
    <p:sldId id="299" r:id="rId31"/>
    <p:sldId id="403" r:id="rId32"/>
    <p:sldId id="302" r:id="rId33"/>
    <p:sldId id="315" r:id="rId34"/>
    <p:sldId id="311" r:id="rId35"/>
    <p:sldId id="312" r:id="rId36"/>
    <p:sldId id="313" r:id="rId37"/>
    <p:sldId id="304" r:id="rId38"/>
    <p:sldId id="305" r:id="rId39"/>
    <p:sldId id="404" r:id="rId40"/>
    <p:sldId id="409" r:id="rId41"/>
    <p:sldId id="316" r:id="rId42"/>
    <p:sldId id="27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4" autoAdjust="0"/>
  </p:normalViewPr>
  <p:slideViewPr>
    <p:cSldViewPr snapToGrid="0">
      <p:cViewPr varScale="1">
        <p:scale>
          <a:sx n="66" d="100"/>
          <a:sy n="66" d="100"/>
        </p:scale>
        <p:origin x="57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94EB7-3A0B-48FE-9BD6-CD5A84AF02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2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07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“quất” thực ra có hai chữ “u” nhưng Tiếng Việt đã tối giản đi 1 chữ. Đúng nguyên bản là “quuất”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9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28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2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6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8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8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AB8523-78BD-45F3-C2E0-9B5760338234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E63C1C-250A-1B51-94CC-CDED1D0FA2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E767E4-2271-6FAD-150F-84EAD384D05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F67A21-0975-CCC4-17D3-FDED1D88005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AD327-9322-9481-133B-02B655AB0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3CC6A5-C265-58E6-2AC6-CF363F6921B5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21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1B39AB-54B1-4313-D273-ACF4B8401C6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9BD14F-7294-B105-E79B-D32811343BD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19D269B-2711-B681-38F4-6D70FAE753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68637F-A1F2-7B2C-6A2E-0AC5E3B825D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B21F7-AA8B-C070-03DF-061E168AC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97F85-E741-86CC-B374-B0AD8CBA5AA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2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5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7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9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C5A2A1-F37E-0C18-8E2A-0891872FA9A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1D50B0-F2CC-BBF4-A1DC-94D8A814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97A269-103C-4D28-506F-03F8FFACD04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C75D58-766C-A7AD-788A-3DC46809BA3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70340-54AC-E50C-8772-804C8CCC6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3344C8-5FFA-5326-5738-6E3E11EF6A8A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B7EBD42-F990-5889-4840-C0216974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EF985D-F6A7-21DD-D60B-2CF976FA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13AC1E-AB0B-1782-F39D-91A2BA42C1C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0ADBED-5C79-0923-24AE-8CA1EF4AB556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396C6-FE75-DCFA-79FF-D10E89CD2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772486-4CEF-E4FB-ABC1-FF6B940E9C44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2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3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27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4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53142-C5D0-921E-430E-A7B4E1D5F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2812" y="0"/>
            <a:ext cx="10191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12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8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25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9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4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25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1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1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FC1AEF-9EF9-CEEC-935A-94ADD8A682A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C73A40-79D9-18C2-29D3-16D8EF1BEA1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AF4506-372C-012E-18D3-2F103F18487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F0094E-4316-F48B-34BF-AA3D93468425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1D1D52-1B6D-5BE4-3D24-01A783B4D3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9E7B06-FE2C-731D-BB2C-E772E704633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18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33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5.svg"/><Relationship Id="rId3" Type="http://schemas.openxmlformats.org/officeDocument/2006/relationships/image" Target="../media/image52.jpeg"/><Relationship Id="rId7" Type="http://schemas.openxmlformats.org/officeDocument/2006/relationships/image" Target="../media/image59.svg"/><Relationship Id="rId12" Type="http://schemas.openxmlformats.org/officeDocument/2006/relationships/image" Target="../media/image5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png"/><Relationship Id="rId11" Type="http://schemas.openxmlformats.org/officeDocument/2006/relationships/image" Target="../media/image63.svg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openxmlformats.org/officeDocument/2006/relationships/image" Target="../media/image61.sv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gif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 TIẾN</a:t>
            </a:r>
            <a:endParaRPr kumimoji="0" lang="en-US" sz="2800" b="1" i="0" u="none" strike="noStrike" kern="1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 viên:Phạm Mai Ly</a:t>
            </a:r>
            <a:endParaRPr kumimoji="0" lang="nl-NL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000" b="1" i="0" u="none" strike="noStrike" kern="10" cap="none" spc="0" normalizeH="0" baseline="0" noProof="0" dirty="0" smtClean="0">
              <a:ln w="10541">
                <a:solidFill>
                  <a:srgbClr val="FA7C2A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2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81;p40">
            <a:extLst>
              <a:ext uri="{FF2B5EF4-FFF2-40B4-BE49-F238E27FC236}">
                <a16:creationId xmlns:a16="http://schemas.microsoft.com/office/drawing/2014/main" id="{EF823842-7A77-4854-A18F-FDD2F65C30A0}"/>
              </a:ext>
            </a:extLst>
          </p:cNvPr>
          <p:cNvSpPr/>
          <p:nvPr/>
        </p:nvSpPr>
        <p:spPr>
          <a:xfrm>
            <a:off x="4175170" y="1675994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082;p40">
            <a:extLst>
              <a:ext uri="{FF2B5EF4-FFF2-40B4-BE49-F238E27FC236}">
                <a16:creationId xmlns:a16="http://schemas.microsoft.com/office/drawing/2014/main" id="{462618C4-D45C-4011-ADB2-78E34FA15E79}"/>
              </a:ext>
            </a:extLst>
          </p:cNvPr>
          <p:cNvSpPr/>
          <p:nvPr/>
        </p:nvSpPr>
        <p:spPr>
          <a:xfrm>
            <a:off x="985727" y="1692237"/>
            <a:ext cx="152090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Google Shape;5081;p40">
            <a:extLst>
              <a:ext uri="{FF2B5EF4-FFF2-40B4-BE49-F238E27FC236}">
                <a16:creationId xmlns:a16="http://schemas.microsoft.com/office/drawing/2014/main" id="{9577DA15-958B-4D0B-992C-C93EB7C48A2A}"/>
              </a:ext>
            </a:extLst>
          </p:cNvPr>
          <p:cNvSpPr/>
          <p:nvPr/>
        </p:nvSpPr>
        <p:spPr>
          <a:xfrm>
            <a:off x="907234" y="3426738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081;p40">
            <a:extLst>
              <a:ext uri="{FF2B5EF4-FFF2-40B4-BE49-F238E27FC236}">
                <a16:creationId xmlns:a16="http://schemas.microsoft.com/office/drawing/2014/main" id="{0B3960C7-33A5-44F2-ABE1-E9267D7E7552}"/>
              </a:ext>
            </a:extLst>
          </p:cNvPr>
          <p:cNvSpPr/>
          <p:nvPr/>
        </p:nvSpPr>
        <p:spPr>
          <a:xfrm>
            <a:off x="6500335" y="3439275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082;p40">
            <a:extLst>
              <a:ext uri="{FF2B5EF4-FFF2-40B4-BE49-F238E27FC236}">
                <a16:creationId xmlns:a16="http://schemas.microsoft.com/office/drawing/2014/main" id="{62953B91-7EAD-4B41-A4AB-5B1FB2DF7F3B}"/>
              </a:ext>
            </a:extLst>
          </p:cNvPr>
          <p:cNvSpPr/>
          <p:nvPr/>
        </p:nvSpPr>
        <p:spPr>
          <a:xfrm>
            <a:off x="2596144" y="1704319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Google Shape;5081;p40">
            <a:extLst>
              <a:ext uri="{FF2B5EF4-FFF2-40B4-BE49-F238E27FC236}">
                <a16:creationId xmlns:a16="http://schemas.microsoft.com/office/drawing/2014/main" id="{319FAD3B-668B-42DF-945C-06A0E412BB8E}"/>
              </a:ext>
            </a:extLst>
          </p:cNvPr>
          <p:cNvSpPr/>
          <p:nvPr/>
        </p:nvSpPr>
        <p:spPr>
          <a:xfrm>
            <a:off x="9788053" y="1675994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082;p40">
            <a:extLst>
              <a:ext uri="{FF2B5EF4-FFF2-40B4-BE49-F238E27FC236}">
                <a16:creationId xmlns:a16="http://schemas.microsoft.com/office/drawing/2014/main" id="{981502B7-F5D3-4A81-9A80-EACFA8CB2E2E}"/>
              </a:ext>
            </a:extLst>
          </p:cNvPr>
          <p:cNvSpPr/>
          <p:nvPr/>
        </p:nvSpPr>
        <p:spPr>
          <a:xfrm>
            <a:off x="6494908" y="1692237"/>
            <a:ext cx="1603136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5082;p40">
            <a:extLst>
              <a:ext uri="{FF2B5EF4-FFF2-40B4-BE49-F238E27FC236}">
                <a16:creationId xmlns:a16="http://schemas.microsoft.com/office/drawing/2014/main" id="{06DD3F66-EC83-433C-B497-C304186D2CB1}"/>
              </a:ext>
            </a:extLst>
          </p:cNvPr>
          <p:cNvSpPr/>
          <p:nvPr/>
        </p:nvSpPr>
        <p:spPr>
          <a:xfrm>
            <a:off x="8152460" y="1704319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48342-CB70-4F27-B447-BC0085ACF49B}"/>
              </a:ext>
            </a:extLst>
          </p:cNvPr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id="{CED14DD7-6C27-41B1-9379-96F05F56B21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A2F82D-415E-46DE-A8EC-8230EE20B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8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4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425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430574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429380" y="1219200"/>
            <a:ext cx="21287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3094" y="1219200"/>
            <a:ext cx="28333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</p:spTree>
    <p:extLst>
      <p:ext uri="{BB962C8B-B14F-4D97-AF65-F5344CB8AC3E}">
        <p14:creationId xmlns:p14="http://schemas.microsoft.com/office/powerpoint/2010/main" val="3832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2" y="1143000"/>
            <a:ext cx="5118062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315" y="3472036"/>
            <a:ext cx="309642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3" y="3470372"/>
            <a:ext cx="3406070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1767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6096" y="3472036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2139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7348" y="3470372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72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7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342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8848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1011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38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07973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7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16171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97655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49016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38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96422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</p:spTree>
    <p:extLst>
      <p:ext uri="{BB962C8B-B14F-4D97-AF65-F5344CB8AC3E}">
        <p14:creationId xmlns:p14="http://schemas.microsoft.com/office/powerpoint/2010/main" val="32963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3" y="4005490"/>
            <a:ext cx="112061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1" y="-247218"/>
            <a:ext cx="5104946" cy="454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34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0" y="5591906"/>
            <a:ext cx="69964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38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3056" y="5591906"/>
            <a:ext cx="236559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7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68" y="244475"/>
            <a:ext cx="7050815" cy="4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6"/>
            <a:ext cx="72696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2812" y="5439505"/>
            <a:ext cx="290233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2052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1" y="356171"/>
            <a:ext cx="6459909" cy="4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43308" y="5524328"/>
            <a:ext cx="665500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56495" y="5524328"/>
            <a:ext cx="319256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pic>
        <p:nvPicPr>
          <p:cNvPr id="4098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21" y="152399"/>
            <a:ext cx="9446281" cy="49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1831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0752" y="47190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14498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6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22005"/>
          <a:stretch/>
        </p:blipFill>
        <p:spPr bwMode="auto">
          <a:xfrm>
            <a:off x="8415007" y="1314450"/>
            <a:ext cx="3303592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3" y="1314450"/>
            <a:ext cx="3804553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31"/>
          <a:stretch/>
        </p:blipFill>
        <p:spPr bwMode="auto">
          <a:xfrm>
            <a:off x="519269" y="1314449"/>
            <a:ext cx="3294525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6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491831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0752" y="56334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14498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7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38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7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38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54" y="0"/>
            <a:ext cx="4218964" cy="3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[KARAOKE] VÀO RỪNG HOA (BEAT HTS) LỚP 1 - Kết Nối Tri Thức Với Cuộc Số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[KARAOKE] VÀO RỪNG HOA (BEAT HTS) LỚP 1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96" y="5669395"/>
            <a:ext cx="1885475" cy="1188605"/>
          </a:xfrm>
          <a:prstGeom prst="rect">
            <a:avLst/>
          </a:prstGeom>
        </p:spPr>
      </p:pic>
      <p:pic>
        <p:nvPicPr>
          <p:cNvPr id="3" name="UÂ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10" y="1056745"/>
            <a:ext cx="11567160" cy="436911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134405-45DA-46C3-AECB-335E33C95894}"/>
              </a:ext>
            </a:extLst>
          </p:cNvPr>
          <p:cNvGrpSpPr/>
          <p:nvPr/>
        </p:nvGrpSpPr>
        <p:grpSpPr>
          <a:xfrm>
            <a:off x="-84565" y="76203"/>
            <a:ext cx="6773662" cy="941185"/>
            <a:chOff x="63500" y="1429216"/>
            <a:chExt cx="5080245" cy="705889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B4D5A29D-6324-4CDE-9C47-CE8D89E54E7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EF7A6A-8777-4B53-8A23-66122B45F6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290513"/>
            <a:ext cx="10515600" cy="3954462"/>
          </a:xfrm>
        </p:spPr>
      </p:pic>
    </p:spTree>
    <p:extLst>
      <p:ext uri="{BB962C8B-B14F-4D97-AF65-F5344CB8AC3E}">
        <p14:creationId xmlns:p14="http://schemas.microsoft.com/office/powerpoint/2010/main" val="666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2601194" y="703322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FF9A845-9422-4CE9-AEB5-E6067B2FCC2B}"/>
              </a:ext>
            </a:extLst>
          </p:cNvPr>
          <p:cNvSpPr/>
          <p:nvPr/>
        </p:nvSpPr>
        <p:spPr>
          <a:xfrm>
            <a:off x="643741" y="203423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54AE-0CAE-4ED2-A72B-CF05DBAA5180}"/>
              </a:ext>
            </a:extLst>
          </p:cNvPr>
          <p:cNvSpPr/>
          <p:nvPr/>
        </p:nvSpPr>
        <p:spPr>
          <a:xfrm>
            <a:off x="407811" y="3429000"/>
            <a:ext cx="2429314" cy="490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</a:t>
            </a:r>
            <a:endParaRPr kumimoji="0" lang="en-US" sz="24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283803" y="459715"/>
            <a:ext cx="6076950" cy="33828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099B4C7-9F96-4706-B305-3EE7C7C40DE5}"/>
              </a:ext>
            </a:extLst>
          </p:cNvPr>
          <p:cNvSpPr txBox="1">
            <a:spLocks/>
          </p:cNvSpPr>
          <p:nvPr/>
        </p:nvSpPr>
        <p:spPr>
          <a:xfrm>
            <a:off x="247651" y="4229683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99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5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Google Shape;194;p1">
            <a:extLst>
              <a:ext uri="{FF2B5EF4-FFF2-40B4-BE49-F238E27FC236}">
                <a16:creationId xmlns:a16="http://schemas.microsoft.com/office/drawing/2014/main" id="{18354034-C419-4090-9C4D-94D1A1642D32}"/>
              </a:ext>
            </a:extLst>
          </p:cNvPr>
          <p:cNvSpPr txBox="1"/>
          <p:nvPr/>
        </p:nvSpPr>
        <p:spPr>
          <a:xfrm>
            <a:off x="10044917" y="3608229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Google Shape;194;p1">
            <a:extLst>
              <a:ext uri="{FF2B5EF4-FFF2-40B4-BE49-F238E27FC236}">
                <a16:creationId xmlns:a16="http://schemas.microsoft.com/office/drawing/2014/main" id="{0FD3C351-F73D-4DB6-9386-7C9CCFAC983E}"/>
              </a:ext>
            </a:extLst>
          </p:cNvPr>
          <p:cNvSpPr txBox="1"/>
          <p:nvPr/>
        </p:nvSpPr>
        <p:spPr>
          <a:xfrm>
            <a:off x="5539539" y="4713969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Google Shape;194;p1">
            <a:extLst>
              <a:ext uri="{FF2B5EF4-FFF2-40B4-BE49-F238E27FC236}">
                <a16:creationId xmlns:a16="http://schemas.microsoft.com/office/drawing/2014/main" id="{88768749-616B-4F89-BB46-5131EC692FFC}"/>
              </a:ext>
            </a:extLst>
          </p:cNvPr>
          <p:cNvSpPr txBox="1"/>
          <p:nvPr/>
        </p:nvSpPr>
        <p:spPr>
          <a:xfrm>
            <a:off x="-290701" y="6348909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Google Shape;194;p1">
            <a:extLst>
              <a:ext uri="{FF2B5EF4-FFF2-40B4-BE49-F238E27FC236}">
                <a16:creationId xmlns:a16="http://schemas.microsoft.com/office/drawing/2014/main" id="{BA724716-012D-4B91-9830-BF3573CD6BFB}"/>
              </a:ext>
            </a:extLst>
          </p:cNvPr>
          <p:cNvSpPr txBox="1"/>
          <p:nvPr/>
        </p:nvSpPr>
        <p:spPr>
          <a:xfrm>
            <a:off x="959846" y="5766973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2500" y="5821199"/>
            <a:ext cx="3193092" cy="82640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đào</a:t>
            </a:r>
          </a:p>
        </p:txBody>
      </p:sp>
      <p:pic>
        <p:nvPicPr>
          <p:cNvPr id="3" name="Picture 4" descr="Cây Hoa Đà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" y="937617"/>
            <a:ext cx="7581786" cy="42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ích cây hoa đào, hoa mai ngày Tết - Siêu thị thiết bị tưới - vật tư 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6" y="940169"/>
            <a:ext cx="4247213" cy="42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ộn nhịp chợ hoa Tết lớn nhất Thủ đô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85" y="181211"/>
            <a:ext cx="8602583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64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50262" y="5616359"/>
            <a:ext cx="4250005" cy="999949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</a:t>
            </a:r>
          </a:p>
        </p:txBody>
      </p:sp>
      <p:pic>
        <p:nvPicPr>
          <p:cNvPr id="2" name="Picture 2" descr="Chọn quất cảnh dáng, quả đẹp, đủ lá lộc non xanh - | Đăng trên báo Bắc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4" y="131829"/>
            <a:ext cx="3672301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 Nội mưa rét, đào quất vắng người mua - Báo Nhân D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8" y="131828"/>
            <a:ext cx="7436407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đào chi chít lộc non, những nụ hoa phớt hồng đang e ấp nở. Cây quất xum xuê, quả vàng óng.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đâu và mua gì?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và cây quất hai bố con mua như thế nào?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2" y="919573"/>
            <a:ext cx="10981359" cy="57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87800" y="235808"/>
            <a:ext cx="777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1807885" y="3336639"/>
            <a:ext cx="685801" cy="685800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art 12"/>
          <p:cNvSpPr/>
          <p:nvPr/>
        </p:nvSpPr>
        <p:spPr>
          <a:xfrm>
            <a:off x="3879722" y="4017377"/>
            <a:ext cx="453263" cy="5230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5858458" y="4468117"/>
            <a:ext cx="573873" cy="4664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/>
        </p:nvSpPr>
        <p:spPr>
          <a:xfrm>
            <a:off x="7786505" y="3782317"/>
            <a:ext cx="521923" cy="496608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36" y="3281289"/>
            <a:ext cx="73183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hlinkClick r:id="rId6" action="ppaction://hlinksldjump"/>
          </p:cNvPr>
          <p:cNvSpPr/>
          <p:nvPr/>
        </p:nvSpPr>
        <p:spPr>
          <a:xfrm>
            <a:off x="1514667" y="3213598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hlinkClick r:id="rId7" action="ppaction://hlinksldjump"/>
          </p:cNvPr>
          <p:cNvSpPr/>
          <p:nvPr/>
        </p:nvSpPr>
        <p:spPr>
          <a:xfrm>
            <a:off x="3635891" y="3834793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5674932" y="428681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7577004" y="364403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47338" y="3048404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04" y="5829300"/>
            <a:ext cx="1828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7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2201 0.10208 L 0.03491 -0.1310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1667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ợ hoa Tết đồng loạt &amp;#39;xả hàng&amp;#39;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27" y="245686"/>
            <a:ext cx="9446281" cy="6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mẫu trang trí phòng khách đẹp đón Tết nguyên đ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3" y="592318"/>
            <a:ext cx="8060826" cy="60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vật dụng trang trí Tết giúp nhà đẹp và may mắn hơn - BlogAnC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6" y="315231"/>
            <a:ext cx="9462841" cy="6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ÓN XUÂN] 100+ Hình Ảnh Trang Trí Tết Nguyên Đán ấm cúng và trọn vẹ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7" y="600591"/>
            <a:ext cx="6056218" cy="60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D364DA1-5257-44EC-ACF4-2E916669B714}"/>
              </a:ext>
            </a:extLst>
          </p:cNvPr>
          <p:cNvSpPr txBox="1">
            <a:spLocks/>
          </p:cNvSpPr>
          <p:nvPr/>
        </p:nvSpPr>
        <p:spPr>
          <a:xfrm>
            <a:off x="1737520" y="657116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1C98A-A578-41B7-9DC2-D8C85B7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7"/>
          <a:stretch/>
        </p:blipFill>
        <p:spPr>
          <a:xfrm>
            <a:off x="1483346" y="1712919"/>
            <a:ext cx="9195146" cy="47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ày sinh rơi vào mùa xuân - hạ - thu - đông, bạn sẽ có tính cách và vận  mệnh hoàn toàn khác nhau">
            <a:extLst>
              <a:ext uri="{FF2B5EF4-FFF2-40B4-BE49-F238E27FC236}">
                <a16:creationId xmlns:a16="http://schemas.microsoft.com/office/drawing/2014/main" id="{18C5A64B-A9C4-40C0-ACB7-14DB054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97" y="120643"/>
            <a:ext cx="7105900" cy="51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9DD12B-ACE7-4654-85F0-0700E8F167F2}"/>
              </a:ext>
            </a:extLst>
          </p:cNvPr>
          <p:cNvSpPr txBox="1">
            <a:spLocks/>
          </p:cNvSpPr>
          <p:nvPr/>
        </p:nvSpPr>
        <p:spPr>
          <a:xfrm>
            <a:off x="2072547" y="5650030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46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7635" y="1956554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tên các sự vật quanh em có chứa vần vừa học.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30C1D-25AF-6958-6F55-9F40D25D1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4094" y="1920109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6000" b="1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hiệu, xum xuê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thì thầm với cây xoài lúc lỉu quả.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126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4" y="278251"/>
            <a:ext cx="959973" cy="13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6000" b="1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huệ, thủy thủ, bà ngoại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cúi trêu dám dây khoai lang đang bò trên mặt đất.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229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3" y="42391"/>
            <a:ext cx="1347788" cy="18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5" y="0"/>
            <a:ext cx="11713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839" y="212725"/>
            <a:ext cx="10728325" cy="2185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 vào chỗ chấm vần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oa, oi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5400" b="1" smtClean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xuân trăm h…</a:t>
            </a:r>
            <a:r>
              <a:rPr lang="en-US" sz="5400" b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smtClean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 nở.</a:t>
            </a: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90126" y="296545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23464" y="4273550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676" y="3071813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451" y="440055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52039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6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6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35" y="4129398"/>
            <a:ext cx="1941429" cy="1856600"/>
          </a:xfrm>
          <a:prstGeom prst="rect">
            <a:avLst/>
          </a:prstGeom>
        </p:spPr>
      </p:pic>
      <p:pic>
        <p:nvPicPr>
          <p:cNvPr id="13316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55" y="4305082"/>
            <a:ext cx="1347788" cy="18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1" y="-2667000"/>
            <a:ext cx="6857999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60" y="5170081"/>
            <a:ext cx="1941429" cy="1856600"/>
          </a:xfrm>
          <a:prstGeom prst="rect">
            <a:avLst/>
          </a:prstGeom>
        </p:spPr>
      </p:pic>
      <p:pic>
        <p:nvPicPr>
          <p:cNvPr id="1433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5291181"/>
            <a:ext cx="1235111" cy="188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713" y="212725"/>
            <a:ext cx="10728325" cy="2400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cùng gió nô giỡn bên những bông huệ trắng.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 được nói đến là hoa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446322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huệ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38338" y="3232994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cúc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5" y="4535451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3316337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66913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hướng dương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0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5371" y="151374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  uât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F2FE6-4565-4B9E-A831-4B7168F91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3599741"/>
            <a:ext cx="3009900" cy="30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74091C-B57F-4BE4-BB87-64134C010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667" t="23111" r="51583" b="61630"/>
          <a:stretch/>
        </p:blipFill>
        <p:spPr>
          <a:xfrm>
            <a:off x="-14731" y="1048182"/>
            <a:ext cx="12149946" cy="37580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927B4B-C1C6-4744-AD61-97599B594D17}"/>
              </a:ext>
            </a:extLst>
          </p:cNvPr>
          <p:cNvSpPr txBox="1">
            <a:spLocks/>
          </p:cNvSpPr>
          <p:nvPr/>
        </p:nvSpPr>
        <p:spPr>
          <a:xfrm>
            <a:off x="-270872" y="5478128"/>
            <a:ext cx="12703582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em xem chương trình nghệ thuật chào xuân.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DBEEBD-DE8F-4351-9F87-799C71275FE7}"/>
              </a:ext>
            </a:extLst>
          </p:cNvPr>
          <p:cNvSpPr txBox="1">
            <a:spLocks/>
          </p:cNvSpPr>
          <p:nvPr/>
        </p:nvSpPr>
        <p:spPr>
          <a:xfrm>
            <a:off x="10634960" y="5467149"/>
            <a:ext cx="2093076" cy="900609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B69157-4D69-43D3-9CD2-9117D1AF4043}"/>
              </a:ext>
            </a:extLst>
          </p:cNvPr>
          <p:cNvSpPr txBox="1">
            <a:spLocks/>
          </p:cNvSpPr>
          <p:nvPr/>
        </p:nvSpPr>
        <p:spPr>
          <a:xfrm>
            <a:off x="8148372" y="5457524"/>
            <a:ext cx="2093076" cy="917503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D5B16F-6350-4546-8412-D0B0F0EC09B2}"/>
              </a:ext>
            </a:extLst>
          </p:cNvPr>
          <p:cNvGrpSpPr/>
          <p:nvPr/>
        </p:nvGrpSpPr>
        <p:grpSpPr>
          <a:xfrm>
            <a:off x="558575" y="1044195"/>
            <a:ext cx="3457249" cy="941185"/>
            <a:chOff x="63500" y="1429216"/>
            <a:chExt cx="2592937" cy="705889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2085C19E-57BB-40AD-8115-1A68B36BD075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0C3BC3-2D39-4657-9B4A-8ED3084C0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9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505</Words>
  <Application>Microsoft Office PowerPoint</Application>
  <PresentationFormat>Widescreen</PresentationFormat>
  <Paragraphs>142</Paragraphs>
  <Slides>39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Arial Rounded MT Bold</vt:lpstr>
      <vt:lpstr>Arial-Rounded</vt:lpstr>
      <vt:lpstr>Arrus-Black</vt:lpstr>
      <vt:lpstr>Calibri</vt:lpstr>
      <vt:lpstr>Calibri Light</vt:lpstr>
      <vt:lpstr>黑体</vt:lpstr>
      <vt:lpstr>Times New Roman</vt:lpstr>
      <vt:lpstr>Office 主题​​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90</cp:revision>
  <dcterms:created xsi:type="dcterms:W3CDTF">2020-08-06T11:51:00Z</dcterms:created>
  <dcterms:modified xsi:type="dcterms:W3CDTF">2025-01-03T12:34:23Z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